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AINI → Returns: Rejection Rates (Bootstrap, HC3, Both) — Tables Only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Year — Bootstrap (BH on F_boot)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85354">
                <a:tc>
                  <a:txBody>
                    <a:bodyPr/>
                    <a:lstStyle/>
                    <a:p>
                      <a:r>
                        <a:rPr b="1" sz="12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365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188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440</a:t>
                      </a:r>
                    </a:p>
                  </a:txBody>
                  <a:tcPr/>
                </a:tc>
              </a:tr>
              <a:tr h="385355">
                <a:tc>
                  <a:txBody>
                    <a:bodyPr/>
                    <a:lstStyle/>
                    <a:p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Year — HC3 (BH on F_analytic)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85354">
                <a:tc>
                  <a:txBody>
                    <a:bodyPr/>
                    <a:lstStyle/>
                    <a:p>
                      <a:r>
                        <a:rPr b="1" sz="12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365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188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440</a:t>
                      </a:r>
                    </a:p>
                  </a:txBody>
                  <a:tcPr/>
                </a:tc>
              </a:tr>
              <a:tr h="385355">
                <a:tc>
                  <a:txBody>
                    <a:bodyPr/>
                    <a:lstStyle/>
                    <a:p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Year — Both (intersection)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2697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85354">
                <a:tc>
                  <a:txBody>
                    <a:bodyPr/>
                    <a:lstStyle/>
                    <a:p>
                      <a:r>
                        <a:rPr b="1" sz="12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365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553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113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188</a:t>
                      </a:r>
                    </a:p>
                  </a:txBody>
                  <a:tcPr/>
                </a:tc>
              </a:tr>
              <a:tr h="385354">
                <a:tc>
                  <a:txBody>
                    <a:bodyPr/>
                    <a:lstStyle/>
                    <a:p>
                      <a:r>
                        <a:rPr sz="120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440</a:t>
                      </a:r>
                    </a:p>
                  </a:txBody>
                  <a:tcPr/>
                </a:tc>
              </a:tr>
              <a:tr h="385355">
                <a:tc>
                  <a:txBody>
                    <a:bodyPr/>
                    <a:lstStyle/>
                    <a:p>
                      <a:r>
                        <a:rPr sz="120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Ticker — Bootstrap (Top 15)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48615">
                <a:tc>
                  <a:txBody>
                    <a:bodyPr/>
                    <a:lstStyle/>
                    <a:p>
                      <a:r>
                        <a:rPr b="1" sz="120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Ticker — HC3 (Top 15)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48615">
                <a:tc>
                  <a:txBody>
                    <a:bodyPr/>
                    <a:lstStyle/>
                    <a:p>
                      <a:r>
                        <a:rPr b="1" sz="120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/>
              <a:t>By Ticker — Both (Top 15)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48615">
                <a:tc>
                  <a:txBody>
                    <a:bodyPr/>
                    <a:lstStyle/>
                    <a:p>
                      <a:r>
                        <a:rPr b="1" sz="120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Trading days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  <a:tr h="348615">
                <a:tc>
                  <a:txBody>
                    <a:bodyPr/>
                    <a:lstStyle/>
                    <a:p>
                      <a:r>
                        <a:rPr sz="120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1911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