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4"/>
  </p:sldMasterIdLst>
  <p:notesMasterIdLst>
    <p:notesMasterId r:id="rId42"/>
  </p:notesMasterIdLst>
  <p:sldIdLst>
    <p:sldId id="256" r:id="rId5"/>
    <p:sldId id="257" r:id="rId6"/>
    <p:sldId id="263" r:id="rId7"/>
    <p:sldId id="305" r:id="rId8"/>
    <p:sldId id="264" r:id="rId9"/>
    <p:sldId id="265" r:id="rId10"/>
    <p:sldId id="268" r:id="rId11"/>
    <p:sldId id="269" r:id="rId12"/>
    <p:sldId id="270" r:id="rId13"/>
    <p:sldId id="271" r:id="rId14"/>
    <p:sldId id="306" r:id="rId15"/>
    <p:sldId id="307" r:id="rId16"/>
    <p:sldId id="308" r:id="rId17"/>
    <p:sldId id="309" r:id="rId18"/>
    <p:sldId id="310" r:id="rId19"/>
    <p:sldId id="311" r:id="rId20"/>
    <p:sldId id="312" r:id="rId21"/>
    <p:sldId id="313" r:id="rId22"/>
    <p:sldId id="314" r:id="rId23"/>
    <p:sldId id="315" r:id="rId24"/>
    <p:sldId id="282" r:id="rId25"/>
    <p:sldId id="283" r:id="rId26"/>
    <p:sldId id="286" r:id="rId27"/>
    <p:sldId id="288" r:id="rId28"/>
    <p:sldId id="292" r:id="rId29"/>
    <p:sldId id="293" r:id="rId30"/>
    <p:sldId id="294" r:id="rId31"/>
    <p:sldId id="299" r:id="rId32"/>
    <p:sldId id="300" r:id="rId33"/>
    <p:sldId id="301" r:id="rId34"/>
    <p:sldId id="316" r:id="rId35"/>
    <p:sldId id="317" r:id="rId36"/>
    <p:sldId id="319" r:id="rId37"/>
    <p:sldId id="318" r:id="rId38"/>
    <p:sldId id="296" r:id="rId39"/>
    <p:sldId id="297" r:id="rId40"/>
    <p:sldId id="298" r:id="rId41"/>
  </p:sldIdLst>
  <p:sldSz cx="9144000" cy="5143500" type="screen16x9"/>
  <p:notesSz cx="6858000" cy="9144000"/>
  <p:embeddedFontLst>
    <p:embeddedFont>
      <p:font typeface="Helvetica Neue" panose="020B0604020202020204" charset="0"/>
      <p:regular r:id="rId43"/>
      <p:bold r:id="rId44"/>
      <p:italic r:id="rId45"/>
      <p:boldItalic r:id="rId46"/>
    </p:embeddedFont>
    <p:embeddedFont>
      <p:font typeface="Proxima Nova" panose="020B0604020202020204" charset="0"/>
      <p:regular r:id="rId47"/>
      <p:bold r:id="rId48"/>
      <p:italic r:id="rId49"/>
      <p:boldItalic r:id="rId50"/>
    </p:embeddedFont>
    <p:embeddedFont>
      <p:font typeface="Roboto" panose="02000000000000000000" pitchFamily="2" charset="0"/>
      <p:regular r:id="rId51"/>
      <p:bold r:id="rId52"/>
      <p:italic r:id="rId53"/>
      <p:boldItalic r:id="rId54"/>
    </p:embeddedFont>
    <p:embeddedFont>
      <p:font typeface="Roboto Light" panose="02000000000000000000" pitchFamily="2" charset="0"/>
      <p:regular r:id="rId55"/>
      <p:bold r:id="rId56"/>
      <p:italic r:id="rId57"/>
      <p:boldItalic r:id="rId58"/>
    </p:embeddedFont>
    <p:embeddedFont>
      <p:font typeface="Roboto Thin" panose="02000000000000000000" pitchFamily="2" charset="0"/>
      <p:regular r:id="rId59"/>
      <p:bold r:id="rId60"/>
      <p:italic r:id="rId61"/>
      <p:boldItalic r:id="rId62"/>
    </p:embeddedFont>
    <p:embeddedFont>
      <p:font typeface="Segoe UI" panose="020B0502040204020203" pitchFamily="34"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3F07B12-FAE0-28AD-E538-EEDF72EBCEF7}" name="Noyan, Alican" initials="NA" userId="S::noyan.a@buas.nl::f2106684-872a-4b1d-b983-18c991c4133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2B8047-7B72-4494-B9D1-1A4851C3AEDC}" v="12" vWet="16" dt="2023-08-29T10:59:39.326"/>
    <p1510:client id="{4123F12A-AB96-4B70-A472-6DE840FADE67}" v="11" dt="2023-08-29T11:01:00.548"/>
    <p1510:client id="{643D6B93-CB59-5E13-1BC5-C39C75953080}" v="2" dt="2023-09-01T09:15:39.970"/>
    <p1510:client id="{8A04CFC2-B3FE-4771-BD82-0A4EE6DF437E}" v="30" dt="2023-08-29T11:50:27.262"/>
  </p1510:revLst>
</p1510:revInfo>
</file>

<file path=ppt/tableStyles.xml><?xml version="1.0" encoding="utf-8"?>
<a:tblStyleLst xmlns:a="http://schemas.openxmlformats.org/drawingml/2006/main" def="{764D4AE7-FFBC-431D-9275-528F30A785D3}">
  <a:tblStyle styleId="{764D4AE7-FFBC-431D-9275-528F30A785D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32" autoAdjust="0"/>
  </p:normalViewPr>
  <p:slideViewPr>
    <p:cSldViewPr snapToGrid="0">
      <p:cViewPr varScale="1">
        <p:scale>
          <a:sx n="118" d="100"/>
          <a:sy n="118" d="100"/>
        </p:scale>
        <p:origin x="880" y="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notesMaster" Target="notesMasters/notesMaster1.xml"/><Relationship Id="rId47" Type="http://schemas.openxmlformats.org/officeDocument/2006/relationships/font" Target="fonts/font5.fntdata"/><Relationship Id="rId63" Type="http://schemas.openxmlformats.org/officeDocument/2006/relationships/font" Target="fonts/font21.fntdata"/><Relationship Id="rId6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66" Type="http://schemas.openxmlformats.org/officeDocument/2006/relationships/font" Target="fonts/font24.fntdata"/><Relationship Id="rId5" Type="http://schemas.openxmlformats.org/officeDocument/2006/relationships/slide" Target="slides/slide1.xml"/><Relationship Id="rId61" Type="http://schemas.openxmlformats.org/officeDocument/2006/relationships/font" Target="fonts/font19.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64" Type="http://schemas.openxmlformats.org/officeDocument/2006/relationships/font" Target="fonts/font22.fntdata"/><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9.fntdata"/><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4.fntdata"/><Relationship Id="rId59" Type="http://schemas.openxmlformats.org/officeDocument/2006/relationships/font" Target="fonts/font17.fntdata"/><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12.fntdata"/><Relationship Id="rId62" Type="http://schemas.openxmlformats.org/officeDocument/2006/relationships/font" Target="fonts/font20.fntdata"/><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font" Target="fonts/font18.fntdata"/><Relationship Id="rId65" Type="http://schemas.openxmlformats.org/officeDocument/2006/relationships/font" Target="fonts/font23.fntdata"/><Relationship Id="rId73"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8.fntdata"/><Relationship Id="rId55" Type="http://schemas.openxmlformats.org/officeDocument/2006/relationships/font" Target="fonts/font13.fntdata"/><Relationship Id="rId7" Type="http://schemas.openxmlformats.org/officeDocument/2006/relationships/slide" Target="slides/slide3.xml"/><Relationship Id="rId7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erck, Irene van" userId="S::blerck.i@buas.nl::a459afc0-a645-4902-97f4-db4ffab93732" providerId="AD" clId="Web-{4123F12A-AB96-4B70-A472-6DE840FADE67}"/>
    <pc:docChg chg="addSld modSld">
      <pc:chgData name="Blerck, Irene van" userId="S::blerck.i@buas.nl::a459afc0-a645-4902-97f4-db4ffab93732" providerId="AD" clId="Web-{4123F12A-AB96-4B70-A472-6DE840FADE67}" dt="2023-08-29T11:01:00.548" v="10"/>
      <pc:docMkLst>
        <pc:docMk/>
      </pc:docMkLst>
      <pc:sldChg chg="addSp delSp add replId">
        <pc:chgData name="Blerck, Irene van" userId="S::blerck.i@buas.nl::a459afc0-a645-4902-97f4-db4ffab93732" providerId="AD" clId="Web-{4123F12A-AB96-4B70-A472-6DE840FADE67}" dt="2023-08-29T11:01:00.548" v="10"/>
        <pc:sldMkLst>
          <pc:docMk/>
          <pc:sldMk cId="1601090626" sldId="318"/>
        </pc:sldMkLst>
        <pc:inkChg chg="add del">
          <ac:chgData name="Blerck, Irene van" userId="S::blerck.i@buas.nl::a459afc0-a645-4902-97f4-db4ffab93732" providerId="AD" clId="Web-{4123F12A-AB96-4B70-A472-6DE840FADE67}" dt="2023-08-29T11:00:46.469" v="6"/>
          <ac:inkMkLst>
            <pc:docMk/>
            <pc:sldMk cId="1601090626" sldId="318"/>
            <ac:inkMk id="3" creationId="{8F0DB8CF-F034-92FE-06E1-9FC1DEBD60F1}"/>
          </ac:inkMkLst>
        </pc:inkChg>
        <pc:inkChg chg="add del">
          <ac:chgData name="Blerck, Irene van" userId="S::blerck.i@buas.nl::a459afc0-a645-4902-97f4-db4ffab93732" providerId="AD" clId="Web-{4123F12A-AB96-4B70-A472-6DE840FADE67}" dt="2023-08-29T11:00:33.609" v="5"/>
          <ac:inkMkLst>
            <pc:docMk/>
            <pc:sldMk cId="1601090626" sldId="318"/>
            <ac:inkMk id="4" creationId="{824BD9DA-2A4C-9DDF-EA06-F39DA7DE6A9A}"/>
          </ac:inkMkLst>
        </pc:inkChg>
        <pc:inkChg chg="add del">
          <ac:chgData name="Blerck, Irene van" userId="S::blerck.i@buas.nl::a459afc0-a645-4902-97f4-db4ffab93732" providerId="AD" clId="Web-{4123F12A-AB96-4B70-A472-6DE840FADE67}" dt="2023-08-29T11:00:32.453" v="4"/>
          <ac:inkMkLst>
            <pc:docMk/>
            <pc:sldMk cId="1601090626" sldId="318"/>
            <ac:inkMk id="5" creationId="{7E7C5E7B-4868-D1B1-4F89-B7A923C1A184}"/>
          </ac:inkMkLst>
        </pc:inkChg>
        <pc:inkChg chg="add del">
          <ac:chgData name="Blerck, Irene van" userId="S::blerck.i@buas.nl::a459afc0-a645-4902-97f4-db4ffab93732" providerId="AD" clId="Web-{4123F12A-AB96-4B70-A472-6DE840FADE67}" dt="2023-08-29T11:01:00.548" v="10"/>
          <ac:inkMkLst>
            <pc:docMk/>
            <pc:sldMk cId="1601090626" sldId="318"/>
            <ac:inkMk id="6" creationId="{810725F4-D222-AE3A-24D1-A397C6045EAB}"/>
          </ac:inkMkLst>
        </pc:inkChg>
        <pc:inkChg chg="add del">
          <ac:chgData name="Blerck, Irene van" userId="S::blerck.i@buas.nl::a459afc0-a645-4902-97f4-db4ffab93732" providerId="AD" clId="Web-{4123F12A-AB96-4B70-A472-6DE840FADE67}" dt="2023-08-29T11:00:56.563" v="9"/>
          <ac:inkMkLst>
            <pc:docMk/>
            <pc:sldMk cId="1601090626" sldId="318"/>
            <ac:inkMk id="7" creationId="{F0FBA4BC-FAB7-D4C3-249A-DD893A05A6E6}"/>
          </ac:inkMkLst>
        </pc:inkChg>
      </pc:sldChg>
    </pc:docChg>
  </pc:docChgLst>
  <pc:docChgLst>
    <pc:chgData name="Biswas, Abhishek" userId="S::biswas.a@buas.nl::fb8d240a-d551-4b24-ab9a-9862bbc79dd8" providerId="AD" clId="Web-{2B37B9BF-F45E-4790-ABCD-F8EFDB07ACFB}"/>
    <pc:docChg chg="modSld">
      <pc:chgData name="Biswas, Abhishek" userId="S::biswas.a@buas.nl::fb8d240a-d551-4b24-ab9a-9862bbc79dd8" providerId="AD" clId="Web-{2B37B9BF-F45E-4790-ABCD-F8EFDB07ACFB}" dt="2021-08-31T10:03:02.688" v="21"/>
      <pc:docMkLst>
        <pc:docMk/>
      </pc:docMkLst>
      <pc:sldChg chg="addSp">
        <pc:chgData name="Biswas, Abhishek" userId="S::biswas.a@buas.nl::fb8d240a-d551-4b24-ab9a-9862bbc79dd8" providerId="AD" clId="Web-{2B37B9BF-F45E-4790-ABCD-F8EFDB07ACFB}" dt="2021-08-31T10:03:02.688" v="21"/>
        <pc:sldMkLst>
          <pc:docMk/>
          <pc:sldMk cId="0" sldId="256"/>
        </pc:sldMkLst>
        <pc:spChg chg="add">
          <ac:chgData name="Biswas, Abhishek" userId="S::biswas.a@buas.nl::fb8d240a-d551-4b24-ab9a-9862bbc79dd8" providerId="AD" clId="Web-{2B37B9BF-F45E-4790-ABCD-F8EFDB07ACFB}" dt="2021-08-31T10:03:02.688" v="21"/>
          <ac:spMkLst>
            <pc:docMk/>
            <pc:sldMk cId="0" sldId="256"/>
            <ac:spMk id="2" creationId="{F6DF244E-7A68-4325-B7D7-5C2B203F44F9}"/>
          </ac:spMkLst>
        </pc:spChg>
      </pc:sldChg>
      <pc:sldChg chg="modSp">
        <pc:chgData name="Biswas, Abhishek" userId="S::biswas.a@buas.nl::fb8d240a-d551-4b24-ab9a-9862bbc79dd8" providerId="AD" clId="Web-{2B37B9BF-F45E-4790-ABCD-F8EFDB07ACFB}" dt="2021-08-31T10:02:20.812" v="6" actId="20577"/>
        <pc:sldMkLst>
          <pc:docMk/>
          <pc:sldMk cId="0" sldId="263"/>
        </pc:sldMkLst>
        <pc:spChg chg="mod">
          <ac:chgData name="Biswas, Abhishek" userId="S::biswas.a@buas.nl::fb8d240a-d551-4b24-ab9a-9862bbc79dd8" providerId="AD" clId="Web-{2B37B9BF-F45E-4790-ABCD-F8EFDB07ACFB}" dt="2021-08-31T10:02:20.812" v="6" actId="20577"/>
          <ac:spMkLst>
            <pc:docMk/>
            <pc:sldMk cId="0" sldId="263"/>
            <ac:spMk id="154" creationId="{00000000-0000-0000-0000-000000000000}"/>
          </ac:spMkLst>
        </pc:spChg>
      </pc:sldChg>
      <pc:sldChg chg="modSp">
        <pc:chgData name="Biswas, Abhishek" userId="S::biswas.a@buas.nl::fb8d240a-d551-4b24-ab9a-9862bbc79dd8" providerId="AD" clId="Web-{2B37B9BF-F45E-4790-ABCD-F8EFDB07ACFB}" dt="2021-08-31T10:02:45.172" v="11" actId="20577"/>
        <pc:sldMkLst>
          <pc:docMk/>
          <pc:sldMk cId="0" sldId="264"/>
        </pc:sldMkLst>
        <pc:spChg chg="mod">
          <ac:chgData name="Biswas, Abhishek" userId="S::biswas.a@buas.nl::fb8d240a-d551-4b24-ab9a-9862bbc79dd8" providerId="AD" clId="Web-{2B37B9BF-F45E-4790-ABCD-F8EFDB07ACFB}" dt="2021-08-31T10:02:45.172" v="11" actId="20577"/>
          <ac:spMkLst>
            <pc:docMk/>
            <pc:sldMk cId="0" sldId="264"/>
            <ac:spMk id="160" creationId="{00000000-0000-0000-0000-000000000000}"/>
          </ac:spMkLst>
        </pc:spChg>
      </pc:sldChg>
      <pc:sldChg chg="modSp">
        <pc:chgData name="Biswas, Abhishek" userId="S::biswas.a@buas.nl::fb8d240a-d551-4b24-ab9a-9862bbc79dd8" providerId="AD" clId="Web-{2B37B9BF-F45E-4790-ABCD-F8EFDB07ACFB}" dt="2021-08-31T10:02:59.720" v="20" actId="20577"/>
        <pc:sldMkLst>
          <pc:docMk/>
          <pc:sldMk cId="0" sldId="265"/>
        </pc:sldMkLst>
        <pc:spChg chg="mod">
          <ac:chgData name="Biswas, Abhishek" userId="S::biswas.a@buas.nl::fb8d240a-d551-4b24-ab9a-9862bbc79dd8" providerId="AD" clId="Web-{2B37B9BF-F45E-4790-ABCD-F8EFDB07ACFB}" dt="2021-08-31T10:02:59.720" v="20" actId="20577"/>
          <ac:spMkLst>
            <pc:docMk/>
            <pc:sldMk cId="0" sldId="265"/>
            <ac:spMk id="174" creationId="{00000000-0000-0000-0000-000000000000}"/>
          </ac:spMkLst>
        </pc:spChg>
      </pc:sldChg>
    </pc:docChg>
  </pc:docChgLst>
  <pc:docChgLst>
    <pc:chgData name="Blerck, Irene van" userId="S::blerck.i@buas.nl::a459afc0-a645-4902-97f4-db4ffab93732" providerId="AD" clId="Web-{DECEB130-2E33-49E6-8D44-F10A3AD632F4}"/>
    <pc:docChg chg="addSld modSld sldOrd">
      <pc:chgData name="Blerck, Irene van" userId="S::blerck.i@buas.nl::a459afc0-a645-4902-97f4-db4ffab93732" providerId="AD" clId="Web-{DECEB130-2E33-49E6-8D44-F10A3AD632F4}" dt="2023-06-20T11:33:52.441" v="21" actId="20577"/>
      <pc:docMkLst>
        <pc:docMk/>
      </pc:docMkLst>
      <pc:sldChg chg="modSp add ord replId">
        <pc:chgData name="Blerck, Irene van" userId="S::blerck.i@buas.nl::a459afc0-a645-4902-97f4-db4ffab93732" providerId="AD" clId="Web-{DECEB130-2E33-49E6-8D44-F10A3AD632F4}" dt="2023-06-20T11:32:36.610" v="11" actId="20577"/>
        <pc:sldMkLst>
          <pc:docMk/>
          <pc:sldMk cId="2069318643" sldId="316"/>
        </pc:sldMkLst>
        <pc:spChg chg="mod">
          <ac:chgData name="Blerck, Irene van" userId="S::blerck.i@buas.nl::a459afc0-a645-4902-97f4-db4ffab93732" providerId="AD" clId="Web-{DECEB130-2E33-49E6-8D44-F10A3AD632F4}" dt="2023-06-20T11:32:16.985" v="7" actId="20577"/>
          <ac:spMkLst>
            <pc:docMk/>
            <pc:sldMk cId="2069318643" sldId="316"/>
            <ac:spMk id="467" creationId="{00000000-0000-0000-0000-000000000000}"/>
          </ac:spMkLst>
        </pc:spChg>
        <pc:spChg chg="mod">
          <ac:chgData name="Blerck, Irene van" userId="S::blerck.i@buas.nl::a459afc0-a645-4902-97f4-db4ffab93732" providerId="AD" clId="Web-{DECEB130-2E33-49E6-8D44-F10A3AD632F4}" dt="2023-06-20T11:32:21.954" v="9" actId="20577"/>
          <ac:spMkLst>
            <pc:docMk/>
            <pc:sldMk cId="2069318643" sldId="316"/>
            <ac:spMk id="468" creationId="{00000000-0000-0000-0000-000000000000}"/>
          </ac:spMkLst>
        </pc:spChg>
        <pc:spChg chg="mod">
          <ac:chgData name="Blerck, Irene van" userId="S::blerck.i@buas.nl::a459afc0-a645-4902-97f4-db4ffab93732" providerId="AD" clId="Web-{DECEB130-2E33-49E6-8D44-F10A3AD632F4}" dt="2023-06-20T11:32:36.610" v="11" actId="20577"/>
          <ac:spMkLst>
            <pc:docMk/>
            <pc:sldMk cId="2069318643" sldId="316"/>
            <ac:spMk id="469" creationId="{00000000-0000-0000-0000-000000000000}"/>
          </ac:spMkLst>
        </pc:spChg>
        <pc:spChg chg="mod">
          <ac:chgData name="Blerck, Irene van" userId="S::blerck.i@buas.nl::a459afc0-a645-4902-97f4-db4ffab93732" providerId="AD" clId="Web-{DECEB130-2E33-49E6-8D44-F10A3AD632F4}" dt="2023-06-20T11:32:06.516" v="5" actId="20577"/>
          <ac:spMkLst>
            <pc:docMk/>
            <pc:sldMk cId="2069318643" sldId="316"/>
            <ac:spMk id="470" creationId="{00000000-0000-0000-0000-000000000000}"/>
          </ac:spMkLst>
        </pc:spChg>
      </pc:sldChg>
      <pc:sldChg chg="modSp add ord replId">
        <pc:chgData name="Blerck, Irene van" userId="S::blerck.i@buas.nl::a459afc0-a645-4902-97f4-db4ffab93732" providerId="AD" clId="Web-{DECEB130-2E33-49E6-8D44-F10A3AD632F4}" dt="2023-06-20T11:33:52.441" v="21" actId="20577"/>
        <pc:sldMkLst>
          <pc:docMk/>
          <pc:sldMk cId="581642844" sldId="317"/>
        </pc:sldMkLst>
        <pc:spChg chg="mod">
          <ac:chgData name="Blerck, Irene van" userId="S::blerck.i@buas.nl::a459afc0-a645-4902-97f4-db4ffab93732" providerId="AD" clId="Web-{DECEB130-2E33-49E6-8D44-F10A3AD632F4}" dt="2023-06-20T11:33:26.128" v="17" actId="20577"/>
          <ac:spMkLst>
            <pc:docMk/>
            <pc:sldMk cId="581642844" sldId="317"/>
            <ac:spMk id="2" creationId="{1BD666A3-3E09-FAAB-6BAB-6A277FFC46C3}"/>
          </ac:spMkLst>
        </pc:spChg>
        <pc:spChg chg="mod">
          <ac:chgData name="Blerck, Irene van" userId="S::blerck.i@buas.nl::a459afc0-a645-4902-97f4-db4ffab93732" providerId="AD" clId="Web-{DECEB130-2E33-49E6-8D44-F10A3AD632F4}" dt="2023-06-20T11:33:52.441" v="21" actId="20577"/>
          <ac:spMkLst>
            <pc:docMk/>
            <pc:sldMk cId="581642844" sldId="317"/>
            <ac:spMk id="3" creationId="{9B07916A-6E70-4FAD-C594-B55357D1C043}"/>
          </ac:spMkLst>
        </pc:spChg>
        <pc:spChg chg="mod">
          <ac:chgData name="Blerck, Irene van" userId="S::blerck.i@buas.nl::a459afc0-a645-4902-97f4-db4ffab93732" providerId="AD" clId="Web-{DECEB130-2E33-49E6-8D44-F10A3AD632F4}" dt="2023-06-20T11:33:46.363" v="18" actId="20577"/>
          <ac:spMkLst>
            <pc:docMk/>
            <pc:sldMk cId="581642844" sldId="317"/>
            <ac:spMk id="486" creationId="{00000000-0000-0000-0000-000000000000}"/>
          </ac:spMkLst>
        </pc:spChg>
        <pc:spChg chg="mod">
          <ac:chgData name="Blerck, Irene van" userId="S::blerck.i@buas.nl::a459afc0-a645-4902-97f4-db4ffab93732" providerId="AD" clId="Web-{DECEB130-2E33-49E6-8D44-F10A3AD632F4}" dt="2023-06-20T11:33:01.564" v="13" actId="20577"/>
          <ac:spMkLst>
            <pc:docMk/>
            <pc:sldMk cId="581642844" sldId="317"/>
            <ac:spMk id="490" creationId="{00000000-0000-0000-0000-000000000000}"/>
          </ac:spMkLst>
        </pc:spChg>
        <pc:spChg chg="mod">
          <ac:chgData name="Blerck, Irene van" userId="S::blerck.i@buas.nl::a459afc0-a645-4902-97f4-db4ffab93732" providerId="AD" clId="Web-{DECEB130-2E33-49E6-8D44-F10A3AD632F4}" dt="2023-06-20T11:33:19.456" v="15" actId="20577"/>
          <ac:spMkLst>
            <pc:docMk/>
            <pc:sldMk cId="581642844" sldId="317"/>
            <ac:spMk id="491" creationId="{00000000-0000-0000-0000-000000000000}"/>
          </ac:spMkLst>
        </pc:spChg>
      </pc:sldChg>
    </pc:docChg>
  </pc:docChgLst>
  <pc:docChgLst>
    <pc:chgData name="Blerck, Irene van" userId="a459afc0-a645-4902-97f4-db4ffab93732" providerId="ADAL" clId="{162B8047-7B72-4494-B9D1-1A4851C3AEDC}"/>
    <pc:docChg chg="undo custSel addSld delSld modSld sldOrd">
      <pc:chgData name="Blerck, Irene van" userId="a459afc0-a645-4902-97f4-db4ffab93732" providerId="ADAL" clId="{162B8047-7B72-4494-B9D1-1A4851C3AEDC}" dt="2023-08-29T10:56:54.073" v="80" actId="47"/>
      <pc:docMkLst>
        <pc:docMk/>
      </pc:docMkLst>
      <pc:sldChg chg="modSp mod">
        <pc:chgData name="Blerck, Irene van" userId="a459afc0-a645-4902-97f4-db4ffab93732" providerId="ADAL" clId="{162B8047-7B72-4494-B9D1-1A4851C3AEDC}" dt="2023-06-13T09:29:46.117" v="7" actId="20577"/>
        <pc:sldMkLst>
          <pc:docMk/>
          <pc:sldMk cId="0" sldId="257"/>
        </pc:sldMkLst>
        <pc:spChg chg="mod">
          <ac:chgData name="Blerck, Irene van" userId="a459afc0-a645-4902-97f4-db4ffab93732" providerId="ADAL" clId="{162B8047-7B72-4494-B9D1-1A4851C3AEDC}" dt="2023-06-13T09:29:46.117" v="7" actId="20577"/>
          <ac:spMkLst>
            <pc:docMk/>
            <pc:sldMk cId="0" sldId="257"/>
            <ac:spMk id="102" creationId="{00000000-0000-0000-0000-000000000000}"/>
          </ac:spMkLst>
        </pc:spChg>
      </pc:sldChg>
      <pc:sldChg chg="addSp delSp modSp mod">
        <pc:chgData name="Blerck, Irene van" userId="a459afc0-a645-4902-97f4-db4ffab93732" providerId="ADAL" clId="{162B8047-7B72-4494-B9D1-1A4851C3AEDC}" dt="2023-06-20T11:25:25.560" v="36" actId="20577"/>
        <pc:sldMkLst>
          <pc:docMk/>
          <pc:sldMk cId="0" sldId="283"/>
        </pc:sldMkLst>
        <pc:spChg chg="mod">
          <ac:chgData name="Blerck, Irene van" userId="a459afc0-a645-4902-97f4-db4ffab93732" providerId="ADAL" clId="{162B8047-7B72-4494-B9D1-1A4851C3AEDC}" dt="2023-06-20T11:25:25.560" v="36" actId="20577"/>
          <ac:spMkLst>
            <pc:docMk/>
            <pc:sldMk cId="0" sldId="283"/>
            <ac:spMk id="365" creationId="{00000000-0000-0000-0000-000000000000}"/>
          </ac:spMkLst>
        </pc:spChg>
        <pc:graphicFrameChg chg="add del mod">
          <ac:chgData name="Blerck, Irene van" userId="a459afc0-a645-4902-97f4-db4ffab93732" providerId="ADAL" clId="{162B8047-7B72-4494-B9D1-1A4851C3AEDC}" dt="2023-06-20T11:23:44.953" v="32"/>
          <ac:graphicFrameMkLst>
            <pc:docMk/>
            <pc:sldMk cId="0" sldId="283"/>
            <ac:graphicFrameMk id="2" creationId="{80B73D88-30CA-732C-E440-E540E6E6A816}"/>
          </ac:graphicFrameMkLst>
        </pc:graphicFrameChg>
      </pc:sldChg>
      <pc:sldChg chg="modSp mod">
        <pc:chgData name="Blerck, Irene van" userId="a459afc0-a645-4902-97f4-db4ffab93732" providerId="ADAL" clId="{162B8047-7B72-4494-B9D1-1A4851C3AEDC}" dt="2023-06-20T11:27:43.946" v="49"/>
        <pc:sldMkLst>
          <pc:docMk/>
          <pc:sldMk cId="0" sldId="286"/>
        </pc:sldMkLst>
        <pc:spChg chg="mod">
          <ac:chgData name="Blerck, Irene van" userId="a459afc0-a645-4902-97f4-db4ffab93732" providerId="ADAL" clId="{162B8047-7B72-4494-B9D1-1A4851C3AEDC}" dt="2023-06-20T11:27:43.946" v="49"/>
          <ac:spMkLst>
            <pc:docMk/>
            <pc:sldMk cId="0" sldId="286"/>
            <ac:spMk id="398" creationId="{00000000-0000-0000-0000-000000000000}"/>
          </ac:spMkLst>
        </pc:spChg>
      </pc:sldChg>
      <pc:sldChg chg="modSp mod">
        <pc:chgData name="Blerck, Irene van" userId="a459afc0-a645-4902-97f4-db4ffab93732" providerId="ADAL" clId="{162B8047-7B72-4494-B9D1-1A4851C3AEDC}" dt="2023-06-20T11:29:09.561" v="56"/>
        <pc:sldMkLst>
          <pc:docMk/>
          <pc:sldMk cId="0" sldId="293"/>
        </pc:sldMkLst>
        <pc:spChg chg="mod">
          <ac:chgData name="Blerck, Irene van" userId="a459afc0-a645-4902-97f4-db4ffab93732" providerId="ADAL" clId="{162B8047-7B72-4494-B9D1-1A4851C3AEDC}" dt="2023-06-20T11:28:42.754" v="51"/>
          <ac:spMkLst>
            <pc:docMk/>
            <pc:sldMk cId="0" sldId="293"/>
            <ac:spMk id="468" creationId="{00000000-0000-0000-0000-000000000000}"/>
          </ac:spMkLst>
        </pc:spChg>
        <pc:spChg chg="mod">
          <ac:chgData name="Blerck, Irene van" userId="a459afc0-a645-4902-97f4-db4ffab93732" providerId="ADAL" clId="{162B8047-7B72-4494-B9D1-1A4851C3AEDC}" dt="2023-06-20T11:29:09.561" v="56"/>
          <ac:spMkLst>
            <pc:docMk/>
            <pc:sldMk cId="0" sldId="293"/>
            <ac:spMk id="469" creationId="{00000000-0000-0000-0000-000000000000}"/>
          </ac:spMkLst>
        </pc:spChg>
      </pc:sldChg>
      <pc:sldChg chg="modSp mod">
        <pc:chgData name="Blerck, Irene van" userId="a459afc0-a645-4902-97f4-db4ffab93732" providerId="ADAL" clId="{162B8047-7B72-4494-B9D1-1A4851C3AEDC}" dt="2023-06-20T11:29:44.359" v="61" actId="20577"/>
        <pc:sldMkLst>
          <pc:docMk/>
          <pc:sldMk cId="0" sldId="294"/>
        </pc:sldMkLst>
        <pc:spChg chg="mod">
          <ac:chgData name="Blerck, Irene van" userId="a459afc0-a645-4902-97f4-db4ffab93732" providerId="ADAL" clId="{162B8047-7B72-4494-B9D1-1A4851C3AEDC}" dt="2023-06-20T11:29:27.892" v="58"/>
          <ac:spMkLst>
            <pc:docMk/>
            <pc:sldMk cId="0" sldId="294"/>
            <ac:spMk id="2" creationId="{736DE019-6FB4-EBD8-6034-60A1396260D1}"/>
          </ac:spMkLst>
        </pc:spChg>
        <pc:spChg chg="mod">
          <ac:chgData name="Blerck, Irene van" userId="a459afc0-a645-4902-97f4-db4ffab93732" providerId="ADAL" clId="{162B8047-7B72-4494-B9D1-1A4851C3AEDC}" dt="2023-06-20T11:29:44.359" v="61" actId="20577"/>
          <ac:spMkLst>
            <pc:docMk/>
            <pc:sldMk cId="0" sldId="294"/>
            <ac:spMk id="3" creationId="{65D4C843-5D26-8ABA-0D10-9F5D0374EEA2}"/>
          </ac:spMkLst>
        </pc:spChg>
      </pc:sldChg>
      <pc:sldChg chg="modSp mod">
        <pc:chgData name="Blerck, Irene van" userId="a459afc0-a645-4902-97f4-db4ffab93732" providerId="ADAL" clId="{162B8047-7B72-4494-B9D1-1A4851C3AEDC}" dt="2023-06-20T11:29:57.530" v="77" actId="20577"/>
        <pc:sldMkLst>
          <pc:docMk/>
          <pc:sldMk cId="4111561620" sldId="299"/>
        </pc:sldMkLst>
        <pc:spChg chg="mod">
          <ac:chgData name="Blerck, Irene van" userId="a459afc0-a645-4902-97f4-db4ffab93732" providerId="ADAL" clId="{162B8047-7B72-4494-B9D1-1A4851C3AEDC}" dt="2023-06-20T11:29:57.530" v="77" actId="20577"/>
          <ac:spMkLst>
            <pc:docMk/>
            <pc:sldMk cId="4111561620" sldId="299"/>
            <ac:spMk id="468" creationId="{00000000-0000-0000-0000-000000000000}"/>
          </ac:spMkLst>
        </pc:spChg>
      </pc:sldChg>
      <pc:sldChg chg="modNotesTx">
        <pc:chgData name="Blerck, Irene van" userId="a459afc0-a645-4902-97f4-db4ffab93732" providerId="ADAL" clId="{162B8047-7B72-4494-B9D1-1A4851C3AEDC}" dt="2023-06-13T09:30:59.199" v="13" actId="20577"/>
        <pc:sldMkLst>
          <pc:docMk/>
          <pc:sldMk cId="53072181" sldId="305"/>
        </pc:sldMkLst>
      </pc:sldChg>
      <pc:sldChg chg="modSp add mod ord">
        <pc:chgData name="Blerck, Irene van" userId="a459afc0-a645-4902-97f4-db4ffab93732" providerId="ADAL" clId="{162B8047-7B72-4494-B9D1-1A4851C3AEDC}" dt="2023-06-13T09:31:43.251" v="25" actId="20577"/>
        <pc:sldMkLst>
          <pc:docMk/>
          <pc:sldMk cId="1089604087" sldId="314"/>
        </pc:sldMkLst>
        <pc:spChg chg="mod">
          <ac:chgData name="Blerck, Irene van" userId="a459afc0-a645-4902-97f4-db4ffab93732" providerId="ADAL" clId="{162B8047-7B72-4494-B9D1-1A4851C3AEDC}" dt="2023-06-13T09:31:43.251" v="25" actId="20577"/>
          <ac:spMkLst>
            <pc:docMk/>
            <pc:sldMk cId="1089604087" sldId="314"/>
            <ac:spMk id="223" creationId="{00000000-0000-0000-0000-000000000000}"/>
          </ac:spMkLst>
        </pc:spChg>
        <pc:spChg chg="mod">
          <ac:chgData name="Blerck, Irene van" userId="a459afc0-a645-4902-97f4-db4ffab93732" providerId="ADAL" clId="{162B8047-7B72-4494-B9D1-1A4851C3AEDC}" dt="2023-06-13T09:31:40.358" v="23" actId="20577"/>
          <ac:spMkLst>
            <pc:docMk/>
            <pc:sldMk cId="1089604087" sldId="314"/>
            <ac:spMk id="229" creationId="{00000000-0000-0000-0000-000000000000}"/>
          </ac:spMkLst>
        </pc:spChg>
      </pc:sldChg>
      <pc:sldChg chg="modSp add mod ord">
        <pc:chgData name="Blerck, Irene van" userId="a459afc0-a645-4902-97f4-db4ffab93732" providerId="ADAL" clId="{162B8047-7B72-4494-B9D1-1A4851C3AEDC}" dt="2023-06-13T09:32:13.530" v="29" actId="20577"/>
        <pc:sldMkLst>
          <pc:docMk/>
          <pc:sldMk cId="2861106633" sldId="315"/>
        </pc:sldMkLst>
        <pc:spChg chg="mod">
          <ac:chgData name="Blerck, Irene van" userId="a459afc0-a645-4902-97f4-db4ffab93732" providerId="ADAL" clId="{162B8047-7B72-4494-B9D1-1A4851C3AEDC}" dt="2023-06-13T09:32:09.107" v="27" actId="20577"/>
          <ac:spMkLst>
            <pc:docMk/>
            <pc:sldMk cId="2861106633" sldId="315"/>
            <ac:spMk id="237" creationId="{00000000-0000-0000-0000-000000000000}"/>
          </ac:spMkLst>
        </pc:spChg>
        <pc:spChg chg="mod">
          <ac:chgData name="Blerck, Irene van" userId="a459afc0-a645-4902-97f4-db4ffab93732" providerId="ADAL" clId="{162B8047-7B72-4494-B9D1-1A4851C3AEDC}" dt="2023-06-13T09:32:13.530" v="29" actId="20577"/>
          <ac:spMkLst>
            <pc:docMk/>
            <pc:sldMk cId="2861106633" sldId="315"/>
            <ac:spMk id="241" creationId="{00000000-0000-0000-0000-000000000000}"/>
          </ac:spMkLst>
        </pc:spChg>
      </pc:sldChg>
      <pc:sldChg chg="addSp delSp modSp add del mod chgLayout">
        <pc:chgData name="Blerck, Irene van" userId="a459afc0-a645-4902-97f4-db4ffab93732" providerId="ADAL" clId="{162B8047-7B72-4494-B9D1-1A4851C3AEDC}" dt="2023-08-29T10:56:54.073" v="80" actId="47"/>
        <pc:sldMkLst>
          <pc:docMk/>
          <pc:sldMk cId="2420806240" sldId="318"/>
        </pc:sldMkLst>
        <pc:spChg chg="add del mod">
          <ac:chgData name="Blerck, Irene van" userId="a459afc0-a645-4902-97f4-db4ffab93732" providerId="ADAL" clId="{162B8047-7B72-4494-B9D1-1A4851C3AEDC}" dt="2023-08-29T10:56:43.715" v="79" actId="6264"/>
          <ac:spMkLst>
            <pc:docMk/>
            <pc:sldMk cId="2420806240" sldId="318"/>
            <ac:spMk id="3" creationId="{A0D66B7E-FCA4-749E-8AA3-B7D03F707A60}"/>
          </ac:spMkLst>
        </pc:spChg>
        <pc:spChg chg="add del mod">
          <ac:chgData name="Blerck, Irene van" userId="a459afc0-a645-4902-97f4-db4ffab93732" providerId="ADAL" clId="{162B8047-7B72-4494-B9D1-1A4851C3AEDC}" dt="2023-08-29T10:56:43.715" v="79" actId="6264"/>
          <ac:spMkLst>
            <pc:docMk/>
            <pc:sldMk cId="2420806240" sldId="318"/>
            <ac:spMk id="4" creationId="{0FA1ACCE-C31D-1AF1-8FC9-72354F26FF70}"/>
          </ac:spMkLst>
        </pc:spChg>
        <pc:spChg chg="mod ord">
          <ac:chgData name="Blerck, Irene van" userId="a459afc0-a645-4902-97f4-db4ffab93732" providerId="ADAL" clId="{162B8047-7B72-4494-B9D1-1A4851C3AEDC}" dt="2023-08-29T10:56:43.715" v="79" actId="6264"/>
          <ac:spMkLst>
            <pc:docMk/>
            <pc:sldMk cId="2420806240" sldId="318"/>
            <ac:spMk id="93" creationId="{00000000-0000-0000-0000-000000000000}"/>
          </ac:spMkLst>
        </pc:spChg>
        <pc:spChg chg="mod ord">
          <ac:chgData name="Blerck, Irene van" userId="a459afc0-a645-4902-97f4-db4ffab93732" providerId="ADAL" clId="{162B8047-7B72-4494-B9D1-1A4851C3AEDC}" dt="2023-08-29T10:56:43.715" v="79" actId="6264"/>
          <ac:spMkLst>
            <pc:docMk/>
            <pc:sldMk cId="2420806240" sldId="318"/>
            <ac:spMk id="95" creationId="{00000000-0000-0000-0000-000000000000}"/>
          </ac:spMkLst>
        </pc:spChg>
      </pc:sldChg>
    </pc:docChg>
  </pc:docChgLst>
  <pc:docChgLst>
    <pc:chgData name="Biswas, Abhishek" userId="fb8d240a-d551-4b24-ab9a-9862bbc79dd8" providerId="ADAL" clId="{021F3184-B9B0-48E9-BB84-4F46E3F22836}"/>
    <pc:docChg chg="custSel addSld delSld modSld modMainMaster">
      <pc:chgData name="Biswas, Abhishek" userId="fb8d240a-d551-4b24-ab9a-9862bbc79dd8" providerId="ADAL" clId="{021F3184-B9B0-48E9-BB84-4F46E3F22836}" dt="2021-08-31T11:59:35.068" v="327" actId="13822"/>
      <pc:docMkLst>
        <pc:docMk/>
      </pc:docMkLst>
      <pc:sldChg chg="modSp mod">
        <pc:chgData name="Biswas, Abhishek" userId="fb8d240a-d551-4b24-ab9a-9862bbc79dd8" providerId="ADAL" clId="{021F3184-B9B0-48E9-BB84-4F46E3F22836}" dt="2021-08-30T17:47:35.964" v="0" actId="6549"/>
        <pc:sldMkLst>
          <pc:docMk/>
          <pc:sldMk cId="0" sldId="257"/>
        </pc:sldMkLst>
        <pc:spChg chg="mod">
          <ac:chgData name="Biswas, Abhishek" userId="fb8d240a-d551-4b24-ab9a-9862bbc79dd8" providerId="ADAL" clId="{021F3184-B9B0-48E9-BB84-4F46E3F22836}" dt="2021-08-30T17:47:35.964" v="0" actId="6549"/>
          <ac:spMkLst>
            <pc:docMk/>
            <pc:sldMk cId="0" sldId="257"/>
            <ac:spMk id="102" creationId="{00000000-0000-0000-0000-000000000000}"/>
          </ac:spMkLst>
        </pc:spChg>
      </pc:sldChg>
      <pc:sldChg chg="del">
        <pc:chgData name="Biswas, Abhishek" userId="fb8d240a-d551-4b24-ab9a-9862bbc79dd8" providerId="ADAL" clId="{021F3184-B9B0-48E9-BB84-4F46E3F22836}" dt="2021-08-30T17:49:05.459" v="1" actId="47"/>
        <pc:sldMkLst>
          <pc:docMk/>
          <pc:sldMk cId="0" sldId="258"/>
        </pc:sldMkLst>
      </pc:sldChg>
      <pc:sldChg chg="del">
        <pc:chgData name="Biswas, Abhishek" userId="fb8d240a-d551-4b24-ab9a-9862bbc79dd8" providerId="ADAL" clId="{021F3184-B9B0-48E9-BB84-4F46E3F22836}" dt="2021-08-30T17:49:13.322" v="2" actId="47"/>
        <pc:sldMkLst>
          <pc:docMk/>
          <pc:sldMk cId="0" sldId="259"/>
        </pc:sldMkLst>
      </pc:sldChg>
      <pc:sldChg chg="del">
        <pc:chgData name="Biswas, Abhishek" userId="fb8d240a-d551-4b24-ab9a-9862bbc79dd8" providerId="ADAL" clId="{021F3184-B9B0-48E9-BB84-4F46E3F22836}" dt="2021-08-30T17:49:15.860" v="3" actId="47"/>
        <pc:sldMkLst>
          <pc:docMk/>
          <pc:sldMk cId="0" sldId="260"/>
        </pc:sldMkLst>
      </pc:sldChg>
      <pc:sldChg chg="del">
        <pc:chgData name="Biswas, Abhishek" userId="fb8d240a-d551-4b24-ab9a-9862bbc79dd8" providerId="ADAL" clId="{021F3184-B9B0-48E9-BB84-4F46E3F22836}" dt="2021-08-30T17:49:18.250" v="4" actId="47"/>
        <pc:sldMkLst>
          <pc:docMk/>
          <pc:sldMk cId="0" sldId="261"/>
        </pc:sldMkLst>
      </pc:sldChg>
      <pc:sldChg chg="del">
        <pc:chgData name="Biswas, Abhishek" userId="fb8d240a-d551-4b24-ab9a-9862bbc79dd8" providerId="ADAL" clId="{021F3184-B9B0-48E9-BB84-4F46E3F22836}" dt="2021-08-30T17:49:20.407" v="5" actId="47"/>
        <pc:sldMkLst>
          <pc:docMk/>
          <pc:sldMk cId="0" sldId="262"/>
        </pc:sldMkLst>
      </pc:sldChg>
      <pc:sldChg chg="addSp modSp mod">
        <pc:chgData name="Biswas, Abhishek" userId="fb8d240a-d551-4b24-ab9a-9862bbc79dd8" providerId="ADAL" clId="{021F3184-B9B0-48E9-BB84-4F46E3F22836}" dt="2021-08-31T11:59:35.068" v="327" actId="13822"/>
        <pc:sldMkLst>
          <pc:docMk/>
          <pc:sldMk cId="0" sldId="263"/>
        </pc:sldMkLst>
        <pc:spChg chg="add mod">
          <ac:chgData name="Biswas, Abhishek" userId="fb8d240a-d551-4b24-ab9a-9862bbc79dd8" providerId="ADAL" clId="{021F3184-B9B0-48E9-BB84-4F46E3F22836}" dt="2021-08-31T11:59:35.068" v="327" actId="13822"/>
          <ac:spMkLst>
            <pc:docMk/>
            <pc:sldMk cId="0" sldId="263"/>
            <ac:spMk id="2" creationId="{4E84F48E-9152-454D-9754-FA0D0AD81F68}"/>
          </ac:spMkLst>
        </pc:spChg>
        <pc:spChg chg="mod">
          <ac:chgData name="Biswas, Abhishek" userId="fb8d240a-d551-4b24-ab9a-9862bbc79dd8" providerId="ADAL" clId="{021F3184-B9B0-48E9-BB84-4F46E3F22836}" dt="2021-08-31T11:58:06.594" v="261" actId="20577"/>
          <ac:spMkLst>
            <pc:docMk/>
            <pc:sldMk cId="0" sldId="263"/>
            <ac:spMk id="153" creationId="{00000000-0000-0000-0000-000000000000}"/>
          </ac:spMkLst>
        </pc:spChg>
        <pc:spChg chg="mod">
          <ac:chgData name="Biswas, Abhishek" userId="fb8d240a-d551-4b24-ab9a-9862bbc79dd8" providerId="ADAL" clId="{021F3184-B9B0-48E9-BB84-4F46E3F22836}" dt="2021-08-31T11:58:16.080" v="285" actId="20577"/>
          <ac:spMkLst>
            <pc:docMk/>
            <pc:sldMk cId="0" sldId="263"/>
            <ac:spMk id="154" creationId="{00000000-0000-0000-0000-000000000000}"/>
          </ac:spMkLst>
        </pc:spChg>
        <pc:spChg chg="mod">
          <ac:chgData name="Biswas, Abhishek" userId="fb8d240a-d551-4b24-ab9a-9862bbc79dd8" providerId="ADAL" clId="{021F3184-B9B0-48E9-BB84-4F46E3F22836}" dt="2021-08-31T11:58:03.116" v="259" actId="20577"/>
          <ac:spMkLst>
            <pc:docMk/>
            <pc:sldMk cId="0" sldId="263"/>
            <ac:spMk id="155" creationId="{00000000-0000-0000-0000-000000000000}"/>
          </ac:spMkLst>
        </pc:spChg>
      </pc:sldChg>
      <pc:sldChg chg="modSp mod">
        <pc:chgData name="Biswas, Abhishek" userId="fb8d240a-d551-4b24-ab9a-9862bbc79dd8" providerId="ADAL" clId="{021F3184-B9B0-48E9-BB84-4F46E3F22836}" dt="2021-08-31T10:07:56.834" v="113" actId="20577"/>
        <pc:sldMkLst>
          <pc:docMk/>
          <pc:sldMk cId="0" sldId="265"/>
        </pc:sldMkLst>
        <pc:spChg chg="mod">
          <ac:chgData name="Biswas, Abhishek" userId="fb8d240a-d551-4b24-ab9a-9862bbc79dd8" providerId="ADAL" clId="{021F3184-B9B0-48E9-BB84-4F46E3F22836}" dt="2021-08-31T10:07:56.834" v="113" actId="20577"/>
          <ac:spMkLst>
            <pc:docMk/>
            <pc:sldMk cId="0" sldId="265"/>
            <ac:spMk id="172" creationId="{00000000-0000-0000-0000-000000000000}"/>
          </ac:spMkLst>
        </pc:spChg>
      </pc:sldChg>
      <pc:sldChg chg="del">
        <pc:chgData name="Biswas, Abhishek" userId="fb8d240a-d551-4b24-ab9a-9862bbc79dd8" providerId="ADAL" clId="{021F3184-B9B0-48E9-BB84-4F46E3F22836}" dt="2021-08-31T10:08:04.643" v="114" actId="47"/>
        <pc:sldMkLst>
          <pc:docMk/>
          <pc:sldMk cId="0" sldId="266"/>
        </pc:sldMkLst>
      </pc:sldChg>
      <pc:sldChg chg="del">
        <pc:chgData name="Biswas, Abhishek" userId="fb8d240a-d551-4b24-ab9a-9862bbc79dd8" providerId="ADAL" clId="{021F3184-B9B0-48E9-BB84-4F46E3F22836}" dt="2021-08-31T10:08:07.721" v="115" actId="47"/>
        <pc:sldMkLst>
          <pc:docMk/>
          <pc:sldMk cId="0" sldId="267"/>
        </pc:sldMkLst>
      </pc:sldChg>
      <pc:sldChg chg="modSp mod">
        <pc:chgData name="Biswas, Abhishek" userId="fb8d240a-d551-4b24-ab9a-9862bbc79dd8" providerId="ADAL" clId="{021F3184-B9B0-48E9-BB84-4F46E3F22836}" dt="2021-08-31T10:08:32.845" v="123" actId="20577"/>
        <pc:sldMkLst>
          <pc:docMk/>
          <pc:sldMk cId="0" sldId="268"/>
        </pc:sldMkLst>
        <pc:spChg chg="mod">
          <ac:chgData name="Biswas, Abhishek" userId="fb8d240a-d551-4b24-ab9a-9862bbc79dd8" providerId="ADAL" clId="{021F3184-B9B0-48E9-BB84-4F46E3F22836}" dt="2021-08-31T10:08:32.845" v="123" actId="20577"/>
          <ac:spMkLst>
            <pc:docMk/>
            <pc:sldMk cId="0" sldId="268"/>
            <ac:spMk id="202" creationId="{00000000-0000-0000-0000-000000000000}"/>
          </ac:spMkLst>
        </pc:spChg>
        <pc:spChg chg="mod">
          <ac:chgData name="Biswas, Abhishek" userId="fb8d240a-d551-4b24-ab9a-9862bbc79dd8" providerId="ADAL" clId="{021F3184-B9B0-48E9-BB84-4F46E3F22836}" dt="2021-08-31T10:08:19.371" v="117" actId="20577"/>
          <ac:spMkLst>
            <pc:docMk/>
            <pc:sldMk cId="0" sldId="268"/>
            <ac:spMk id="208" creationId="{00000000-0000-0000-0000-000000000000}"/>
          </ac:spMkLst>
        </pc:spChg>
      </pc:sldChg>
      <pc:sldChg chg="modSp mod">
        <pc:chgData name="Biswas, Abhishek" userId="fb8d240a-d551-4b24-ab9a-9862bbc79dd8" providerId="ADAL" clId="{021F3184-B9B0-48E9-BB84-4F46E3F22836}" dt="2021-08-31T10:08:47.030" v="131" actId="20577"/>
        <pc:sldMkLst>
          <pc:docMk/>
          <pc:sldMk cId="0" sldId="269"/>
        </pc:sldMkLst>
        <pc:spChg chg="mod">
          <ac:chgData name="Biswas, Abhishek" userId="fb8d240a-d551-4b24-ab9a-9862bbc79dd8" providerId="ADAL" clId="{021F3184-B9B0-48E9-BB84-4F46E3F22836}" dt="2021-08-31T10:08:47.030" v="131" actId="20577"/>
          <ac:spMkLst>
            <pc:docMk/>
            <pc:sldMk cId="0" sldId="269"/>
            <ac:spMk id="214" creationId="{00000000-0000-0000-0000-000000000000}"/>
          </ac:spMkLst>
        </pc:spChg>
        <pc:spChg chg="mod">
          <ac:chgData name="Biswas, Abhishek" userId="fb8d240a-d551-4b24-ab9a-9862bbc79dd8" providerId="ADAL" clId="{021F3184-B9B0-48E9-BB84-4F46E3F22836}" dt="2021-08-31T10:08:41.729" v="125" actId="20577"/>
          <ac:spMkLst>
            <pc:docMk/>
            <pc:sldMk cId="0" sldId="269"/>
            <ac:spMk id="218" creationId="{00000000-0000-0000-0000-000000000000}"/>
          </ac:spMkLst>
        </pc:spChg>
      </pc:sldChg>
      <pc:sldChg chg="addSp delSp modSp mod">
        <pc:chgData name="Biswas, Abhishek" userId="fb8d240a-d551-4b24-ab9a-9862bbc79dd8" providerId="ADAL" clId="{021F3184-B9B0-48E9-BB84-4F46E3F22836}" dt="2021-08-31T10:09:07.171" v="147" actId="20577"/>
        <pc:sldMkLst>
          <pc:docMk/>
          <pc:sldMk cId="0" sldId="270"/>
        </pc:sldMkLst>
        <pc:spChg chg="add del mod">
          <ac:chgData name="Biswas, Abhishek" userId="fb8d240a-d551-4b24-ab9a-9862bbc79dd8" providerId="ADAL" clId="{021F3184-B9B0-48E9-BB84-4F46E3F22836}" dt="2021-08-30T17:51:48.876" v="9" actId="21"/>
          <ac:spMkLst>
            <pc:docMk/>
            <pc:sldMk cId="0" sldId="270"/>
            <ac:spMk id="3" creationId="{EDD79CA0-7A7C-44AB-8440-F4734912E253}"/>
          </ac:spMkLst>
        </pc:spChg>
        <pc:spChg chg="add del mod">
          <ac:chgData name="Biswas, Abhishek" userId="fb8d240a-d551-4b24-ab9a-9862bbc79dd8" providerId="ADAL" clId="{021F3184-B9B0-48E9-BB84-4F46E3F22836}" dt="2021-08-30T17:51:39.176" v="8" actId="21"/>
          <ac:spMkLst>
            <pc:docMk/>
            <pc:sldMk cId="0" sldId="270"/>
            <ac:spMk id="5" creationId="{8D8E758E-D7F1-4EE1-BC9C-0DE1E5D28197}"/>
          </ac:spMkLst>
        </pc:spChg>
        <pc:spChg chg="mod">
          <ac:chgData name="Biswas, Abhishek" userId="fb8d240a-d551-4b24-ab9a-9862bbc79dd8" providerId="ADAL" clId="{021F3184-B9B0-48E9-BB84-4F46E3F22836}" dt="2021-08-31T10:09:07.171" v="147" actId="20577"/>
          <ac:spMkLst>
            <pc:docMk/>
            <pc:sldMk cId="0" sldId="270"/>
            <ac:spMk id="223" creationId="{00000000-0000-0000-0000-000000000000}"/>
          </ac:spMkLst>
        </pc:spChg>
        <pc:spChg chg="mod">
          <ac:chgData name="Biswas, Abhishek" userId="fb8d240a-d551-4b24-ab9a-9862bbc79dd8" providerId="ADAL" clId="{021F3184-B9B0-48E9-BB84-4F46E3F22836}" dt="2021-08-31T10:08:57.039" v="133" actId="20577"/>
          <ac:spMkLst>
            <pc:docMk/>
            <pc:sldMk cId="0" sldId="270"/>
            <ac:spMk id="229" creationId="{00000000-0000-0000-0000-000000000000}"/>
          </ac:spMkLst>
        </pc:spChg>
        <pc:spChg chg="del">
          <ac:chgData name="Biswas, Abhishek" userId="fb8d240a-d551-4b24-ab9a-9862bbc79dd8" providerId="ADAL" clId="{021F3184-B9B0-48E9-BB84-4F46E3F22836}" dt="2021-08-30T17:51:09.624" v="6" actId="478"/>
          <ac:spMkLst>
            <pc:docMk/>
            <pc:sldMk cId="0" sldId="270"/>
            <ac:spMk id="231" creationId="{00000000-0000-0000-0000-000000000000}"/>
          </ac:spMkLst>
        </pc:spChg>
        <pc:spChg chg="del">
          <ac:chgData name="Biswas, Abhishek" userId="fb8d240a-d551-4b24-ab9a-9862bbc79dd8" providerId="ADAL" clId="{021F3184-B9B0-48E9-BB84-4F46E3F22836}" dt="2021-08-30T17:51:14.974" v="7" actId="478"/>
          <ac:spMkLst>
            <pc:docMk/>
            <pc:sldMk cId="0" sldId="270"/>
            <ac:spMk id="232" creationId="{00000000-0000-0000-0000-000000000000}"/>
          </ac:spMkLst>
        </pc:spChg>
      </pc:sldChg>
      <pc:sldChg chg="modSp mod">
        <pc:chgData name="Biswas, Abhishek" userId="fb8d240a-d551-4b24-ab9a-9862bbc79dd8" providerId="ADAL" clId="{021F3184-B9B0-48E9-BB84-4F46E3F22836}" dt="2021-08-31T10:09:22.875" v="157" actId="20577"/>
        <pc:sldMkLst>
          <pc:docMk/>
          <pc:sldMk cId="0" sldId="271"/>
        </pc:sldMkLst>
        <pc:spChg chg="mod">
          <ac:chgData name="Biswas, Abhishek" userId="fb8d240a-d551-4b24-ab9a-9862bbc79dd8" providerId="ADAL" clId="{021F3184-B9B0-48E9-BB84-4F46E3F22836}" dt="2021-08-31T10:09:22.875" v="157" actId="20577"/>
          <ac:spMkLst>
            <pc:docMk/>
            <pc:sldMk cId="0" sldId="271"/>
            <ac:spMk id="237" creationId="{00000000-0000-0000-0000-000000000000}"/>
          </ac:spMkLst>
        </pc:spChg>
        <pc:spChg chg="mod">
          <ac:chgData name="Biswas, Abhishek" userId="fb8d240a-d551-4b24-ab9a-9862bbc79dd8" providerId="ADAL" clId="{021F3184-B9B0-48E9-BB84-4F46E3F22836}" dt="2021-08-31T10:09:16.216" v="149" actId="20577"/>
          <ac:spMkLst>
            <pc:docMk/>
            <pc:sldMk cId="0" sldId="271"/>
            <ac:spMk id="241" creationId="{00000000-0000-0000-0000-000000000000}"/>
          </ac:spMkLst>
        </pc:spChg>
      </pc:sldChg>
      <pc:sldChg chg="del">
        <pc:chgData name="Biswas, Abhishek" userId="fb8d240a-d551-4b24-ab9a-9862bbc79dd8" providerId="ADAL" clId="{021F3184-B9B0-48E9-BB84-4F46E3F22836}" dt="2021-08-30T17:51:56.815" v="10" actId="47"/>
        <pc:sldMkLst>
          <pc:docMk/>
          <pc:sldMk cId="0" sldId="272"/>
        </pc:sldMkLst>
      </pc:sldChg>
      <pc:sldChg chg="del">
        <pc:chgData name="Biswas, Abhishek" userId="fb8d240a-d551-4b24-ab9a-9862bbc79dd8" providerId="ADAL" clId="{021F3184-B9B0-48E9-BB84-4F46E3F22836}" dt="2021-08-31T10:09:30.859" v="158" actId="47"/>
        <pc:sldMkLst>
          <pc:docMk/>
          <pc:sldMk cId="0" sldId="273"/>
        </pc:sldMkLst>
      </pc:sldChg>
      <pc:sldChg chg="del">
        <pc:chgData name="Biswas, Abhishek" userId="fb8d240a-d551-4b24-ab9a-9862bbc79dd8" providerId="ADAL" clId="{021F3184-B9B0-48E9-BB84-4F46E3F22836}" dt="2021-08-31T10:09:31.889" v="159" actId="47"/>
        <pc:sldMkLst>
          <pc:docMk/>
          <pc:sldMk cId="0" sldId="274"/>
        </pc:sldMkLst>
      </pc:sldChg>
      <pc:sldChg chg="del">
        <pc:chgData name="Biswas, Abhishek" userId="fb8d240a-d551-4b24-ab9a-9862bbc79dd8" providerId="ADAL" clId="{021F3184-B9B0-48E9-BB84-4F46E3F22836}" dt="2021-08-31T10:09:32.700" v="160" actId="47"/>
        <pc:sldMkLst>
          <pc:docMk/>
          <pc:sldMk cId="0" sldId="275"/>
        </pc:sldMkLst>
      </pc:sldChg>
      <pc:sldChg chg="del">
        <pc:chgData name="Biswas, Abhishek" userId="fb8d240a-d551-4b24-ab9a-9862bbc79dd8" providerId="ADAL" clId="{021F3184-B9B0-48E9-BB84-4F46E3F22836}" dt="2021-08-31T10:09:33.330" v="161" actId="47"/>
        <pc:sldMkLst>
          <pc:docMk/>
          <pc:sldMk cId="0" sldId="276"/>
        </pc:sldMkLst>
      </pc:sldChg>
      <pc:sldChg chg="del">
        <pc:chgData name="Biswas, Abhishek" userId="fb8d240a-d551-4b24-ab9a-9862bbc79dd8" providerId="ADAL" clId="{021F3184-B9B0-48E9-BB84-4F46E3F22836}" dt="2021-08-31T10:09:34.580" v="162" actId="47"/>
        <pc:sldMkLst>
          <pc:docMk/>
          <pc:sldMk cId="0" sldId="277"/>
        </pc:sldMkLst>
      </pc:sldChg>
      <pc:sldChg chg="del">
        <pc:chgData name="Biswas, Abhishek" userId="fb8d240a-d551-4b24-ab9a-9862bbc79dd8" providerId="ADAL" clId="{021F3184-B9B0-48E9-BB84-4F46E3F22836}" dt="2021-08-31T10:09:35.248" v="163" actId="47"/>
        <pc:sldMkLst>
          <pc:docMk/>
          <pc:sldMk cId="0" sldId="278"/>
        </pc:sldMkLst>
      </pc:sldChg>
      <pc:sldChg chg="del">
        <pc:chgData name="Biswas, Abhishek" userId="fb8d240a-d551-4b24-ab9a-9862bbc79dd8" providerId="ADAL" clId="{021F3184-B9B0-48E9-BB84-4F46E3F22836}" dt="2021-08-30T17:52:08.487" v="11" actId="47"/>
        <pc:sldMkLst>
          <pc:docMk/>
          <pc:sldMk cId="0" sldId="279"/>
        </pc:sldMkLst>
      </pc:sldChg>
      <pc:sldChg chg="del">
        <pc:chgData name="Biswas, Abhishek" userId="fb8d240a-d551-4b24-ab9a-9862bbc79dd8" providerId="ADAL" clId="{021F3184-B9B0-48E9-BB84-4F46E3F22836}" dt="2021-08-31T10:09:36.258" v="164" actId="47"/>
        <pc:sldMkLst>
          <pc:docMk/>
          <pc:sldMk cId="0" sldId="280"/>
        </pc:sldMkLst>
      </pc:sldChg>
      <pc:sldChg chg="del">
        <pc:chgData name="Biswas, Abhishek" userId="fb8d240a-d551-4b24-ab9a-9862bbc79dd8" providerId="ADAL" clId="{021F3184-B9B0-48E9-BB84-4F46E3F22836}" dt="2021-08-31T10:09:36.989" v="165" actId="47"/>
        <pc:sldMkLst>
          <pc:docMk/>
          <pc:sldMk cId="0" sldId="281"/>
        </pc:sldMkLst>
      </pc:sldChg>
      <pc:sldChg chg="del">
        <pc:chgData name="Biswas, Abhishek" userId="fb8d240a-d551-4b24-ab9a-9862bbc79dd8" providerId="ADAL" clId="{021F3184-B9B0-48E9-BB84-4F46E3F22836}" dt="2021-08-31T10:10:18.064" v="166" actId="47"/>
        <pc:sldMkLst>
          <pc:docMk/>
          <pc:sldMk cId="0" sldId="284"/>
        </pc:sldMkLst>
      </pc:sldChg>
      <pc:sldChg chg="del">
        <pc:chgData name="Biswas, Abhishek" userId="fb8d240a-d551-4b24-ab9a-9862bbc79dd8" providerId="ADAL" clId="{021F3184-B9B0-48E9-BB84-4F46E3F22836}" dt="2021-08-31T10:15:33.717" v="167" actId="47"/>
        <pc:sldMkLst>
          <pc:docMk/>
          <pc:sldMk cId="0" sldId="285"/>
        </pc:sldMkLst>
      </pc:sldChg>
      <pc:sldChg chg="modSp mod">
        <pc:chgData name="Biswas, Abhishek" userId="fb8d240a-d551-4b24-ab9a-9862bbc79dd8" providerId="ADAL" clId="{021F3184-B9B0-48E9-BB84-4F46E3F22836}" dt="2021-08-31T10:17:34.209" v="173" actId="6549"/>
        <pc:sldMkLst>
          <pc:docMk/>
          <pc:sldMk cId="0" sldId="286"/>
        </pc:sldMkLst>
        <pc:spChg chg="mod">
          <ac:chgData name="Biswas, Abhishek" userId="fb8d240a-d551-4b24-ab9a-9862bbc79dd8" providerId="ADAL" clId="{021F3184-B9B0-48E9-BB84-4F46E3F22836}" dt="2021-08-31T10:17:34.209" v="173" actId="6549"/>
          <ac:spMkLst>
            <pc:docMk/>
            <pc:sldMk cId="0" sldId="286"/>
            <ac:spMk id="398" creationId="{00000000-0000-0000-0000-000000000000}"/>
          </ac:spMkLst>
        </pc:spChg>
      </pc:sldChg>
      <pc:sldChg chg="del">
        <pc:chgData name="Biswas, Abhishek" userId="fb8d240a-d551-4b24-ab9a-9862bbc79dd8" providerId="ADAL" clId="{021F3184-B9B0-48E9-BB84-4F46E3F22836}" dt="2021-08-31T10:15:58.845" v="168" actId="47"/>
        <pc:sldMkLst>
          <pc:docMk/>
          <pc:sldMk cId="0" sldId="287"/>
        </pc:sldMkLst>
      </pc:sldChg>
      <pc:sldChg chg="del">
        <pc:chgData name="Biswas, Abhishek" userId="fb8d240a-d551-4b24-ab9a-9862bbc79dd8" providerId="ADAL" clId="{021F3184-B9B0-48E9-BB84-4F46E3F22836}" dt="2021-08-31T10:16:05.708" v="169" actId="47"/>
        <pc:sldMkLst>
          <pc:docMk/>
          <pc:sldMk cId="0" sldId="289"/>
        </pc:sldMkLst>
      </pc:sldChg>
      <pc:sldChg chg="del">
        <pc:chgData name="Biswas, Abhishek" userId="fb8d240a-d551-4b24-ab9a-9862bbc79dd8" providerId="ADAL" clId="{021F3184-B9B0-48E9-BB84-4F46E3F22836}" dt="2021-08-31T10:16:06.766" v="170" actId="47"/>
        <pc:sldMkLst>
          <pc:docMk/>
          <pc:sldMk cId="0" sldId="290"/>
        </pc:sldMkLst>
      </pc:sldChg>
      <pc:sldChg chg="del">
        <pc:chgData name="Biswas, Abhishek" userId="fb8d240a-d551-4b24-ab9a-9862bbc79dd8" providerId="ADAL" clId="{021F3184-B9B0-48E9-BB84-4F46E3F22836}" dt="2021-08-31T10:16:29.766" v="171" actId="47"/>
        <pc:sldMkLst>
          <pc:docMk/>
          <pc:sldMk cId="0" sldId="291"/>
        </pc:sldMkLst>
      </pc:sldChg>
      <pc:sldChg chg="modSp mod">
        <pc:chgData name="Biswas, Abhishek" userId="fb8d240a-d551-4b24-ab9a-9862bbc79dd8" providerId="ADAL" clId="{021F3184-B9B0-48E9-BB84-4F46E3F22836}" dt="2021-08-31T10:18:14.359" v="175" actId="6549"/>
        <pc:sldMkLst>
          <pc:docMk/>
          <pc:sldMk cId="0" sldId="292"/>
        </pc:sldMkLst>
        <pc:spChg chg="mod">
          <ac:chgData name="Biswas, Abhishek" userId="fb8d240a-d551-4b24-ab9a-9862bbc79dd8" providerId="ADAL" clId="{021F3184-B9B0-48E9-BB84-4F46E3F22836}" dt="2021-08-31T10:18:14.359" v="175" actId="6549"/>
          <ac:spMkLst>
            <pc:docMk/>
            <pc:sldMk cId="0" sldId="292"/>
            <ac:spMk id="461" creationId="{00000000-0000-0000-0000-000000000000}"/>
          </ac:spMkLst>
        </pc:spChg>
      </pc:sldChg>
      <pc:sldChg chg="modSp mod">
        <pc:chgData name="Biswas, Abhishek" userId="fb8d240a-d551-4b24-ab9a-9862bbc79dd8" providerId="ADAL" clId="{021F3184-B9B0-48E9-BB84-4F46E3F22836}" dt="2021-08-31T10:19:36.833" v="186"/>
        <pc:sldMkLst>
          <pc:docMk/>
          <pc:sldMk cId="0" sldId="293"/>
        </pc:sldMkLst>
        <pc:spChg chg="mod">
          <ac:chgData name="Biswas, Abhishek" userId="fb8d240a-d551-4b24-ab9a-9862bbc79dd8" providerId="ADAL" clId="{021F3184-B9B0-48E9-BB84-4F46E3F22836}" dt="2021-08-31T10:19:04.337" v="180"/>
          <ac:spMkLst>
            <pc:docMk/>
            <pc:sldMk cId="0" sldId="293"/>
            <ac:spMk id="468" creationId="{00000000-0000-0000-0000-000000000000}"/>
          </ac:spMkLst>
        </pc:spChg>
        <pc:spChg chg="mod">
          <ac:chgData name="Biswas, Abhishek" userId="fb8d240a-d551-4b24-ab9a-9862bbc79dd8" providerId="ADAL" clId="{021F3184-B9B0-48E9-BB84-4F46E3F22836}" dt="2021-08-31T10:19:36.833" v="186"/>
          <ac:spMkLst>
            <pc:docMk/>
            <pc:sldMk cId="0" sldId="293"/>
            <ac:spMk id="469" creationId="{00000000-0000-0000-0000-000000000000}"/>
          </ac:spMkLst>
        </pc:spChg>
      </pc:sldChg>
      <pc:sldChg chg="addSp delSp modSp mod">
        <pc:chgData name="Biswas, Abhishek" userId="fb8d240a-d551-4b24-ab9a-9862bbc79dd8" providerId="ADAL" clId="{021F3184-B9B0-48E9-BB84-4F46E3F22836}" dt="2021-08-31T10:20:47.447" v="213"/>
        <pc:sldMkLst>
          <pc:docMk/>
          <pc:sldMk cId="0" sldId="294"/>
        </pc:sldMkLst>
        <pc:spChg chg="add del mod">
          <ac:chgData name="Biswas, Abhishek" userId="fb8d240a-d551-4b24-ab9a-9862bbc79dd8" providerId="ADAL" clId="{021F3184-B9B0-48E9-BB84-4F46E3F22836}" dt="2021-08-31T10:20:41.494" v="207" actId="478"/>
          <ac:spMkLst>
            <pc:docMk/>
            <pc:sldMk cId="0" sldId="294"/>
            <ac:spMk id="3" creationId="{368AD7FE-F5E9-446A-AD3F-256C49FF9347}"/>
          </ac:spMkLst>
        </pc:spChg>
        <pc:spChg chg="del">
          <ac:chgData name="Biswas, Abhishek" userId="fb8d240a-d551-4b24-ab9a-9862bbc79dd8" providerId="ADAL" clId="{021F3184-B9B0-48E9-BB84-4F46E3F22836}" dt="2021-08-31T10:20:03.940" v="205" actId="478"/>
          <ac:spMkLst>
            <pc:docMk/>
            <pc:sldMk cId="0" sldId="294"/>
            <ac:spMk id="478" creationId="{00000000-0000-0000-0000-000000000000}"/>
          </ac:spMkLst>
        </pc:spChg>
        <pc:spChg chg="mod">
          <ac:chgData name="Biswas, Abhishek" userId="fb8d240a-d551-4b24-ab9a-9862bbc79dd8" providerId="ADAL" clId="{021F3184-B9B0-48E9-BB84-4F46E3F22836}" dt="2021-08-31T10:20:47.447" v="213"/>
          <ac:spMkLst>
            <pc:docMk/>
            <pc:sldMk cId="0" sldId="294"/>
            <ac:spMk id="480" creationId="{00000000-0000-0000-0000-000000000000}"/>
          </ac:spMkLst>
        </pc:spChg>
        <pc:spChg chg="del mod">
          <ac:chgData name="Biswas, Abhishek" userId="fb8d240a-d551-4b24-ab9a-9862bbc79dd8" providerId="ADAL" clId="{021F3184-B9B0-48E9-BB84-4F46E3F22836}" dt="2021-08-31T10:20:16.572" v="206" actId="478"/>
          <ac:spMkLst>
            <pc:docMk/>
            <pc:sldMk cId="0" sldId="294"/>
            <ac:spMk id="481" creationId="{00000000-0000-0000-0000-000000000000}"/>
          </ac:spMkLst>
        </pc:spChg>
      </pc:sldChg>
      <pc:sldChg chg="addSp delSp modSp mod">
        <pc:chgData name="Biswas, Abhishek" userId="fb8d240a-d551-4b24-ab9a-9862bbc79dd8" providerId="ADAL" clId="{021F3184-B9B0-48E9-BB84-4F46E3F22836}" dt="2021-08-31T10:21:44.536" v="222"/>
        <pc:sldMkLst>
          <pc:docMk/>
          <pc:sldMk cId="0" sldId="295"/>
        </pc:sldMkLst>
        <pc:spChg chg="add del mod">
          <ac:chgData name="Biswas, Abhishek" userId="fb8d240a-d551-4b24-ab9a-9862bbc79dd8" providerId="ADAL" clId="{021F3184-B9B0-48E9-BB84-4F46E3F22836}" dt="2021-08-31T10:21:06.681" v="215" actId="478"/>
          <ac:spMkLst>
            <pc:docMk/>
            <pc:sldMk cId="0" sldId="295"/>
            <ac:spMk id="3" creationId="{D3DC17BE-C708-4539-8552-90DA8F9F67C8}"/>
          </ac:spMkLst>
        </pc:spChg>
        <pc:spChg chg="add del mod">
          <ac:chgData name="Biswas, Abhishek" userId="fb8d240a-d551-4b24-ab9a-9862bbc79dd8" providerId="ADAL" clId="{021F3184-B9B0-48E9-BB84-4F46E3F22836}" dt="2021-08-31T10:21:18.625" v="217" actId="478"/>
          <ac:spMkLst>
            <pc:docMk/>
            <pc:sldMk cId="0" sldId="295"/>
            <ac:spMk id="5" creationId="{B4B1DE13-3012-4F18-A3B0-047D101C5C2A}"/>
          </ac:spMkLst>
        </pc:spChg>
        <pc:spChg chg="del">
          <ac:chgData name="Biswas, Abhishek" userId="fb8d240a-d551-4b24-ab9a-9862bbc79dd8" providerId="ADAL" clId="{021F3184-B9B0-48E9-BB84-4F46E3F22836}" dt="2021-08-31T10:21:11.192" v="216" actId="478"/>
          <ac:spMkLst>
            <pc:docMk/>
            <pc:sldMk cId="0" sldId="295"/>
            <ac:spMk id="489" creationId="{00000000-0000-0000-0000-000000000000}"/>
          </ac:spMkLst>
        </pc:spChg>
        <pc:spChg chg="mod">
          <ac:chgData name="Biswas, Abhishek" userId="fb8d240a-d551-4b24-ab9a-9862bbc79dd8" providerId="ADAL" clId="{021F3184-B9B0-48E9-BB84-4F46E3F22836}" dt="2021-08-31T10:21:44.536" v="222"/>
          <ac:spMkLst>
            <pc:docMk/>
            <pc:sldMk cId="0" sldId="295"/>
            <ac:spMk id="491" creationId="{00000000-0000-0000-0000-000000000000}"/>
          </ac:spMkLst>
        </pc:spChg>
        <pc:spChg chg="del">
          <ac:chgData name="Biswas, Abhishek" userId="fb8d240a-d551-4b24-ab9a-9862bbc79dd8" providerId="ADAL" clId="{021F3184-B9B0-48E9-BB84-4F46E3F22836}" dt="2021-08-31T10:21:02.509" v="214" actId="478"/>
          <ac:spMkLst>
            <pc:docMk/>
            <pc:sldMk cId="0" sldId="295"/>
            <ac:spMk id="492" creationId="{00000000-0000-0000-0000-000000000000}"/>
          </ac:spMkLst>
        </pc:spChg>
      </pc:sldChg>
      <pc:sldChg chg="modSp add mod">
        <pc:chgData name="Biswas, Abhishek" userId="fb8d240a-d551-4b24-ab9a-9862bbc79dd8" providerId="ADAL" clId="{021F3184-B9B0-48E9-BB84-4F46E3F22836}" dt="2021-08-31T10:23:23.761" v="229" actId="6549"/>
        <pc:sldMkLst>
          <pc:docMk/>
          <pc:sldMk cId="4111561620" sldId="299"/>
        </pc:sldMkLst>
        <pc:spChg chg="mod">
          <ac:chgData name="Biswas, Abhishek" userId="fb8d240a-d551-4b24-ab9a-9862bbc79dd8" providerId="ADAL" clId="{021F3184-B9B0-48E9-BB84-4F46E3F22836}" dt="2021-08-31T10:22:22.927" v="227" actId="20577"/>
          <ac:spMkLst>
            <pc:docMk/>
            <pc:sldMk cId="4111561620" sldId="299"/>
            <ac:spMk id="467" creationId="{00000000-0000-0000-0000-000000000000}"/>
          </ac:spMkLst>
        </pc:spChg>
        <pc:spChg chg="mod">
          <ac:chgData name="Biswas, Abhishek" userId="fb8d240a-d551-4b24-ab9a-9862bbc79dd8" providerId="ADAL" clId="{021F3184-B9B0-48E9-BB84-4F46E3F22836}" dt="2021-08-31T10:23:15.648" v="228"/>
          <ac:spMkLst>
            <pc:docMk/>
            <pc:sldMk cId="4111561620" sldId="299"/>
            <ac:spMk id="468" creationId="{00000000-0000-0000-0000-000000000000}"/>
          </ac:spMkLst>
        </pc:spChg>
        <pc:spChg chg="mod">
          <ac:chgData name="Biswas, Abhishek" userId="fb8d240a-d551-4b24-ab9a-9862bbc79dd8" providerId="ADAL" clId="{021F3184-B9B0-48E9-BB84-4F46E3F22836}" dt="2021-08-31T10:23:23.761" v="229" actId="6549"/>
          <ac:spMkLst>
            <pc:docMk/>
            <pc:sldMk cId="4111561620" sldId="299"/>
            <ac:spMk id="469" creationId="{00000000-0000-0000-0000-000000000000}"/>
          </ac:spMkLst>
        </pc:spChg>
        <pc:spChg chg="mod">
          <ac:chgData name="Biswas, Abhishek" userId="fb8d240a-d551-4b24-ab9a-9862bbc79dd8" providerId="ADAL" clId="{021F3184-B9B0-48E9-BB84-4F46E3F22836}" dt="2021-08-31T10:22:12.247" v="225" actId="20577"/>
          <ac:spMkLst>
            <pc:docMk/>
            <pc:sldMk cId="4111561620" sldId="299"/>
            <ac:spMk id="470" creationId="{00000000-0000-0000-0000-000000000000}"/>
          </ac:spMkLst>
        </pc:spChg>
      </pc:sldChg>
      <pc:sldChg chg="modSp add mod replId">
        <pc:chgData name="Biswas, Abhishek" userId="fb8d240a-d551-4b24-ab9a-9862bbc79dd8" providerId="ADAL" clId="{021F3184-B9B0-48E9-BB84-4F46E3F22836}" dt="2021-08-31T10:24:37.505" v="238"/>
        <pc:sldMkLst>
          <pc:docMk/>
          <pc:sldMk cId="3889067802" sldId="300"/>
        </pc:sldMkLst>
        <pc:spChg chg="mod">
          <ac:chgData name="Biswas, Abhishek" userId="fb8d240a-d551-4b24-ab9a-9862bbc79dd8" providerId="ADAL" clId="{021F3184-B9B0-48E9-BB84-4F46E3F22836}" dt="2021-08-31T10:23:33.907" v="231" actId="20577"/>
          <ac:spMkLst>
            <pc:docMk/>
            <pc:sldMk cId="3889067802" sldId="300"/>
            <ac:spMk id="475" creationId="{00000000-0000-0000-0000-000000000000}"/>
          </ac:spMkLst>
        </pc:spChg>
        <pc:spChg chg="mod">
          <ac:chgData name="Biswas, Abhishek" userId="fb8d240a-d551-4b24-ab9a-9862bbc79dd8" providerId="ADAL" clId="{021F3184-B9B0-48E9-BB84-4F46E3F22836}" dt="2021-08-31T10:23:36.112" v="233" actId="20577"/>
          <ac:spMkLst>
            <pc:docMk/>
            <pc:sldMk cId="3889067802" sldId="300"/>
            <ac:spMk id="479" creationId="{00000000-0000-0000-0000-000000000000}"/>
          </ac:spMkLst>
        </pc:spChg>
        <pc:spChg chg="mod">
          <ac:chgData name="Biswas, Abhishek" userId="fb8d240a-d551-4b24-ab9a-9862bbc79dd8" providerId="ADAL" clId="{021F3184-B9B0-48E9-BB84-4F46E3F22836}" dt="2021-08-31T10:24:37.505" v="238"/>
          <ac:spMkLst>
            <pc:docMk/>
            <pc:sldMk cId="3889067802" sldId="300"/>
            <ac:spMk id="480" creationId="{00000000-0000-0000-0000-000000000000}"/>
          </ac:spMkLst>
        </pc:spChg>
      </pc:sldChg>
      <pc:sldChg chg="modSp add mod replId">
        <pc:chgData name="Biswas, Abhishek" userId="fb8d240a-d551-4b24-ab9a-9862bbc79dd8" providerId="ADAL" clId="{021F3184-B9B0-48E9-BB84-4F46E3F22836}" dt="2021-08-31T10:25:05.108" v="239"/>
        <pc:sldMkLst>
          <pc:docMk/>
          <pc:sldMk cId="3727405183" sldId="301"/>
        </pc:sldMkLst>
        <pc:spChg chg="mod">
          <ac:chgData name="Biswas, Abhishek" userId="fb8d240a-d551-4b24-ab9a-9862bbc79dd8" providerId="ADAL" clId="{021F3184-B9B0-48E9-BB84-4F46E3F22836}" dt="2021-08-31T10:23:43.231" v="235" actId="20577"/>
          <ac:spMkLst>
            <pc:docMk/>
            <pc:sldMk cId="3727405183" sldId="301"/>
            <ac:spMk id="486" creationId="{00000000-0000-0000-0000-000000000000}"/>
          </ac:spMkLst>
        </pc:spChg>
        <pc:spChg chg="mod">
          <ac:chgData name="Biswas, Abhishek" userId="fb8d240a-d551-4b24-ab9a-9862bbc79dd8" providerId="ADAL" clId="{021F3184-B9B0-48E9-BB84-4F46E3F22836}" dt="2021-08-31T10:23:46.774" v="237" actId="20577"/>
          <ac:spMkLst>
            <pc:docMk/>
            <pc:sldMk cId="3727405183" sldId="301"/>
            <ac:spMk id="490" creationId="{00000000-0000-0000-0000-000000000000}"/>
          </ac:spMkLst>
        </pc:spChg>
        <pc:spChg chg="mod">
          <ac:chgData name="Biswas, Abhishek" userId="fb8d240a-d551-4b24-ab9a-9862bbc79dd8" providerId="ADAL" clId="{021F3184-B9B0-48E9-BB84-4F46E3F22836}" dt="2021-08-31T10:25:05.108" v="239"/>
          <ac:spMkLst>
            <pc:docMk/>
            <pc:sldMk cId="3727405183" sldId="301"/>
            <ac:spMk id="491" creationId="{00000000-0000-0000-0000-000000000000}"/>
          </ac:spMkLst>
        </pc:spChg>
      </pc:sldChg>
      <pc:sldChg chg="modSp add mod">
        <pc:chgData name="Biswas, Abhishek" userId="fb8d240a-d551-4b24-ab9a-9862bbc79dd8" providerId="ADAL" clId="{021F3184-B9B0-48E9-BB84-4F46E3F22836}" dt="2021-08-31T10:29:03.661" v="246"/>
        <pc:sldMkLst>
          <pc:docMk/>
          <pc:sldMk cId="838485390" sldId="302"/>
        </pc:sldMkLst>
        <pc:spChg chg="mod">
          <ac:chgData name="Biswas, Abhishek" userId="fb8d240a-d551-4b24-ab9a-9862bbc79dd8" providerId="ADAL" clId="{021F3184-B9B0-48E9-BB84-4F46E3F22836}" dt="2021-08-31T10:25:24.631" v="244" actId="20577"/>
          <ac:spMkLst>
            <pc:docMk/>
            <pc:sldMk cId="838485390" sldId="302"/>
            <ac:spMk id="467" creationId="{00000000-0000-0000-0000-000000000000}"/>
          </ac:spMkLst>
        </pc:spChg>
        <pc:spChg chg="mod">
          <ac:chgData name="Biswas, Abhishek" userId="fb8d240a-d551-4b24-ab9a-9862bbc79dd8" providerId="ADAL" clId="{021F3184-B9B0-48E9-BB84-4F46E3F22836}" dt="2021-08-31T10:26:01.485" v="245"/>
          <ac:spMkLst>
            <pc:docMk/>
            <pc:sldMk cId="838485390" sldId="302"/>
            <ac:spMk id="468" creationId="{00000000-0000-0000-0000-000000000000}"/>
          </ac:spMkLst>
        </pc:spChg>
        <pc:spChg chg="mod">
          <ac:chgData name="Biswas, Abhishek" userId="fb8d240a-d551-4b24-ab9a-9862bbc79dd8" providerId="ADAL" clId="{021F3184-B9B0-48E9-BB84-4F46E3F22836}" dt="2021-08-31T10:29:03.661" v="246"/>
          <ac:spMkLst>
            <pc:docMk/>
            <pc:sldMk cId="838485390" sldId="302"/>
            <ac:spMk id="469" creationId="{00000000-0000-0000-0000-000000000000}"/>
          </ac:spMkLst>
        </pc:spChg>
        <pc:spChg chg="mod">
          <ac:chgData name="Biswas, Abhishek" userId="fb8d240a-d551-4b24-ab9a-9862bbc79dd8" providerId="ADAL" clId="{021F3184-B9B0-48E9-BB84-4F46E3F22836}" dt="2021-08-31T10:25:20.767" v="242" actId="20577"/>
          <ac:spMkLst>
            <pc:docMk/>
            <pc:sldMk cId="838485390" sldId="302"/>
            <ac:spMk id="470" creationId="{00000000-0000-0000-0000-000000000000}"/>
          </ac:spMkLst>
        </pc:spChg>
      </pc:sldChg>
      <pc:sldChg chg="modSp add mod replId">
        <pc:chgData name="Biswas, Abhishek" userId="fb8d240a-d551-4b24-ab9a-9862bbc79dd8" providerId="ADAL" clId="{021F3184-B9B0-48E9-BB84-4F46E3F22836}" dt="2021-08-31T10:29:36.968" v="255"/>
        <pc:sldMkLst>
          <pc:docMk/>
          <pc:sldMk cId="2864773729" sldId="303"/>
        </pc:sldMkLst>
        <pc:spChg chg="mod">
          <ac:chgData name="Biswas, Abhishek" userId="fb8d240a-d551-4b24-ab9a-9862bbc79dd8" providerId="ADAL" clId="{021F3184-B9B0-48E9-BB84-4F46E3F22836}" dt="2021-08-31T10:29:10.508" v="248" actId="20577"/>
          <ac:spMkLst>
            <pc:docMk/>
            <pc:sldMk cId="2864773729" sldId="303"/>
            <ac:spMk id="475" creationId="{00000000-0000-0000-0000-000000000000}"/>
          </ac:spMkLst>
        </pc:spChg>
        <pc:spChg chg="mod">
          <ac:chgData name="Biswas, Abhishek" userId="fb8d240a-d551-4b24-ab9a-9862bbc79dd8" providerId="ADAL" clId="{021F3184-B9B0-48E9-BB84-4F46E3F22836}" dt="2021-08-31T10:29:12.528" v="250" actId="20577"/>
          <ac:spMkLst>
            <pc:docMk/>
            <pc:sldMk cId="2864773729" sldId="303"/>
            <ac:spMk id="479" creationId="{00000000-0000-0000-0000-000000000000}"/>
          </ac:spMkLst>
        </pc:spChg>
        <pc:spChg chg="mod">
          <ac:chgData name="Biswas, Abhishek" userId="fb8d240a-d551-4b24-ab9a-9862bbc79dd8" providerId="ADAL" clId="{021F3184-B9B0-48E9-BB84-4F46E3F22836}" dt="2021-08-31T10:29:36.968" v="255"/>
          <ac:spMkLst>
            <pc:docMk/>
            <pc:sldMk cId="2864773729" sldId="303"/>
            <ac:spMk id="480" creationId="{00000000-0000-0000-0000-000000000000}"/>
          </ac:spMkLst>
        </pc:spChg>
      </pc:sldChg>
      <pc:sldChg chg="modSp add mod replId">
        <pc:chgData name="Biswas, Abhishek" userId="fb8d240a-d551-4b24-ab9a-9862bbc79dd8" providerId="ADAL" clId="{021F3184-B9B0-48E9-BB84-4F46E3F22836}" dt="2021-08-31T10:29:55.548" v="256"/>
        <pc:sldMkLst>
          <pc:docMk/>
          <pc:sldMk cId="3093638770" sldId="304"/>
        </pc:sldMkLst>
        <pc:spChg chg="mod">
          <ac:chgData name="Biswas, Abhishek" userId="fb8d240a-d551-4b24-ab9a-9862bbc79dd8" providerId="ADAL" clId="{021F3184-B9B0-48E9-BB84-4F46E3F22836}" dt="2021-08-31T10:29:16.939" v="252" actId="20577"/>
          <ac:spMkLst>
            <pc:docMk/>
            <pc:sldMk cId="3093638770" sldId="304"/>
            <ac:spMk id="486" creationId="{00000000-0000-0000-0000-000000000000}"/>
          </ac:spMkLst>
        </pc:spChg>
        <pc:spChg chg="mod">
          <ac:chgData name="Biswas, Abhishek" userId="fb8d240a-d551-4b24-ab9a-9862bbc79dd8" providerId="ADAL" clId="{021F3184-B9B0-48E9-BB84-4F46E3F22836}" dt="2021-08-31T10:29:18.944" v="254" actId="20577"/>
          <ac:spMkLst>
            <pc:docMk/>
            <pc:sldMk cId="3093638770" sldId="304"/>
            <ac:spMk id="490" creationId="{00000000-0000-0000-0000-000000000000}"/>
          </ac:spMkLst>
        </pc:spChg>
        <pc:spChg chg="mod">
          <ac:chgData name="Biswas, Abhishek" userId="fb8d240a-d551-4b24-ab9a-9862bbc79dd8" providerId="ADAL" clId="{021F3184-B9B0-48E9-BB84-4F46E3F22836}" dt="2021-08-31T10:29:55.548" v="256"/>
          <ac:spMkLst>
            <pc:docMk/>
            <pc:sldMk cId="3093638770" sldId="304"/>
            <ac:spMk id="491" creationId="{00000000-0000-0000-0000-000000000000}"/>
          </ac:spMkLst>
        </pc:spChg>
      </pc:sldChg>
      <pc:sldChg chg="add">
        <pc:chgData name="Biswas, Abhishek" userId="fb8d240a-d551-4b24-ab9a-9862bbc79dd8" providerId="ADAL" clId="{021F3184-B9B0-48E9-BB84-4F46E3F22836}" dt="2021-08-31T11:57:55.689" v="257" actId="2890"/>
        <pc:sldMkLst>
          <pc:docMk/>
          <pc:sldMk cId="53072181" sldId="305"/>
        </pc:sldMkLst>
      </pc:sldChg>
      <pc:sldMasterChg chg="delSldLayout modSldLayout">
        <pc:chgData name="Biswas, Abhishek" userId="fb8d240a-d551-4b24-ab9a-9862bbc79dd8" providerId="ADAL" clId="{021F3184-B9B0-48E9-BB84-4F46E3F22836}" dt="2021-08-31T10:06:38.329" v="100" actId="20577"/>
        <pc:sldMasterMkLst>
          <pc:docMk/>
          <pc:sldMasterMk cId="0" sldId="2147483658"/>
        </pc:sldMasterMkLst>
        <pc:sldLayoutChg chg="addSp delSp modSp mod">
          <pc:chgData name="Biswas, Abhishek" userId="fb8d240a-d551-4b24-ab9a-9862bbc79dd8" providerId="ADAL" clId="{021F3184-B9B0-48E9-BB84-4F46E3F22836}" dt="2021-08-31T10:06:38.329" v="100" actId="20577"/>
          <pc:sldLayoutMkLst>
            <pc:docMk/>
            <pc:sldMasterMk cId="0" sldId="2147483658"/>
            <pc:sldLayoutMk cId="0" sldId="2147483648"/>
          </pc:sldLayoutMkLst>
          <pc:spChg chg="add del">
            <ac:chgData name="Biswas, Abhishek" userId="fb8d240a-d551-4b24-ab9a-9862bbc79dd8" providerId="ADAL" clId="{021F3184-B9B0-48E9-BB84-4F46E3F22836}" dt="2021-08-31T10:05:27.160" v="63"/>
            <ac:spMkLst>
              <pc:docMk/>
              <pc:sldMasterMk cId="0" sldId="2147483658"/>
              <pc:sldLayoutMk cId="0" sldId="2147483648"/>
              <ac:spMk id="2" creationId="{00CF4855-294E-45B8-9E7A-CE5036A7D241}"/>
            </ac:spMkLst>
          </pc:spChg>
          <pc:spChg chg="add del">
            <ac:chgData name="Biswas, Abhishek" userId="fb8d240a-d551-4b24-ab9a-9862bbc79dd8" providerId="ADAL" clId="{021F3184-B9B0-48E9-BB84-4F46E3F22836}" dt="2021-08-31T10:05:44.704" v="65" actId="478"/>
            <ac:spMkLst>
              <pc:docMk/>
              <pc:sldMasterMk cId="0" sldId="2147483658"/>
              <pc:sldLayoutMk cId="0" sldId="2147483648"/>
              <ac:spMk id="3" creationId="{8743B663-72EB-46E0-BB91-475FA6F5AE41}"/>
            </ac:spMkLst>
          </pc:spChg>
          <pc:spChg chg="mod">
            <ac:chgData name="Biswas, Abhishek" userId="fb8d240a-d551-4b24-ab9a-9862bbc79dd8" providerId="ADAL" clId="{021F3184-B9B0-48E9-BB84-4F46E3F22836}" dt="2021-08-31T10:06:38.329" v="100" actId="20577"/>
            <ac:spMkLst>
              <pc:docMk/>
              <pc:sldMasterMk cId="0" sldId="2147483658"/>
              <pc:sldLayoutMk cId="0" sldId="2147483648"/>
              <ac:spMk id="16" creationId="{00000000-0000-0000-0000-000000000000}"/>
            </ac:spMkLst>
          </pc:spChg>
        </pc:sldLayoutChg>
        <pc:sldLayoutChg chg="del">
          <pc:chgData name="Biswas, Abhishek" userId="fb8d240a-d551-4b24-ab9a-9862bbc79dd8" providerId="ADAL" clId="{021F3184-B9B0-48E9-BB84-4F46E3F22836}" dt="2021-08-30T17:52:08.487" v="11" actId="47"/>
          <pc:sldLayoutMkLst>
            <pc:docMk/>
            <pc:sldMasterMk cId="0" sldId="2147483658"/>
            <pc:sldLayoutMk cId="0" sldId="2147483656"/>
          </pc:sldLayoutMkLst>
        </pc:sldLayoutChg>
      </pc:sldMasterChg>
    </pc:docChg>
  </pc:docChgLst>
  <pc:docChgLst>
    <pc:chgData name="Noyan, Alican" userId="S::noyan.a@buas.nl::f2106684-872a-4b1d-b983-18c991c41330" providerId="AD" clId="Web-{6A6033F0-F107-62CD-E18C-1C4B675FDDBE}"/>
    <pc:docChg chg="mod modSld">
      <pc:chgData name="Noyan, Alican" userId="S::noyan.a@buas.nl::f2106684-872a-4b1d-b983-18c991c41330" providerId="AD" clId="Web-{6A6033F0-F107-62CD-E18C-1C4B675FDDBE}" dt="2023-08-02T13:57:29.756" v="22" actId="1076"/>
      <pc:docMkLst>
        <pc:docMk/>
      </pc:docMkLst>
      <pc:sldChg chg="modSp addCm">
        <pc:chgData name="Noyan, Alican" userId="S::noyan.a@buas.nl::f2106684-872a-4b1d-b983-18c991c41330" providerId="AD" clId="Web-{6A6033F0-F107-62CD-E18C-1C4B675FDDBE}" dt="2023-08-02T13:55:38.878" v="10"/>
        <pc:sldMkLst>
          <pc:docMk/>
          <pc:sldMk cId="0" sldId="282"/>
        </pc:sldMkLst>
        <pc:spChg chg="mod">
          <ac:chgData name="Noyan, Alican" userId="S::noyan.a@buas.nl::f2106684-872a-4b1d-b983-18c991c41330" providerId="AD" clId="Web-{6A6033F0-F107-62CD-E18C-1C4B675FDDBE}" dt="2023-08-02T12:55:37.924" v="2" actId="20577"/>
          <ac:spMkLst>
            <pc:docMk/>
            <pc:sldMk cId="0" sldId="282"/>
            <ac:spMk id="356" creationId="{00000000-0000-0000-0000-000000000000}"/>
          </ac:spMkLst>
        </pc:spChg>
        <pc:spChg chg="mod">
          <ac:chgData name="Noyan, Alican" userId="S::noyan.a@buas.nl::f2106684-872a-4b1d-b983-18c991c41330" providerId="AD" clId="Web-{6A6033F0-F107-62CD-E18C-1C4B675FDDBE}" dt="2023-08-02T12:55:36.003" v="1" actId="20577"/>
          <ac:spMkLst>
            <pc:docMk/>
            <pc:sldMk cId="0" sldId="282"/>
            <ac:spMk id="358" creationId="{00000000-0000-0000-0000-000000000000}"/>
          </ac:spMkLst>
        </pc:spChg>
        <pc:extLst>
          <p:ext xmlns:p="http://schemas.openxmlformats.org/presentationml/2006/main" uri="{D6D511B9-2390-475A-947B-AFAB55BFBCF1}">
            <pc226:cmChg xmlns:pc226="http://schemas.microsoft.com/office/powerpoint/2022/06/main/command" chg="add">
              <pc226:chgData name="Noyan, Alican" userId="S::noyan.a@buas.nl::f2106684-872a-4b1d-b983-18c991c41330" providerId="AD" clId="Web-{6A6033F0-F107-62CD-E18C-1C4B675FDDBE}" dt="2023-08-02T13:55:38.878" v="10"/>
              <pc2:cmMkLst xmlns:pc2="http://schemas.microsoft.com/office/powerpoint/2019/9/main/command">
                <pc:docMk/>
                <pc:sldMk cId="0" sldId="282"/>
                <pc2:cmMk id="{5D23AC1F-C56E-4492-ACF0-F1924F8F9565}"/>
              </pc2:cmMkLst>
            </pc226:cmChg>
          </p:ext>
        </pc:extLst>
      </pc:sldChg>
      <pc:sldChg chg="addSp delSp modSp addCm">
        <pc:chgData name="Noyan, Alican" userId="S::noyan.a@buas.nl::f2106684-872a-4b1d-b983-18c991c41330" providerId="AD" clId="Web-{6A6033F0-F107-62CD-E18C-1C4B675FDDBE}" dt="2023-08-02T13:56:08.145" v="11"/>
        <pc:sldMkLst>
          <pc:docMk/>
          <pc:sldMk cId="0" sldId="296"/>
        </pc:sldMkLst>
        <pc:spChg chg="add del mod">
          <ac:chgData name="Noyan, Alican" userId="S::noyan.a@buas.nl::f2106684-872a-4b1d-b983-18c991c41330" providerId="AD" clId="Web-{6A6033F0-F107-62CD-E18C-1C4B675FDDBE}" dt="2023-08-02T12:56:56.708" v="6"/>
          <ac:spMkLst>
            <pc:docMk/>
            <pc:sldMk cId="0" sldId="296"/>
            <ac:spMk id="3" creationId="{14CE5377-4D46-E56F-6EC5-165A87FDE0F8}"/>
          </ac:spMkLst>
        </pc:spChg>
        <pc:spChg chg="add del mod">
          <ac:chgData name="Noyan, Alican" userId="S::noyan.a@buas.nl::f2106684-872a-4b1d-b983-18c991c41330" providerId="AD" clId="Web-{6A6033F0-F107-62CD-E18C-1C4B675FDDBE}" dt="2023-08-02T12:57:00.536" v="8" actId="20577"/>
          <ac:spMkLst>
            <pc:docMk/>
            <pc:sldMk cId="0" sldId="296"/>
            <ac:spMk id="497" creationId="{00000000-0000-0000-0000-000000000000}"/>
          </ac:spMkLst>
        </pc:spChg>
        <pc:spChg chg="mod">
          <ac:chgData name="Noyan, Alican" userId="S::noyan.a@buas.nl::f2106684-872a-4b1d-b983-18c991c41330" providerId="AD" clId="Web-{6A6033F0-F107-62CD-E18C-1C4B675FDDBE}" dt="2023-08-02T12:56:50.614" v="4" actId="20577"/>
          <ac:spMkLst>
            <pc:docMk/>
            <pc:sldMk cId="0" sldId="296"/>
            <ac:spMk id="499" creationId="{00000000-0000-0000-0000-000000000000}"/>
          </ac:spMkLst>
        </pc:spChg>
        <pc:extLst>
          <p:ext xmlns:p="http://schemas.openxmlformats.org/presentationml/2006/main" uri="{D6D511B9-2390-475A-947B-AFAB55BFBCF1}">
            <pc226:cmChg xmlns:pc226="http://schemas.microsoft.com/office/powerpoint/2022/06/main/command" chg="add">
              <pc226:chgData name="Noyan, Alican" userId="S::noyan.a@buas.nl::f2106684-872a-4b1d-b983-18c991c41330" providerId="AD" clId="Web-{6A6033F0-F107-62CD-E18C-1C4B675FDDBE}" dt="2023-08-02T13:56:08.145" v="11"/>
              <pc2:cmMkLst xmlns:pc2="http://schemas.microsoft.com/office/powerpoint/2019/9/main/command">
                <pc:docMk/>
                <pc:sldMk cId="0" sldId="296"/>
                <pc2:cmMk id="{C271717F-B1E6-44C4-BC5A-CD9CBE43C119}"/>
              </pc2:cmMkLst>
            </pc226:cmChg>
          </p:ext>
        </pc:extLst>
      </pc:sldChg>
      <pc:sldChg chg="modSp">
        <pc:chgData name="Noyan, Alican" userId="S::noyan.a@buas.nl::f2106684-872a-4b1d-b983-18c991c41330" providerId="AD" clId="Web-{6A6033F0-F107-62CD-E18C-1C4B675FDDBE}" dt="2023-08-02T13:56:33.380" v="16" actId="1076"/>
        <pc:sldMkLst>
          <pc:docMk/>
          <pc:sldMk cId="0" sldId="297"/>
        </pc:sldMkLst>
        <pc:spChg chg="mod">
          <ac:chgData name="Noyan, Alican" userId="S::noyan.a@buas.nl::f2106684-872a-4b1d-b983-18c991c41330" providerId="AD" clId="Web-{6A6033F0-F107-62CD-E18C-1C4B675FDDBE}" dt="2023-08-02T13:56:33.380" v="16" actId="1076"/>
          <ac:spMkLst>
            <pc:docMk/>
            <pc:sldMk cId="0" sldId="297"/>
            <ac:spMk id="508" creationId="{00000000-0000-0000-0000-000000000000}"/>
          </ac:spMkLst>
        </pc:spChg>
      </pc:sldChg>
      <pc:sldChg chg="addSp delSp modSp">
        <pc:chgData name="Noyan, Alican" userId="S::noyan.a@buas.nl::f2106684-872a-4b1d-b983-18c991c41330" providerId="AD" clId="Web-{6A6033F0-F107-62CD-E18C-1C4B675FDDBE}" dt="2023-08-02T13:57:29.756" v="22" actId="1076"/>
        <pc:sldMkLst>
          <pc:docMk/>
          <pc:sldMk cId="0" sldId="298"/>
        </pc:sldMkLst>
        <pc:spChg chg="add del mod">
          <ac:chgData name="Noyan, Alican" userId="S::noyan.a@buas.nl::f2106684-872a-4b1d-b983-18c991c41330" providerId="AD" clId="Web-{6A6033F0-F107-62CD-E18C-1C4B675FDDBE}" dt="2023-08-02T13:57:13.881" v="20"/>
          <ac:spMkLst>
            <pc:docMk/>
            <pc:sldMk cId="0" sldId="298"/>
            <ac:spMk id="3" creationId="{35E3DE23-D541-7F6F-3F8C-2841765350B3}"/>
          </ac:spMkLst>
        </pc:spChg>
        <pc:spChg chg="add mod">
          <ac:chgData name="Noyan, Alican" userId="S::noyan.a@buas.nl::f2106684-872a-4b1d-b983-18c991c41330" providerId="AD" clId="Web-{6A6033F0-F107-62CD-E18C-1C4B675FDDBE}" dt="2023-08-02T13:57:02.318" v="19" actId="20577"/>
          <ac:spMkLst>
            <pc:docMk/>
            <pc:sldMk cId="0" sldId="298"/>
            <ac:spMk id="5" creationId="{EAC66E3E-7997-3FB2-868E-2DAC206B613B}"/>
          </ac:spMkLst>
        </pc:spChg>
        <pc:spChg chg="add mod">
          <ac:chgData name="Noyan, Alican" userId="S::noyan.a@buas.nl::f2106684-872a-4b1d-b983-18c991c41330" providerId="AD" clId="Web-{6A6033F0-F107-62CD-E18C-1C4B675FDDBE}" dt="2023-08-02T13:57:29.756" v="22" actId="1076"/>
          <ac:spMkLst>
            <pc:docMk/>
            <pc:sldMk cId="0" sldId="298"/>
            <ac:spMk id="7" creationId="{6ADF2B66-4C53-E1C0-7D9C-21EFEAFCBDB5}"/>
          </ac:spMkLst>
        </pc:spChg>
        <pc:spChg chg="del">
          <ac:chgData name="Noyan, Alican" userId="S::noyan.a@buas.nl::f2106684-872a-4b1d-b983-18c991c41330" providerId="AD" clId="Web-{6A6033F0-F107-62CD-E18C-1C4B675FDDBE}" dt="2023-08-02T13:56:44.927" v="17"/>
          <ac:spMkLst>
            <pc:docMk/>
            <pc:sldMk cId="0" sldId="298"/>
            <ac:spMk id="515" creationId="{00000000-0000-0000-0000-000000000000}"/>
          </ac:spMkLst>
        </pc:spChg>
      </pc:sldChg>
    </pc:docChg>
  </pc:docChgLst>
  <pc:docChgLst>
    <pc:chgData name="Blerck, Irene van" userId="a459afc0-a645-4902-97f4-db4ffab93732" providerId="ADAL" clId="{8A04CFC2-B3FE-4771-BD82-0A4EE6DF437E}"/>
    <pc:docChg chg="undo custSel delSld modSld addSection delSection">
      <pc:chgData name="Blerck, Irene van" userId="a459afc0-a645-4902-97f4-db4ffab93732" providerId="ADAL" clId="{8A04CFC2-B3FE-4771-BD82-0A4EE6DF437E}" dt="2023-08-30T10:29:37.161" v="101" actId="20577"/>
      <pc:docMkLst>
        <pc:docMk/>
      </pc:docMkLst>
      <pc:sldChg chg="addSp mod">
        <pc:chgData name="Blerck, Irene van" userId="a459afc0-a645-4902-97f4-db4ffab93732" providerId="ADAL" clId="{8A04CFC2-B3FE-4771-BD82-0A4EE6DF437E}" dt="2023-08-29T11:47:41.861" v="8" actId="9405"/>
        <pc:sldMkLst>
          <pc:docMk/>
          <pc:sldMk cId="0" sldId="256"/>
        </pc:sldMkLst>
        <pc:inkChg chg="add">
          <ac:chgData name="Blerck, Irene van" userId="a459afc0-a645-4902-97f4-db4ffab93732" providerId="ADAL" clId="{8A04CFC2-B3FE-4771-BD82-0A4EE6DF437E}" dt="2023-08-29T11:47:41.861" v="8" actId="9405"/>
          <ac:inkMkLst>
            <pc:docMk/>
            <pc:sldMk cId="0" sldId="256"/>
            <ac:inkMk id="3" creationId="{3F68F4A5-71E2-A3AC-75A0-523F00D3D561}"/>
          </ac:inkMkLst>
        </pc:inkChg>
      </pc:sldChg>
      <pc:sldChg chg="modNotesTx">
        <pc:chgData name="Blerck, Irene van" userId="a459afc0-a645-4902-97f4-db4ffab93732" providerId="ADAL" clId="{8A04CFC2-B3FE-4771-BD82-0A4EE6DF437E}" dt="2023-08-29T11:48:47.819" v="11" actId="20577"/>
        <pc:sldMkLst>
          <pc:docMk/>
          <pc:sldMk cId="0" sldId="263"/>
        </pc:sldMkLst>
      </pc:sldChg>
      <pc:sldChg chg="modSp mod">
        <pc:chgData name="Blerck, Irene van" userId="a459afc0-a645-4902-97f4-db4ffab93732" providerId="ADAL" clId="{8A04CFC2-B3FE-4771-BD82-0A4EE6DF437E}" dt="2023-08-30T10:26:21.266" v="61" actId="20577"/>
        <pc:sldMkLst>
          <pc:docMk/>
          <pc:sldMk cId="0" sldId="264"/>
        </pc:sldMkLst>
        <pc:spChg chg="mod">
          <ac:chgData name="Blerck, Irene van" userId="a459afc0-a645-4902-97f4-db4ffab93732" providerId="ADAL" clId="{8A04CFC2-B3FE-4771-BD82-0A4EE6DF437E}" dt="2023-08-30T10:26:21.266" v="61" actId="20577"/>
          <ac:spMkLst>
            <pc:docMk/>
            <pc:sldMk cId="0" sldId="264"/>
            <ac:spMk id="165" creationId="{00000000-0000-0000-0000-000000000000}"/>
          </ac:spMkLst>
        </pc:spChg>
      </pc:sldChg>
      <pc:sldChg chg="modSp mod">
        <pc:chgData name="Blerck, Irene van" userId="a459afc0-a645-4902-97f4-db4ffab93732" providerId="ADAL" clId="{8A04CFC2-B3FE-4771-BD82-0A4EE6DF437E}" dt="2023-08-30T10:26:33.324" v="63" actId="20577"/>
        <pc:sldMkLst>
          <pc:docMk/>
          <pc:sldMk cId="0" sldId="268"/>
        </pc:sldMkLst>
        <pc:spChg chg="mod">
          <ac:chgData name="Blerck, Irene van" userId="a459afc0-a645-4902-97f4-db4ffab93732" providerId="ADAL" clId="{8A04CFC2-B3FE-4771-BD82-0A4EE6DF437E}" dt="2023-08-30T10:26:33.324" v="63" actId="20577"/>
          <ac:spMkLst>
            <pc:docMk/>
            <pc:sldMk cId="0" sldId="268"/>
            <ac:spMk id="207" creationId="{00000000-0000-0000-0000-000000000000}"/>
          </ac:spMkLst>
        </pc:spChg>
      </pc:sldChg>
      <pc:sldChg chg="modSp mod">
        <pc:chgData name="Blerck, Irene van" userId="a459afc0-a645-4902-97f4-db4ffab93732" providerId="ADAL" clId="{8A04CFC2-B3FE-4771-BD82-0A4EE6DF437E}" dt="2023-08-30T10:27:32.140" v="65" actId="20577"/>
        <pc:sldMkLst>
          <pc:docMk/>
          <pc:sldMk cId="0" sldId="270"/>
        </pc:sldMkLst>
        <pc:spChg chg="mod">
          <ac:chgData name="Blerck, Irene van" userId="a459afc0-a645-4902-97f4-db4ffab93732" providerId="ADAL" clId="{8A04CFC2-B3FE-4771-BD82-0A4EE6DF437E}" dt="2023-08-30T10:27:32.140" v="65" actId="20577"/>
          <ac:spMkLst>
            <pc:docMk/>
            <pc:sldMk cId="0" sldId="270"/>
            <ac:spMk id="228" creationId="{00000000-0000-0000-0000-000000000000}"/>
          </ac:spMkLst>
        </pc:spChg>
      </pc:sldChg>
      <pc:sldChg chg="modSp mod">
        <pc:chgData name="Blerck, Irene van" userId="a459afc0-a645-4902-97f4-db4ffab93732" providerId="ADAL" clId="{8A04CFC2-B3FE-4771-BD82-0A4EE6DF437E}" dt="2023-08-30T10:27:47.858" v="67" actId="20577"/>
        <pc:sldMkLst>
          <pc:docMk/>
          <pc:sldMk cId="0" sldId="271"/>
        </pc:sldMkLst>
        <pc:spChg chg="mod">
          <ac:chgData name="Blerck, Irene van" userId="a459afc0-a645-4902-97f4-db4ffab93732" providerId="ADAL" clId="{8A04CFC2-B3FE-4771-BD82-0A4EE6DF437E}" dt="2023-08-30T10:27:47.858" v="67" actId="20577"/>
          <ac:spMkLst>
            <pc:docMk/>
            <pc:sldMk cId="0" sldId="271"/>
            <ac:spMk id="240" creationId="{00000000-0000-0000-0000-000000000000}"/>
          </ac:spMkLst>
        </pc:spChg>
      </pc:sldChg>
      <pc:sldChg chg="delCm modCm modNotesTx">
        <pc:chgData name="Blerck, Irene van" userId="a459afc0-a645-4902-97f4-db4ffab93732" providerId="ADAL" clId="{8A04CFC2-B3FE-4771-BD82-0A4EE6DF437E}" dt="2023-08-29T11:49:44.330" v="14" actId="20577"/>
        <pc:sldMkLst>
          <pc:docMk/>
          <pc:sldMk cId="0" sldId="282"/>
        </pc:sldMkLst>
        <pc:extLst>
          <p:ext xmlns:p="http://schemas.openxmlformats.org/presentationml/2006/main" uri="{D6D511B9-2390-475A-947B-AFAB55BFBCF1}">
            <pc226:cmChg xmlns:pc226="http://schemas.microsoft.com/office/powerpoint/2022/06/main/command" chg="del mod">
              <pc226:chgData name="Blerck, Irene van" userId="a459afc0-a645-4902-97f4-db4ffab93732" providerId="ADAL" clId="{8A04CFC2-B3FE-4771-BD82-0A4EE6DF437E}" dt="2023-08-29T11:49:31.200" v="13"/>
              <pc2:cmMkLst xmlns:pc2="http://schemas.microsoft.com/office/powerpoint/2019/9/main/command">
                <pc:docMk/>
                <pc:sldMk cId="0" sldId="282"/>
                <pc2:cmMk id="{5D23AC1F-C56E-4492-ACF0-F1924F8F9565}"/>
              </pc2:cmMkLst>
            </pc226:cmChg>
          </p:ext>
        </pc:extLst>
      </pc:sldChg>
      <pc:sldChg chg="modSp mod">
        <pc:chgData name="Blerck, Irene van" userId="a459afc0-a645-4902-97f4-db4ffab93732" providerId="ADAL" clId="{8A04CFC2-B3FE-4771-BD82-0A4EE6DF437E}" dt="2023-08-29T11:56:26.669" v="49" actId="121"/>
        <pc:sldMkLst>
          <pc:docMk/>
          <pc:sldMk cId="0" sldId="283"/>
        </pc:sldMkLst>
        <pc:spChg chg="mod">
          <ac:chgData name="Blerck, Irene van" userId="a459afc0-a645-4902-97f4-db4ffab93732" providerId="ADAL" clId="{8A04CFC2-B3FE-4771-BD82-0A4EE6DF437E}" dt="2023-08-29T11:56:26.669" v="49" actId="121"/>
          <ac:spMkLst>
            <pc:docMk/>
            <pc:sldMk cId="0" sldId="283"/>
            <ac:spMk id="365" creationId="{00000000-0000-0000-0000-000000000000}"/>
          </ac:spMkLst>
        </pc:spChg>
      </pc:sldChg>
      <pc:sldChg chg="modSp mod">
        <pc:chgData name="Blerck, Irene van" userId="a459afc0-a645-4902-97f4-db4ffab93732" providerId="ADAL" clId="{8A04CFC2-B3FE-4771-BD82-0A4EE6DF437E}" dt="2023-08-30T10:29:13.416" v="91" actId="20577"/>
        <pc:sldMkLst>
          <pc:docMk/>
          <pc:sldMk cId="0" sldId="286"/>
        </pc:sldMkLst>
        <pc:spChg chg="mod">
          <ac:chgData name="Blerck, Irene van" userId="a459afc0-a645-4902-97f4-db4ffab93732" providerId="ADAL" clId="{8A04CFC2-B3FE-4771-BD82-0A4EE6DF437E}" dt="2023-08-30T10:29:13.416" v="91" actId="20577"/>
          <ac:spMkLst>
            <pc:docMk/>
            <pc:sldMk cId="0" sldId="286"/>
            <ac:spMk id="394" creationId="{00000000-0000-0000-0000-000000000000}"/>
          </ac:spMkLst>
        </pc:spChg>
        <pc:spChg chg="mod">
          <ac:chgData name="Blerck, Irene van" userId="a459afc0-a645-4902-97f4-db4ffab93732" providerId="ADAL" clId="{8A04CFC2-B3FE-4771-BD82-0A4EE6DF437E}" dt="2023-08-29T11:55:45.201" v="40" actId="20577"/>
          <ac:spMkLst>
            <pc:docMk/>
            <pc:sldMk cId="0" sldId="286"/>
            <ac:spMk id="398" creationId="{00000000-0000-0000-0000-000000000000}"/>
          </ac:spMkLst>
        </pc:spChg>
      </pc:sldChg>
      <pc:sldChg chg="modSp mod">
        <pc:chgData name="Blerck, Irene van" userId="a459afc0-a645-4902-97f4-db4ffab93732" providerId="ADAL" clId="{8A04CFC2-B3FE-4771-BD82-0A4EE6DF437E}" dt="2023-08-30T10:29:19.426" v="95" actId="20577"/>
        <pc:sldMkLst>
          <pc:docMk/>
          <pc:sldMk cId="0" sldId="292"/>
        </pc:sldMkLst>
        <pc:spChg chg="mod">
          <ac:chgData name="Blerck, Irene van" userId="a459afc0-a645-4902-97f4-db4ffab93732" providerId="ADAL" clId="{8A04CFC2-B3FE-4771-BD82-0A4EE6DF437E}" dt="2023-08-30T10:29:19.426" v="95" actId="20577"/>
          <ac:spMkLst>
            <pc:docMk/>
            <pc:sldMk cId="0" sldId="292"/>
            <ac:spMk id="457" creationId="{00000000-0000-0000-0000-000000000000}"/>
          </ac:spMkLst>
        </pc:spChg>
      </pc:sldChg>
      <pc:sldChg chg="delCm modNotesTx">
        <pc:chgData name="Blerck, Irene van" userId="a459afc0-a645-4902-97f4-db4ffab93732" providerId="ADAL" clId="{8A04CFC2-B3FE-4771-BD82-0A4EE6DF437E}" dt="2023-08-30T10:25:58.753" v="59"/>
        <pc:sldMkLst>
          <pc:docMk/>
          <pc:sldMk cId="0" sldId="296"/>
        </pc:sldMkLst>
        <pc:extLst>
          <p:ext xmlns:p="http://schemas.openxmlformats.org/presentationml/2006/main" uri="{D6D511B9-2390-475A-947B-AFAB55BFBCF1}">
            <pc226:cmChg xmlns:pc226="http://schemas.microsoft.com/office/powerpoint/2022/06/main/command" chg="del">
              <pc226:chgData name="Blerck, Irene van" userId="a459afc0-a645-4902-97f4-db4ffab93732" providerId="ADAL" clId="{8A04CFC2-B3FE-4771-BD82-0A4EE6DF437E}" dt="2023-08-30T10:25:58.753" v="59"/>
              <pc2:cmMkLst xmlns:pc2="http://schemas.microsoft.com/office/powerpoint/2019/9/main/command">
                <pc:docMk/>
                <pc:sldMk cId="0" sldId="296"/>
                <pc2:cmMk id="{C271717F-B1E6-44C4-BC5A-CD9CBE43C119}"/>
              </pc2:cmMkLst>
            </pc226:cmChg>
          </p:ext>
        </pc:extLst>
      </pc:sldChg>
      <pc:sldChg chg="modSp mod">
        <pc:chgData name="Blerck, Irene van" userId="a459afc0-a645-4902-97f4-db4ffab93732" providerId="ADAL" clId="{8A04CFC2-B3FE-4771-BD82-0A4EE6DF437E}" dt="2023-08-30T10:29:26.587" v="97" actId="20577"/>
        <pc:sldMkLst>
          <pc:docMk/>
          <pc:sldMk cId="3889067802" sldId="300"/>
        </pc:sldMkLst>
        <pc:spChg chg="mod">
          <ac:chgData name="Blerck, Irene van" userId="a459afc0-a645-4902-97f4-db4ffab93732" providerId="ADAL" clId="{8A04CFC2-B3FE-4771-BD82-0A4EE6DF437E}" dt="2023-08-30T10:29:26.587" v="97" actId="20577"/>
          <ac:spMkLst>
            <pc:docMk/>
            <pc:sldMk cId="3889067802" sldId="300"/>
            <ac:spMk id="476" creationId="{00000000-0000-0000-0000-000000000000}"/>
          </ac:spMkLst>
        </pc:spChg>
      </pc:sldChg>
      <pc:sldChg chg="modSp mod">
        <pc:chgData name="Blerck, Irene van" userId="a459afc0-a645-4902-97f4-db4ffab93732" providerId="ADAL" clId="{8A04CFC2-B3FE-4771-BD82-0A4EE6DF437E}" dt="2023-08-30T10:29:37.161" v="101" actId="20577"/>
        <pc:sldMkLst>
          <pc:docMk/>
          <pc:sldMk cId="3727405183" sldId="301"/>
        </pc:sldMkLst>
        <pc:spChg chg="mod">
          <ac:chgData name="Blerck, Irene van" userId="a459afc0-a645-4902-97f4-db4ffab93732" providerId="ADAL" clId="{8A04CFC2-B3FE-4771-BD82-0A4EE6DF437E}" dt="2023-08-30T10:29:37.161" v="101" actId="20577"/>
          <ac:spMkLst>
            <pc:docMk/>
            <pc:sldMk cId="3727405183" sldId="301"/>
            <ac:spMk id="487" creationId="{00000000-0000-0000-0000-000000000000}"/>
          </ac:spMkLst>
        </pc:spChg>
      </pc:sldChg>
      <pc:sldChg chg="modSp mod">
        <pc:chgData name="Blerck, Irene van" userId="a459afc0-a645-4902-97f4-db4ffab93732" providerId="ADAL" clId="{8A04CFC2-B3FE-4771-BD82-0A4EE6DF437E}" dt="2023-08-30T10:27:53.141" v="69" actId="20577"/>
        <pc:sldMkLst>
          <pc:docMk/>
          <pc:sldMk cId="3399973339" sldId="306"/>
        </pc:sldMkLst>
        <pc:spChg chg="mod">
          <ac:chgData name="Blerck, Irene van" userId="a459afc0-a645-4902-97f4-db4ffab93732" providerId="ADAL" clId="{8A04CFC2-B3FE-4771-BD82-0A4EE6DF437E}" dt="2023-08-30T10:27:53.141" v="69" actId="20577"/>
          <ac:spMkLst>
            <pc:docMk/>
            <pc:sldMk cId="3399973339" sldId="306"/>
            <ac:spMk id="228" creationId="{00000000-0000-0000-0000-000000000000}"/>
          </ac:spMkLst>
        </pc:spChg>
      </pc:sldChg>
      <pc:sldChg chg="modSp mod">
        <pc:chgData name="Blerck, Irene van" userId="a459afc0-a645-4902-97f4-db4ffab93732" providerId="ADAL" clId="{8A04CFC2-B3FE-4771-BD82-0A4EE6DF437E}" dt="2023-08-30T10:27:56.996" v="71" actId="20577"/>
        <pc:sldMkLst>
          <pc:docMk/>
          <pc:sldMk cId="3366952028" sldId="307"/>
        </pc:sldMkLst>
        <pc:spChg chg="mod">
          <ac:chgData name="Blerck, Irene van" userId="a459afc0-a645-4902-97f4-db4ffab93732" providerId="ADAL" clId="{8A04CFC2-B3FE-4771-BD82-0A4EE6DF437E}" dt="2023-08-30T10:27:56.996" v="71" actId="20577"/>
          <ac:spMkLst>
            <pc:docMk/>
            <pc:sldMk cId="3366952028" sldId="307"/>
            <ac:spMk id="240" creationId="{00000000-0000-0000-0000-000000000000}"/>
          </ac:spMkLst>
        </pc:spChg>
      </pc:sldChg>
      <pc:sldChg chg="modSp mod">
        <pc:chgData name="Blerck, Irene van" userId="a459afc0-a645-4902-97f4-db4ffab93732" providerId="ADAL" clId="{8A04CFC2-B3FE-4771-BD82-0A4EE6DF437E}" dt="2023-08-30T10:28:00.267" v="73" actId="20577"/>
        <pc:sldMkLst>
          <pc:docMk/>
          <pc:sldMk cId="2683140886" sldId="308"/>
        </pc:sldMkLst>
        <pc:spChg chg="mod">
          <ac:chgData name="Blerck, Irene van" userId="a459afc0-a645-4902-97f4-db4ffab93732" providerId="ADAL" clId="{8A04CFC2-B3FE-4771-BD82-0A4EE6DF437E}" dt="2023-08-30T10:28:00.267" v="73" actId="20577"/>
          <ac:spMkLst>
            <pc:docMk/>
            <pc:sldMk cId="2683140886" sldId="308"/>
            <ac:spMk id="228" creationId="{00000000-0000-0000-0000-000000000000}"/>
          </ac:spMkLst>
        </pc:spChg>
      </pc:sldChg>
      <pc:sldChg chg="modSp mod">
        <pc:chgData name="Blerck, Irene van" userId="a459afc0-a645-4902-97f4-db4ffab93732" providerId="ADAL" clId="{8A04CFC2-B3FE-4771-BD82-0A4EE6DF437E}" dt="2023-08-30T10:28:03.783" v="75" actId="20577"/>
        <pc:sldMkLst>
          <pc:docMk/>
          <pc:sldMk cId="1600689614" sldId="309"/>
        </pc:sldMkLst>
        <pc:spChg chg="mod">
          <ac:chgData name="Blerck, Irene van" userId="a459afc0-a645-4902-97f4-db4ffab93732" providerId="ADAL" clId="{8A04CFC2-B3FE-4771-BD82-0A4EE6DF437E}" dt="2023-08-30T10:28:03.783" v="75" actId="20577"/>
          <ac:spMkLst>
            <pc:docMk/>
            <pc:sldMk cId="1600689614" sldId="309"/>
            <ac:spMk id="240" creationId="{00000000-0000-0000-0000-000000000000}"/>
          </ac:spMkLst>
        </pc:spChg>
      </pc:sldChg>
      <pc:sldChg chg="modSp mod">
        <pc:chgData name="Blerck, Irene van" userId="a459afc0-a645-4902-97f4-db4ffab93732" providerId="ADAL" clId="{8A04CFC2-B3FE-4771-BD82-0A4EE6DF437E}" dt="2023-08-30T10:28:09.681" v="77" actId="20577"/>
        <pc:sldMkLst>
          <pc:docMk/>
          <pc:sldMk cId="2423163008" sldId="310"/>
        </pc:sldMkLst>
        <pc:spChg chg="mod">
          <ac:chgData name="Blerck, Irene van" userId="a459afc0-a645-4902-97f4-db4ffab93732" providerId="ADAL" clId="{8A04CFC2-B3FE-4771-BD82-0A4EE6DF437E}" dt="2023-08-30T10:28:09.681" v="77" actId="20577"/>
          <ac:spMkLst>
            <pc:docMk/>
            <pc:sldMk cId="2423163008" sldId="310"/>
            <ac:spMk id="228" creationId="{00000000-0000-0000-0000-000000000000}"/>
          </ac:spMkLst>
        </pc:spChg>
      </pc:sldChg>
      <pc:sldChg chg="modSp mod">
        <pc:chgData name="Blerck, Irene van" userId="a459afc0-a645-4902-97f4-db4ffab93732" providerId="ADAL" clId="{8A04CFC2-B3FE-4771-BD82-0A4EE6DF437E}" dt="2023-08-30T10:28:13.278" v="79" actId="20577"/>
        <pc:sldMkLst>
          <pc:docMk/>
          <pc:sldMk cId="2397875895" sldId="311"/>
        </pc:sldMkLst>
        <pc:spChg chg="mod">
          <ac:chgData name="Blerck, Irene van" userId="a459afc0-a645-4902-97f4-db4ffab93732" providerId="ADAL" clId="{8A04CFC2-B3FE-4771-BD82-0A4EE6DF437E}" dt="2023-08-30T10:28:13.278" v="79" actId="20577"/>
          <ac:spMkLst>
            <pc:docMk/>
            <pc:sldMk cId="2397875895" sldId="311"/>
            <ac:spMk id="240" creationId="{00000000-0000-0000-0000-000000000000}"/>
          </ac:spMkLst>
        </pc:spChg>
      </pc:sldChg>
      <pc:sldChg chg="modSp mod">
        <pc:chgData name="Blerck, Irene van" userId="a459afc0-a645-4902-97f4-db4ffab93732" providerId="ADAL" clId="{8A04CFC2-B3FE-4771-BD82-0A4EE6DF437E}" dt="2023-08-30T10:28:19.890" v="81" actId="20577"/>
        <pc:sldMkLst>
          <pc:docMk/>
          <pc:sldMk cId="902546621" sldId="312"/>
        </pc:sldMkLst>
        <pc:spChg chg="mod">
          <ac:chgData name="Blerck, Irene van" userId="a459afc0-a645-4902-97f4-db4ffab93732" providerId="ADAL" clId="{8A04CFC2-B3FE-4771-BD82-0A4EE6DF437E}" dt="2023-08-30T10:28:19.890" v="81" actId="20577"/>
          <ac:spMkLst>
            <pc:docMk/>
            <pc:sldMk cId="902546621" sldId="312"/>
            <ac:spMk id="228" creationId="{00000000-0000-0000-0000-000000000000}"/>
          </ac:spMkLst>
        </pc:spChg>
      </pc:sldChg>
      <pc:sldChg chg="modSp mod">
        <pc:chgData name="Blerck, Irene van" userId="a459afc0-a645-4902-97f4-db4ffab93732" providerId="ADAL" clId="{8A04CFC2-B3FE-4771-BD82-0A4EE6DF437E}" dt="2023-08-30T10:28:27.326" v="83" actId="20577"/>
        <pc:sldMkLst>
          <pc:docMk/>
          <pc:sldMk cId="628294700" sldId="313"/>
        </pc:sldMkLst>
        <pc:spChg chg="mod">
          <ac:chgData name="Blerck, Irene van" userId="a459afc0-a645-4902-97f4-db4ffab93732" providerId="ADAL" clId="{8A04CFC2-B3FE-4771-BD82-0A4EE6DF437E}" dt="2023-08-30T10:28:27.326" v="83" actId="20577"/>
          <ac:spMkLst>
            <pc:docMk/>
            <pc:sldMk cId="628294700" sldId="313"/>
            <ac:spMk id="240" creationId="{00000000-0000-0000-0000-000000000000}"/>
          </ac:spMkLst>
        </pc:spChg>
      </pc:sldChg>
      <pc:sldChg chg="modSp mod">
        <pc:chgData name="Blerck, Irene van" userId="a459afc0-a645-4902-97f4-db4ffab93732" providerId="ADAL" clId="{8A04CFC2-B3FE-4771-BD82-0A4EE6DF437E}" dt="2023-08-30T10:28:34.830" v="85" actId="20577"/>
        <pc:sldMkLst>
          <pc:docMk/>
          <pc:sldMk cId="1089604087" sldId="314"/>
        </pc:sldMkLst>
        <pc:spChg chg="mod">
          <ac:chgData name="Blerck, Irene van" userId="a459afc0-a645-4902-97f4-db4ffab93732" providerId="ADAL" clId="{8A04CFC2-B3FE-4771-BD82-0A4EE6DF437E}" dt="2023-08-30T10:28:34.830" v="85" actId="20577"/>
          <ac:spMkLst>
            <pc:docMk/>
            <pc:sldMk cId="1089604087" sldId="314"/>
            <ac:spMk id="228" creationId="{00000000-0000-0000-0000-000000000000}"/>
          </ac:spMkLst>
        </pc:spChg>
      </pc:sldChg>
      <pc:sldChg chg="modSp mod">
        <pc:chgData name="Blerck, Irene van" userId="a459afc0-a645-4902-97f4-db4ffab93732" providerId="ADAL" clId="{8A04CFC2-B3FE-4771-BD82-0A4EE6DF437E}" dt="2023-08-30T10:28:41.587" v="87" actId="20577"/>
        <pc:sldMkLst>
          <pc:docMk/>
          <pc:sldMk cId="2861106633" sldId="315"/>
        </pc:sldMkLst>
        <pc:spChg chg="mod">
          <ac:chgData name="Blerck, Irene van" userId="a459afc0-a645-4902-97f4-db4ffab93732" providerId="ADAL" clId="{8A04CFC2-B3FE-4771-BD82-0A4EE6DF437E}" dt="2023-08-30T10:28:41.587" v="87" actId="20577"/>
          <ac:spMkLst>
            <pc:docMk/>
            <pc:sldMk cId="2861106633" sldId="315"/>
            <ac:spMk id="240" creationId="{00000000-0000-0000-0000-000000000000}"/>
          </ac:spMkLst>
        </pc:spChg>
      </pc:sldChg>
      <pc:sldChg chg="modSp mod">
        <pc:chgData name="Blerck, Irene van" userId="a459afc0-a645-4902-97f4-db4ffab93732" providerId="ADAL" clId="{8A04CFC2-B3FE-4771-BD82-0A4EE6DF437E}" dt="2023-08-29T11:56:00.872" v="43" actId="20577"/>
        <pc:sldMkLst>
          <pc:docMk/>
          <pc:sldMk cId="2069318643" sldId="316"/>
        </pc:sldMkLst>
        <pc:spChg chg="mod">
          <ac:chgData name="Blerck, Irene van" userId="a459afc0-a645-4902-97f4-db4ffab93732" providerId="ADAL" clId="{8A04CFC2-B3FE-4771-BD82-0A4EE6DF437E}" dt="2023-08-29T11:56:00.872" v="43" actId="20577"/>
          <ac:spMkLst>
            <pc:docMk/>
            <pc:sldMk cId="2069318643" sldId="316"/>
            <ac:spMk id="469" creationId="{00000000-0000-0000-0000-000000000000}"/>
          </ac:spMkLst>
        </pc:spChg>
      </pc:sldChg>
      <pc:sldChg chg="modSp mod">
        <pc:chgData name="Blerck, Irene van" userId="a459afc0-a645-4902-97f4-db4ffab93732" providerId="ADAL" clId="{8A04CFC2-B3FE-4771-BD82-0A4EE6DF437E}" dt="2023-08-29T11:57:30.279" v="57" actId="20577"/>
        <pc:sldMkLst>
          <pc:docMk/>
          <pc:sldMk cId="581642844" sldId="317"/>
        </pc:sldMkLst>
        <pc:spChg chg="mod">
          <ac:chgData name="Blerck, Irene van" userId="a459afc0-a645-4902-97f4-db4ffab93732" providerId="ADAL" clId="{8A04CFC2-B3FE-4771-BD82-0A4EE6DF437E}" dt="2023-08-29T11:57:30.279" v="57" actId="20577"/>
          <ac:spMkLst>
            <pc:docMk/>
            <pc:sldMk cId="581642844" sldId="317"/>
            <ac:spMk id="2" creationId="{1BD666A3-3E09-FAAB-6BAB-6A277FFC46C3}"/>
          </ac:spMkLst>
        </pc:spChg>
        <pc:spChg chg="mod">
          <ac:chgData name="Blerck, Irene van" userId="a459afc0-a645-4902-97f4-db4ffab93732" providerId="ADAL" clId="{8A04CFC2-B3FE-4771-BD82-0A4EE6DF437E}" dt="2023-08-29T11:56:52.536" v="53" actId="20577"/>
          <ac:spMkLst>
            <pc:docMk/>
            <pc:sldMk cId="581642844" sldId="317"/>
            <ac:spMk id="491" creationId="{00000000-0000-0000-0000-000000000000}"/>
          </ac:spMkLst>
        </pc:spChg>
      </pc:sldChg>
      <pc:sldChg chg="addSp delSp modSp del mod modClrScheme chgLayout">
        <pc:chgData name="Blerck, Irene van" userId="a459afc0-a645-4902-97f4-db4ffab93732" providerId="ADAL" clId="{8A04CFC2-B3FE-4771-BD82-0A4EE6DF437E}" dt="2023-08-29T11:47:45.138" v="9" actId="47"/>
        <pc:sldMkLst>
          <pc:docMk/>
          <pc:sldMk cId="1601090626" sldId="318"/>
        </pc:sldMkLst>
        <pc:spChg chg="add del mod">
          <ac:chgData name="Blerck, Irene van" userId="a459afc0-a645-4902-97f4-db4ffab93732" providerId="ADAL" clId="{8A04CFC2-B3FE-4771-BD82-0A4EE6DF437E}" dt="2023-08-29T11:45:22.695" v="2" actId="6264"/>
          <ac:spMkLst>
            <pc:docMk/>
            <pc:sldMk cId="1601090626" sldId="318"/>
            <ac:spMk id="3" creationId="{AE83109F-B2C4-B9F0-AAFD-5207DAA4D70A}"/>
          </ac:spMkLst>
        </pc:spChg>
        <pc:spChg chg="add del mod">
          <ac:chgData name="Blerck, Irene van" userId="a459afc0-a645-4902-97f4-db4ffab93732" providerId="ADAL" clId="{8A04CFC2-B3FE-4771-BD82-0A4EE6DF437E}" dt="2023-08-29T11:45:22.695" v="2" actId="6264"/>
          <ac:spMkLst>
            <pc:docMk/>
            <pc:sldMk cId="1601090626" sldId="318"/>
            <ac:spMk id="4" creationId="{BD95097D-4166-A1A8-81BD-95AC6E6451C6}"/>
          </ac:spMkLst>
        </pc:spChg>
        <pc:spChg chg="mod ord">
          <ac:chgData name="Blerck, Irene van" userId="a459afc0-a645-4902-97f4-db4ffab93732" providerId="ADAL" clId="{8A04CFC2-B3FE-4771-BD82-0A4EE6DF437E}" dt="2023-08-29T11:46:11.624" v="5" actId="700"/>
          <ac:spMkLst>
            <pc:docMk/>
            <pc:sldMk cId="1601090626" sldId="318"/>
            <ac:spMk id="93" creationId="{00000000-0000-0000-0000-000000000000}"/>
          </ac:spMkLst>
        </pc:spChg>
        <pc:spChg chg="mod ord">
          <ac:chgData name="Blerck, Irene van" userId="a459afc0-a645-4902-97f4-db4ffab93732" providerId="ADAL" clId="{8A04CFC2-B3FE-4771-BD82-0A4EE6DF437E}" dt="2023-08-29T11:46:11.624" v="5" actId="700"/>
          <ac:spMkLst>
            <pc:docMk/>
            <pc:sldMk cId="1601090626" sldId="318"/>
            <ac:spMk id="95" creationId="{00000000-0000-0000-0000-000000000000}"/>
          </ac:spMkLst>
        </pc:spChg>
        <pc:inkChg chg="add del">
          <ac:chgData name="Blerck, Irene van" userId="a459afc0-a645-4902-97f4-db4ffab93732" providerId="ADAL" clId="{8A04CFC2-B3FE-4771-BD82-0A4EE6DF437E}" dt="2023-08-29T11:47:32.108" v="7" actId="9405"/>
          <ac:inkMkLst>
            <pc:docMk/>
            <pc:sldMk cId="1601090626" sldId="318"/>
            <ac:inkMk id="5" creationId="{0D23AA98-1F36-289B-9F17-C914827C148C}"/>
          </ac:inkMkLst>
        </pc:inkChg>
      </pc:sldChg>
    </pc:docChg>
  </pc:docChgLst>
  <pc:docChgLst>
    <pc:chgData name="Blerck, Irene van" userId="S::blerck.i@buas.nl::a459afc0-a645-4902-97f4-db4ffab93732" providerId="AD" clId="Web-{62683B21-D2B3-4403-AC22-860ED48513BF}"/>
    <pc:docChg chg="modSld">
      <pc:chgData name="Blerck, Irene van" userId="S::blerck.i@buas.nl::a459afc0-a645-4902-97f4-db4ffab93732" providerId="AD" clId="Web-{62683B21-D2B3-4403-AC22-860ED48513BF}" dt="2023-06-14T09:20:14.639" v="17" actId="20577"/>
      <pc:docMkLst>
        <pc:docMk/>
      </pc:docMkLst>
      <pc:sldChg chg="modSp">
        <pc:chgData name="Blerck, Irene van" userId="S::blerck.i@buas.nl::a459afc0-a645-4902-97f4-db4ffab93732" providerId="AD" clId="Web-{62683B21-D2B3-4403-AC22-860ED48513BF}" dt="2023-06-14T09:20:14.639" v="17" actId="20577"/>
        <pc:sldMkLst>
          <pc:docMk/>
          <pc:sldMk cId="0" sldId="283"/>
        </pc:sldMkLst>
        <pc:spChg chg="mod">
          <ac:chgData name="Blerck, Irene van" userId="S::blerck.i@buas.nl::a459afc0-a645-4902-97f4-db4ffab93732" providerId="AD" clId="Web-{62683B21-D2B3-4403-AC22-860ED48513BF}" dt="2023-06-14T09:20:14.639" v="17" actId="20577"/>
          <ac:spMkLst>
            <pc:docMk/>
            <pc:sldMk cId="0" sldId="283"/>
            <ac:spMk id="364" creationId="{00000000-0000-0000-0000-000000000000}"/>
          </ac:spMkLst>
        </pc:spChg>
        <pc:spChg chg="mod">
          <ac:chgData name="Blerck, Irene van" userId="S::blerck.i@buas.nl::a459afc0-a645-4902-97f4-db4ffab93732" providerId="AD" clId="Web-{62683B21-D2B3-4403-AC22-860ED48513BF}" dt="2023-06-14T09:17:38.581" v="4" actId="20577"/>
          <ac:spMkLst>
            <pc:docMk/>
            <pc:sldMk cId="0" sldId="283"/>
            <ac:spMk id="365" creationId="{00000000-0000-0000-0000-000000000000}"/>
          </ac:spMkLst>
        </pc:spChg>
      </pc:sldChg>
      <pc:sldChg chg="modSp">
        <pc:chgData name="Blerck, Irene van" userId="S::blerck.i@buas.nl::a459afc0-a645-4902-97f4-db4ffab93732" providerId="AD" clId="Web-{62683B21-D2B3-4403-AC22-860ED48513BF}" dt="2023-06-14T09:19:15.009" v="13" actId="20577"/>
        <pc:sldMkLst>
          <pc:docMk/>
          <pc:sldMk cId="0" sldId="286"/>
        </pc:sldMkLst>
        <pc:spChg chg="mod">
          <ac:chgData name="Blerck, Irene van" userId="S::blerck.i@buas.nl::a459afc0-a645-4902-97f4-db4ffab93732" providerId="AD" clId="Web-{62683B21-D2B3-4403-AC22-860ED48513BF}" dt="2023-06-14T09:18:20.099" v="8" actId="20577"/>
          <ac:spMkLst>
            <pc:docMk/>
            <pc:sldMk cId="0" sldId="286"/>
            <ac:spMk id="398" creationId="{00000000-0000-0000-0000-000000000000}"/>
          </ac:spMkLst>
        </pc:spChg>
        <pc:spChg chg="mod">
          <ac:chgData name="Blerck, Irene van" userId="S::blerck.i@buas.nl::a459afc0-a645-4902-97f4-db4ffab93732" providerId="AD" clId="Web-{62683B21-D2B3-4403-AC22-860ED48513BF}" dt="2023-06-14T09:19:15.009" v="13" actId="20577"/>
          <ac:spMkLst>
            <pc:docMk/>
            <pc:sldMk cId="0" sldId="286"/>
            <ac:spMk id="399" creationId="{00000000-0000-0000-0000-000000000000}"/>
          </ac:spMkLst>
        </pc:spChg>
      </pc:sldChg>
    </pc:docChg>
  </pc:docChgLst>
  <pc:docChgLst>
    <pc:chgData name="Heijligers, Bram" userId="S::heijligers.b@buas.nl::5cef929d-ecf9-4fca-bf12-bc5ee065fc99" providerId="AD" clId="Web-{643D6B93-CB59-5E13-1BC5-C39C75953080}"/>
    <pc:docChg chg="addSld">
      <pc:chgData name="Heijligers, Bram" userId="S::heijligers.b@buas.nl::5cef929d-ecf9-4fca-bf12-bc5ee065fc99" providerId="AD" clId="Web-{643D6B93-CB59-5E13-1BC5-C39C75953080}" dt="2023-09-01T09:15:39.970" v="1"/>
      <pc:docMkLst>
        <pc:docMk/>
      </pc:docMkLst>
      <pc:sldChg chg="add">
        <pc:chgData name="Heijligers, Bram" userId="S::heijligers.b@buas.nl::5cef929d-ecf9-4fca-bf12-bc5ee065fc99" providerId="AD" clId="Web-{643D6B93-CB59-5E13-1BC5-C39C75953080}" dt="2023-09-01T09:15:39.908" v="0"/>
        <pc:sldMkLst>
          <pc:docMk/>
          <pc:sldMk cId="1352897076" sldId="318"/>
        </pc:sldMkLst>
      </pc:sldChg>
      <pc:sldChg chg="add">
        <pc:chgData name="Heijligers, Bram" userId="S::heijligers.b@buas.nl::5cef929d-ecf9-4fca-bf12-bc5ee065fc99" providerId="AD" clId="Web-{643D6B93-CB59-5E13-1BC5-C39C75953080}" dt="2023-09-01T09:15:39.970" v="1"/>
        <pc:sldMkLst>
          <pc:docMk/>
          <pc:sldMk cId="3532431847" sldId="319"/>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11:47:41.858"/>
    </inkml:context>
    <inkml:brush xml:id="br0">
      <inkml:brushProperty name="width" value="0.35" units="cm"/>
      <inkml:brushProperty name="height" value="0.35" units="cm"/>
      <inkml:brushProperty name="color" value="#FFFFFF"/>
    </inkml:brush>
  </inkml:definitions>
  <inkml:trace contextRef="#ctx0" brushRef="#br0">9964 83 24575,'-7'1'0,"-1"0"0,1 0 0,0 1 0,0 0 0,-11 6 0,-11 2 0,-15-2 0,1-2 0,-1-3 0,0 0 0,-68-7 0,13 2 0,34 2 0,0-3 0,-108-17 0,104 6 0,-1 4 0,-128-3 0,49 12 0,-161 4 0,210 6 0,-40 2 0,-832-12 0,936-1 0,-39-6 0,-34-2 0,-545 10 0,636 2 0,0 0 0,0 0 0,0 2 0,-19 6 0,18-5 0,-1 0 0,1-1 0,-25 2 0,-134 8 0,-20 3 0,141-12 0,-60-3 0,62-2 0,-69 8 0,9 2 0,-179-6 0,157-6 0,-9-8 0,-2-1 0,-69 0 0,88 2 0,-153 8 0,118 4 0,-365-3 0,498-2 0,-41-6 0,-23-2 0,-62-5 0,157 15 0,-78-6 0,-125 6 0,86 2 0,-143 13 0,179-9 0,-142-8 0,145-7 0,-149-34 0,43 4 0,123 33 0,-1 2 0,-85 5 0,41 1 0,47 1 0,1 3 0,-80 17 0,19-2 0,78-17 0,-52 0 0,57-5 0,1 3 0,-45 7 0,-40 15 0,86-20 0,25-3 0,0-1 0,0 2 0,0-1 0,0 1 0,0 1 0,0 0 0,1 0 0,0 0 0,-1 1 0,-9 7 0,13-8 0,-9 7 0,1 0 0,0 0 0,-15 17 0,24-23 0,1 0 0,-1 1 0,1 0 0,0 0 0,0 0 0,1 0 0,-1 0 0,1 1 0,0-1 0,1 0 0,0 1 0,-1 0 0,1 9 0,1-14 0,-1 1 0,2 0 0,-1-1 0,0 1 0,0 0 0,0-1 0,1 1 0,-1 0 0,1-1 0,-1 1 0,1-1 0,0 1 0,0-1 0,-1 1 0,1-1 0,0 1 0,0-1 0,1 0 0,1 2 0,0 0 0,0-1 0,0 0 0,1 0 0,-1 0 0,1 0 0,-1-1 0,1 1 0,5 0 0,7 2 0,0-2 0,1 0 0,19 0 0,-30-2 0,21 1 0,-2-1 0,0 2 0,0 0 0,-1 1 0,42 12 0,-28-5 0,0-1 0,1-2 0,74 5 0,123-12 0,-107-2 0,128 22 0,8-1 0,-70-20-1365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4f49565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4f49565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344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782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241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77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999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87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301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233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2482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6081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b4f495656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b4f495656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MUST BE COMPLETED IN WEEK 8, BUT SHOULD BE UPDATED REGULARLY</a:t>
            </a:r>
          </a:p>
          <a:p>
            <a:pPr marL="0" lvl="0" indent="0" algn="l" rtl="0">
              <a:spcBef>
                <a:spcPts val="0"/>
              </a:spcBef>
              <a:spcAft>
                <a:spcPts val="0"/>
              </a:spcAft>
              <a:buNone/>
            </a:pPr>
            <a:endParaRPr dirty="0"/>
          </a:p>
          <a:p>
            <a:pPr marL="0" lvl="0" indent="0" algn="l" rtl="0">
              <a:spcBef>
                <a:spcPts val="0"/>
              </a:spcBef>
              <a:spcAft>
                <a:spcPts val="0"/>
              </a:spcAft>
              <a:buNone/>
            </a:pPr>
            <a:r>
              <a:rPr lang="en" dirty="0"/>
              <a:t>This is where you link your evidence to each of the Intended Learning Outcomes of this block.</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6b4f495656_0_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6b4f495656_0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6b602ea5a7_1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6b602ea5a7_1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8975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390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MUST BE UPDATED EVERY WEEK</a:t>
            </a:r>
          </a:p>
          <a:p>
            <a:pPr marL="0" lvl="0" indent="0" algn="l" rtl="0">
              <a:spcBef>
                <a:spcPts val="0"/>
              </a:spcBef>
              <a:spcAft>
                <a:spcPts val="0"/>
              </a:spcAft>
              <a:buNone/>
            </a:pPr>
            <a:endParaRPr dirty="0"/>
          </a:p>
          <a:p>
            <a:pPr marL="0" lvl="0" indent="0" algn="l" rtl="0">
              <a:spcBef>
                <a:spcPts val="0"/>
              </a:spcBef>
              <a:spcAft>
                <a:spcPts val="0"/>
              </a:spcAft>
              <a:buNone/>
            </a:pPr>
            <a:r>
              <a:rPr lang="en" dirty="0"/>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p>
          <a:p>
            <a:pPr marL="0" lvl="0" indent="0" algn="l" rtl="0">
              <a:spcBef>
                <a:spcPts val="0"/>
              </a:spcBef>
              <a:spcAft>
                <a:spcPts val="0"/>
              </a:spcAft>
              <a:buNone/>
            </a:pPr>
            <a:endParaRPr dirty="0"/>
          </a:p>
          <a:p>
            <a:pPr marL="0" lvl="0" indent="0" algn="l" rtl="0">
              <a:spcBef>
                <a:spcPts val="0"/>
              </a:spcBef>
              <a:spcAft>
                <a:spcPts val="0"/>
              </a:spcAft>
              <a:buNone/>
            </a:pPr>
            <a:r>
              <a:rPr lang="en" dirty="0"/>
              <a:t>In such cases, you simply need to provide links to those artifacts and may include any explanatory comment or reflection you feel is appropriate. </a:t>
            </a:r>
            <a:endParaRPr dirty="0"/>
          </a:p>
          <a:p>
            <a:pPr marL="0" lvl="0" indent="0" algn="l" rtl="0">
              <a:spcBef>
                <a:spcPts val="0"/>
              </a:spcBef>
              <a:spcAft>
                <a:spcPts val="0"/>
              </a:spcAft>
              <a:buNone/>
            </a:pPr>
            <a:r>
              <a:rPr lang="en" dirty="0"/>
              <a:t>(Some reflection is almost always a good idea as it provides the foundation for Section C.)</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6b602ea5a7_1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6b602ea5a7_1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6022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31944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6b602ea5a7_1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6b602ea5a7_1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47200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6480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2684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6b4f495656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6b4f495656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a:t>
            </a:r>
          </a:p>
          <a:p>
            <a:pPr marL="0" lvl="0" indent="0" algn="l" rtl="0">
              <a:spcBef>
                <a:spcPts val="0"/>
              </a:spcBef>
              <a:spcAft>
                <a:spcPts val="0"/>
              </a:spcAft>
              <a:buNone/>
            </a:pPr>
            <a:endParaRPr/>
          </a:p>
          <a:p>
            <a:pPr marL="0" lvl="0" indent="0" algn="l" rtl="0">
              <a:spcBef>
                <a:spcPts val="0"/>
              </a:spcBef>
              <a:spcAft>
                <a:spcPts val="0"/>
              </a:spcAft>
              <a:buNone/>
            </a:pPr>
            <a:r>
              <a:rPr lang="en" dirty="0"/>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6b602ea5a7_1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6b602ea5a7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b602ea5a7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6b602ea5a7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endParaRPr lang="en"/>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a:t>
            </a:r>
          </a:p>
          <a:p>
            <a:pPr marL="0" lvl="0" indent="0" algn="l" rtl="0">
              <a:spcBef>
                <a:spcPts val="0"/>
              </a:spcBef>
              <a:spcAft>
                <a:spcPts val="0"/>
              </a:spcAft>
              <a:buNone/>
            </a:pPr>
            <a:endParaRPr lang="en"/>
          </a:p>
          <a:p>
            <a:pPr marL="0" lvl="0" indent="0" algn="l" rtl="0">
              <a:spcBef>
                <a:spcPts val="0"/>
              </a:spcBef>
              <a:spcAft>
                <a:spcPts val="0"/>
              </a:spcAft>
              <a:buNone/>
            </a:pPr>
            <a:r>
              <a:rPr lang="en"/>
              <a:t>Note: some of the required information may be captured in production documents such as your work log or peer reviews. 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extLst>
      <p:ext uri="{BB962C8B-B14F-4D97-AF65-F5344CB8AC3E}">
        <p14:creationId xmlns:p14="http://schemas.microsoft.com/office/powerpoint/2010/main" val="326737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5e44ff1a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5e44ff1a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5e44ff1a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5e44ff1a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5e44ff1a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5e44ff1a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b602ea5a7_1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b602ea5a7_1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sp>
        <p:nvSpPr>
          <p:cNvPr id="16" name="Google Shape;16;p2"/>
          <p:cNvSpPr txBox="1"/>
          <p:nvPr/>
        </p:nvSpPr>
        <p:spPr>
          <a:xfrm>
            <a:off x="1846250" y="4412100"/>
            <a:ext cx="6527400" cy="598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700" b="1">
                <a:solidFill>
                  <a:srgbClr val="999999"/>
                </a:solidFill>
                <a:latin typeface="Helvetica Neue"/>
                <a:ea typeface="Helvetica Neue"/>
                <a:cs typeface="Helvetica Neue"/>
                <a:sym typeface="Helvetica Neue"/>
              </a:rPr>
              <a:t>Project Brief &amp; Assessment Assignment : </a:t>
            </a:r>
            <a:r>
              <a:rPr lang="en" sz="700" b="1">
                <a:latin typeface="Helvetica Neue"/>
                <a:ea typeface="Helvetica Neue"/>
                <a:cs typeface="Helvetica Neue"/>
                <a:sym typeface="Helvetica Neue"/>
              </a:rPr>
              <a:t>In Microsoft Team </a:t>
            </a:r>
            <a:r>
              <a:rPr kumimoji="0" lang="en-US" altLang="en-US" sz="700" b="1" i="0" u="none" strike="noStrike" cap="none" normalizeH="0" baseline="0">
                <a:ln>
                  <a:noFill/>
                </a:ln>
                <a:solidFill>
                  <a:srgbClr val="242424"/>
                </a:solidFill>
                <a:effectLst/>
                <a:latin typeface="Segoe UI" panose="020B0502040204020203" pitchFamily="34" charset="0"/>
                <a:cs typeface="Segoe UI" panose="020B0502040204020203" pitchFamily="34" charset="0"/>
              </a:rPr>
              <a:t>2021-22A FGA1.P1 ADS&amp;AI</a:t>
            </a:r>
            <a:endParaRPr sz="700" b="1">
              <a:latin typeface="Helvetica Neue"/>
              <a:ea typeface="Helvetica Neue"/>
              <a:cs typeface="Helvetica Neue"/>
              <a:sym typeface="Helvetica Neue"/>
            </a:endParaRPr>
          </a:p>
          <a:p>
            <a:pPr marL="0" lvl="0" indent="0" algn="l" rtl="0">
              <a:spcBef>
                <a:spcPts val="0"/>
              </a:spcBef>
              <a:spcAft>
                <a:spcPts val="0"/>
              </a:spcAft>
              <a:buNone/>
            </a:pPr>
            <a:r>
              <a:rPr lang="en" sz="700" b="1">
                <a:solidFill>
                  <a:srgbClr val="999999"/>
                </a:solidFill>
                <a:latin typeface="Helvetica Neue"/>
                <a:ea typeface="Helvetica Neue"/>
                <a:cs typeface="Helvetica Neue"/>
                <a:sym typeface="Helvetica Neue"/>
              </a:rPr>
              <a:t>GitHub Folder: </a:t>
            </a:r>
            <a:endParaRPr>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rgbClr val="666666"/>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sp>
        <p:nvSpPr>
          <p:cNvPr id="2" name="Rectangle 1">
            <a:extLst>
              <a:ext uri="{FF2B5EF4-FFF2-40B4-BE49-F238E27FC236}">
                <a16:creationId xmlns:a16="http://schemas.microsoft.com/office/drawing/2014/main" id="{ED2E902F-3793-054A-A49F-5F75EC799503}"/>
              </a:ext>
            </a:extLst>
          </p:cNvPr>
          <p:cNvSpPr/>
          <p:nvPr userDrawn="1"/>
        </p:nvSpPr>
        <p:spPr>
          <a:xfrm>
            <a:off x="0" y="4393870"/>
            <a:ext cx="9144000" cy="74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Sub-Header">
  <p:cSld name="CUSTOM_1_2_1">
    <p:bg>
      <p:bgPr>
        <a:solidFill>
          <a:srgbClr val="666666"/>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Roboto Thin"/>
              <a:buNone/>
              <a:defRPr sz="6000" b="0">
                <a:latin typeface="Roboto Thin"/>
                <a:ea typeface="Roboto Thin"/>
                <a:cs typeface="Roboto Thin"/>
                <a:sym typeface="Roboto Thin"/>
              </a:defRPr>
            </a:lvl1pPr>
            <a:lvl2pPr lvl="1" algn="ctr" rtl="0">
              <a:spcBef>
                <a:spcPts val="0"/>
              </a:spcBef>
              <a:spcAft>
                <a:spcPts val="0"/>
              </a:spcAft>
              <a:buClr>
                <a:srgbClr val="434343"/>
              </a:buClr>
              <a:buSzPts val="3600"/>
              <a:buNone/>
              <a:defRPr sz="3600">
                <a:solidFill>
                  <a:srgbClr val="434343"/>
                </a:solidFill>
              </a:defRPr>
            </a:lvl2pPr>
            <a:lvl3pPr lvl="2" algn="ctr" rtl="0">
              <a:spcBef>
                <a:spcPts val="0"/>
              </a:spcBef>
              <a:spcAft>
                <a:spcPts val="0"/>
              </a:spcAft>
              <a:buClr>
                <a:srgbClr val="434343"/>
              </a:buClr>
              <a:buSzPts val="3600"/>
              <a:buNone/>
              <a:defRPr sz="3600">
                <a:solidFill>
                  <a:srgbClr val="434343"/>
                </a:solidFill>
              </a:defRPr>
            </a:lvl3pPr>
            <a:lvl4pPr lvl="3" algn="ctr" rtl="0">
              <a:spcBef>
                <a:spcPts val="0"/>
              </a:spcBef>
              <a:spcAft>
                <a:spcPts val="0"/>
              </a:spcAft>
              <a:buClr>
                <a:srgbClr val="434343"/>
              </a:buClr>
              <a:buSzPts val="3600"/>
              <a:buNone/>
              <a:defRPr sz="3600">
                <a:solidFill>
                  <a:srgbClr val="434343"/>
                </a:solidFill>
              </a:defRPr>
            </a:lvl4pPr>
            <a:lvl5pPr lvl="4" algn="ctr" rtl="0">
              <a:spcBef>
                <a:spcPts val="0"/>
              </a:spcBef>
              <a:spcAft>
                <a:spcPts val="0"/>
              </a:spcAft>
              <a:buClr>
                <a:srgbClr val="434343"/>
              </a:buClr>
              <a:buSzPts val="3600"/>
              <a:buNone/>
              <a:defRPr sz="3600">
                <a:solidFill>
                  <a:srgbClr val="434343"/>
                </a:solidFill>
              </a:defRPr>
            </a:lvl5pPr>
            <a:lvl6pPr lvl="5" algn="ctr" rtl="0">
              <a:spcBef>
                <a:spcPts val="0"/>
              </a:spcBef>
              <a:spcAft>
                <a:spcPts val="0"/>
              </a:spcAft>
              <a:buClr>
                <a:srgbClr val="434343"/>
              </a:buClr>
              <a:buSzPts val="3600"/>
              <a:buNone/>
              <a:defRPr sz="3600">
                <a:solidFill>
                  <a:srgbClr val="434343"/>
                </a:solidFill>
              </a:defRPr>
            </a:lvl6pPr>
            <a:lvl7pPr lvl="6" algn="ctr" rtl="0">
              <a:spcBef>
                <a:spcPts val="0"/>
              </a:spcBef>
              <a:spcAft>
                <a:spcPts val="0"/>
              </a:spcAft>
              <a:buClr>
                <a:srgbClr val="434343"/>
              </a:buClr>
              <a:buSzPts val="3600"/>
              <a:buNone/>
              <a:defRPr sz="3600">
                <a:solidFill>
                  <a:srgbClr val="434343"/>
                </a:solidFill>
              </a:defRPr>
            </a:lvl7pPr>
            <a:lvl8pPr lvl="7" algn="ctr" rtl="0">
              <a:spcBef>
                <a:spcPts val="0"/>
              </a:spcBef>
              <a:spcAft>
                <a:spcPts val="0"/>
              </a:spcAft>
              <a:buClr>
                <a:srgbClr val="434343"/>
              </a:buClr>
              <a:buSzPts val="3600"/>
              <a:buNone/>
              <a:defRPr sz="3600">
                <a:solidFill>
                  <a:srgbClr val="434343"/>
                </a:solidFill>
              </a:defRPr>
            </a:lvl8pPr>
            <a:lvl9pPr lvl="8" algn="ctr" rtl="0">
              <a:spcBef>
                <a:spcPts val="0"/>
              </a:spcBef>
              <a:spcAft>
                <a:spcPts val="0"/>
              </a:spcAft>
              <a:buClr>
                <a:srgbClr val="434343"/>
              </a:buClr>
              <a:buSzPts val="3600"/>
              <a:buNone/>
              <a:defRPr sz="3600">
                <a:solidFill>
                  <a:srgbClr val="434343"/>
                </a:solidFill>
              </a:defRPr>
            </a:lvl9pPr>
          </a:lstStyle>
          <a:p>
            <a:endParaRPr/>
          </a:p>
        </p:txBody>
      </p:sp>
      <p:sp>
        <p:nvSpPr>
          <p:cNvPr id="23" name="Google Shape;23;p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1pPr>
            <a:lvl2pPr lvl="1"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4" name="Google Shape;24;p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Font typeface="Roboto Light"/>
              <a:buNone/>
              <a:defRPr>
                <a:latin typeface="Roboto Light"/>
                <a:ea typeface="Roboto Light"/>
                <a:cs typeface="Roboto Light"/>
                <a:sym typeface="Roboto Light"/>
              </a:defRPr>
            </a:lvl1pPr>
            <a:lvl2pPr lvl="1"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5" name="Google Shape;25;p4"/>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40000">
              <a:solidFill>
                <a:srgbClr val="B7B7B7"/>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ault">
  <p:cSld name="CUSTOM_2_4">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LO's">
  <p:cSld name="CUSTOM_2_3_1">
    <p:spTree>
      <p:nvGrpSpPr>
        <p:cNvPr id="1" name="Shape 33"/>
        <p:cNvGrpSpPr/>
        <p:nvPr/>
      </p:nvGrpSpPr>
      <p:grpSpPr>
        <a:xfrm>
          <a:off x="0" y="0"/>
          <a:ext cx="0" cy="0"/>
          <a:chOff x="0" y="0"/>
          <a:chExt cx="0" cy="0"/>
        </a:xfrm>
      </p:grpSpPr>
      <p:sp>
        <p:nvSpPr>
          <p:cNvPr id="34" name="Google Shape;34;p6"/>
          <p:cNvSpPr/>
          <p:nvPr/>
        </p:nvSpPr>
        <p:spPr>
          <a:xfrm>
            <a:off x="0" y="571460"/>
            <a:ext cx="9144000" cy="4938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0"/>
            <a:ext cx="9144000" cy="5727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 name="Google Shape;37;p6"/>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6"/>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9" name="Google Shape;39;p6"/>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Google Shape;40;p6"/>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1" name="Google Shape;41;p6"/>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2" name="Google Shape;42;p6"/>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900"/>
            </a:lvl2pPr>
            <a:lvl3pPr lvl="2" rtl="0">
              <a:spcBef>
                <a:spcPts val="0"/>
              </a:spcBef>
              <a:spcAft>
                <a:spcPts val="0"/>
              </a:spcAft>
              <a:buNone/>
              <a:defRPr sz="900"/>
            </a:lvl3pPr>
            <a:lvl4pPr lvl="3" rtl="0">
              <a:spcBef>
                <a:spcPts val="0"/>
              </a:spcBef>
              <a:spcAft>
                <a:spcPts val="0"/>
              </a:spcAft>
              <a:buNone/>
              <a:defRPr sz="900"/>
            </a:lvl4pPr>
            <a:lvl5pPr lvl="4" rtl="0">
              <a:spcBef>
                <a:spcPts val="0"/>
              </a:spcBef>
              <a:spcAft>
                <a:spcPts val="0"/>
              </a:spcAft>
              <a:buNone/>
              <a:defRPr sz="900"/>
            </a:lvl5pPr>
            <a:lvl6pPr lvl="5" rtl="0">
              <a:spcBef>
                <a:spcPts val="0"/>
              </a:spcBef>
              <a:spcAft>
                <a:spcPts val="0"/>
              </a:spcAft>
              <a:buNone/>
              <a:defRPr sz="900"/>
            </a:lvl6pPr>
            <a:lvl7pPr lvl="6" rtl="0">
              <a:spcBef>
                <a:spcPts val="0"/>
              </a:spcBef>
              <a:spcAft>
                <a:spcPts val="0"/>
              </a:spcAft>
              <a:buNone/>
              <a:defRPr sz="900"/>
            </a:lvl7pPr>
            <a:lvl8pPr lvl="7" rtl="0">
              <a:spcBef>
                <a:spcPts val="0"/>
              </a:spcBef>
              <a:spcAft>
                <a:spcPts val="0"/>
              </a:spcAft>
              <a:buNone/>
              <a:defRPr sz="900"/>
            </a:lvl8pPr>
            <a:lvl9pPr lvl="8" rtl="0">
              <a:spcBef>
                <a:spcPts val="0"/>
              </a:spcBef>
              <a:spcAft>
                <a:spcPts val="0"/>
              </a:spcAft>
              <a:buNone/>
              <a:defRPr sz="900"/>
            </a:lvl9pPr>
          </a:lstStyle>
          <a:p>
            <a:endParaRPr/>
          </a:p>
        </p:txBody>
      </p:sp>
      <p:sp>
        <p:nvSpPr>
          <p:cNvPr id="43" name="Google Shape;43;p6"/>
          <p:cNvSpPr txBox="1"/>
          <p:nvPr/>
        </p:nvSpPr>
        <p:spPr>
          <a:xfrm>
            <a:off x="5852160" y="1252728"/>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
        <p:nvSpPr>
          <p:cNvPr id="44" name="Google Shape;44;p6"/>
          <p:cNvSpPr txBox="1"/>
          <p:nvPr/>
        </p:nvSpPr>
        <p:spPr>
          <a:xfrm>
            <a:off x="5852160" y="3136253"/>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Weeks">
  <p:cSld name="CUSTOM_2_2">
    <p:spTree>
      <p:nvGrpSpPr>
        <p:cNvPr id="1" name="Shape 45"/>
        <p:cNvGrpSpPr/>
        <p:nvPr/>
      </p:nvGrpSpPr>
      <p:grpSpPr>
        <a:xfrm>
          <a:off x="0" y="0"/>
          <a:ext cx="0" cy="0"/>
          <a:chOff x="0" y="0"/>
          <a:chExt cx="0" cy="0"/>
        </a:xfrm>
      </p:grpSpPr>
      <p:sp>
        <p:nvSpPr>
          <p:cNvPr id="46" name="Google Shape;46;p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7" name="Google Shape;47;p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8" name="Google Shape;48;p7"/>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9" name="Google Shape;49;p7"/>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0" name="Google Shape;50;p7"/>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 name="Google Shape;52;p7"/>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 name="Google Shape;53;p7"/>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eek 4 goals">
  <p:cSld name="CUSTOM_2_2_2">
    <p:spTree>
      <p:nvGrpSpPr>
        <p:cNvPr id="1" name="Shape 54"/>
        <p:cNvGrpSpPr/>
        <p:nvPr/>
      </p:nvGrpSpPr>
      <p:grpSpPr>
        <a:xfrm>
          <a:off x="0" y="0"/>
          <a:ext cx="0" cy="0"/>
          <a:chOff x="0" y="0"/>
          <a:chExt cx="0" cy="0"/>
        </a:xfrm>
      </p:grpSpPr>
      <p:sp>
        <p:nvSpPr>
          <p:cNvPr id="55" name="Google Shape;55;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6" name="Google Shape;56;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7" name="Google Shape;57;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8" name="Google Shape;58;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9" name="Google Shape;59;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 name="Google Shape;63;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4" name="Google Shape;64;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eedback Slides">
  <p:cSld name="CUSTOM_2_2_1">
    <p:bg>
      <p:bgPr>
        <a:solidFill>
          <a:srgbClr val="134F5C"/>
        </a:solidFill>
        <a:effectLst/>
      </p:bgPr>
    </p:bg>
    <p:spTree>
      <p:nvGrpSpPr>
        <p:cNvPr id="1" name="Shape 65"/>
        <p:cNvGrpSpPr/>
        <p:nvPr/>
      </p:nvGrpSpPr>
      <p:grpSpPr>
        <a:xfrm>
          <a:off x="0" y="0"/>
          <a:ext cx="0" cy="0"/>
          <a:chOff x="0" y="0"/>
          <a:chExt cx="0" cy="0"/>
        </a:xfrm>
      </p:grpSpPr>
      <p:sp>
        <p:nvSpPr>
          <p:cNvPr id="66" name="Google Shape;66;p9"/>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67" name="Google Shape;67;p9"/>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8" name="Google Shape;68;p9"/>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 name="Google Shape;70;p9"/>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 name="Google Shape;71;p9"/>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11"/>
          <p:cNvSpPr/>
          <p:nvPr/>
        </p:nvSpPr>
        <p:spPr>
          <a:xfrm>
            <a:off x="3108960" y="-1200"/>
            <a:ext cx="6035100" cy="5143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5" name="Google Shape;85;p11"/>
          <p:cNvSpPr txBox="1">
            <a:spLocks noGrp="1"/>
          </p:cNvSpPr>
          <p:nvPr>
            <p:ph type="title"/>
          </p:nvPr>
        </p:nvSpPr>
        <p:spPr>
          <a:xfrm>
            <a:off x="265500" y="308799"/>
            <a:ext cx="4045200"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6" name="Google Shape;86;p11"/>
          <p:cNvSpPr txBox="1">
            <a:spLocks noGrp="1"/>
          </p:cNvSpPr>
          <p:nvPr>
            <p:ph type="subTitle" idx="1"/>
          </p:nvPr>
        </p:nvSpPr>
        <p:spPr>
          <a:xfrm>
            <a:off x="265500" y="1860700"/>
            <a:ext cx="4045200"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7" name="Google Shape;87;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8" name="Google Shape;88;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6666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Light"/>
              <a:buNone/>
              <a:defRPr sz="2000">
                <a:solidFill>
                  <a:srgbClr val="FFFFFF"/>
                </a:solidFill>
                <a:latin typeface="Roboto Light"/>
                <a:ea typeface="Roboto Light"/>
                <a:cs typeface="Roboto Light"/>
                <a:sym typeface="Roboto Light"/>
              </a:defRPr>
            </a:lvl1pPr>
            <a:lvl2pPr lvl="1">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2pPr>
            <a:lvl3pPr lvl="2">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3pPr>
            <a:lvl4pPr lvl="3">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4pPr>
            <a:lvl5pPr lvl="4">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5pPr>
            <a:lvl6pPr lvl="5">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6pPr>
            <a:lvl7pPr lvl="6">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7pPr>
            <a:lvl8pPr lvl="7">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8pPr>
            <a:lvl9pPr lvl="8">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292100">
              <a:lnSpc>
                <a:spcPct val="104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marL="914400" lvl="1"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2pPr>
            <a:lvl3pPr marL="1371600" lvl="2"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3pPr>
            <a:lvl4pPr marL="1828800" lvl="3"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marL="2286000" lvl="4"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5pPr>
            <a:lvl6pPr marL="2743200" lvl="5"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6pPr>
            <a:lvl7pPr marL="3200400" lvl="6"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marL="3657600" lvl="7"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8pPr>
            <a:lvl9pPr marL="4114800" lvl="8" indent="-292100">
              <a:lnSpc>
                <a:spcPct val="104000"/>
              </a:lnSpc>
              <a:spcBef>
                <a:spcPts val="800"/>
              </a:spcBef>
              <a:spcAft>
                <a:spcPts val="800"/>
              </a:spcAft>
              <a:buClr>
                <a:srgbClr val="FFFFFF"/>
              </a:buClr>
              <a:buSzPts val="1000"/>
              <a:buFont typeface="Roboto"/>
              <a:buChar char="■"/>
              <a:defRPr sz="1000" u="sng">
                <a:solidFill>
                  <a:srgbClr val="FFFFFF"/>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50" y="4873575"/>
            <a:ext cx="548700" cy="269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LarsKerkhofs231055/LarsKerkhofs_GitHubExercise/blob/main/4.%20Loops.ipynb" TargetMode="External"/><Relationship Id="rId3" Type="http://schemas.openxmlformats.org/officeDocument/2006/relationships/hyperlink" Target="https://github.com/LarsKerkhofs231055/LarsKerkhofs_GitHubExercise/blob/main/Introduction%20to%20power%20BI%20certificate.pdf" TargetMode="External"/><Relationship Id="rId7" Type="http://schemas.openxmlformats.org/officeDocument/2006/relationships/hyperlink" Target="https://github.com/LarsKerkhofs231055/LarsKerkhofs_GitHubExercise/blob/main/3.%20Functions.ipynb"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hyperlink" Target="https://github.com/LarsKerkhofs231055/LarsKerkhofs_GitHubExercise/blob/main/Data%20Preperation%20in%20Power%20BI%20certificate.pdf" TargetMode="External"/><Relationship Id="rId5" Type="http://schemas.openxmlformats.org/officeDocument/2006/relationships/hyperlink" Target="https://github.com/LarsKerkhofs231055/LarsKerkhofs_GitHubExercise/blob/main/2.%20Conditional%20execution.ipynb" TargetMode="External"/><Relationship Id="rId4" Type="http://schemas.openxmlformats.org/officeDocument/2006/relationships/hyperlink" Target="https://github.com/LarsKerkhofs231055/LarsKerkhofs_GitHubExercise/blob/main/VariablesDatalabPreparation.pbix"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LarsKerkhofs231055/LarsKerkhofs_GitHubExercise/blob/main/Exploratory%20Data%20Analysis%20in%20Power%20BI%20certificate.pdf"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hyperlink" Target="https://github.com/LarsKerkhofs231055/LarsKerkhofs_GitHubExercise/blob/main/6.%20Lists.ipynb" TargetMode="External"/><Relationship Id="rId5" Type="http://schemas.openxmlformats.org/officeDocument/2006/relationships/hyperlink" Target="https://github.com/LarsKerkhofs231055/LarsKerkhofs_GitHubExercise/blob/main/5.%20Strings.ipynb" TargetMode="External"/><Relationship Id="rId4" Type="http://schemas.openxmlformats.org/officeDocument/2006/relationships/hyperlink" Target="https://github.com/LarsKerkhofs231055/LarsKerkhofs_GitHubExercise/blob/main/Data%20Visualization%20in%20Power%20BI%20certificate.pdf"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LarsKerkhofs231055/LarsKerkhofs_GitHubExercise/blob/main/Case%20Study%20Analyzing%20Customer%20Churn%20in%20Power%20BI%20certificate.pdf"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hyperlink" Target="https://github.com/LarsKerkhofs231055/LarsKerkhofs_GitHubExercise/blob/main/Data%20Modeling%20in%20Power%20BI%20certificate.pdf"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LarsKerkhofs231055/LarsKerkhofs_GitHubExercise/blob/main/Deliverables/data_analysis_Lars_Kerkhofs.ipynb"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4.sv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jamboard.google.com/d/1dmSDBeWq9Az4kS2ycYmVfHQy5rNwz_quPrqeETb_6w4/viewer?f=0"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hyperlink" Target="https://github.com/LarsKerkhofs231055/LarsKerkhofs_GitHubExercise/blob/main/VID-20230922-WA0008%20(1)%20(1).mp4" TargetMode="External"/><Relationship Id="rId4" Type="http://schemas.openxmlformats.org/officeDocument/2006/relationships/hyperlink" Target="https://github.com/LarsKerkhofs231055/LarsKerkhofs_GitHubExercise/blob/main/1.%20Variables.ipyn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ctrTitle"/>
          </p:nvPr>
        </p:nvSpPr>
        <p:spPr>
          <a:xfrm>
            <a:off x="3657600" y="548650"/>
            <a:ext cx="4937700" cy="326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FFFF"/>
                </a:solidFill>
                <a:latin typeface="Roboto"/>
                <a:ea typeface="Roboto"/>
                <a:cs typeface="Roboto"/>
                <a:sym typeface="Roboto"/>
              </a:rPr>
              <a:t>«</a:t>
            </a:r>
            <a:r>
              <a:rPr lang="en" dirty="0">
                <a:latin typeface="Roboto"/>
                <a:ea typeface="Roboto"/>
                <a:cs typeface="Roboto"/>
                <a:sym typeface="Roboto"/>
              </a:rPr>
              <a:t>Lars Kerkhofs</a:t>
            </a:r>
            <a:r>
              <a:rPr lang="en" dirty="0">
                <a:solidFill>
                  <a:srgbClr val="FFFFFF"/>
                </a:solidFill>
                <a:latin typeface="Roboto"/>
                <a:ea typeface="Roboto"/>
                <a:cs typeface="Roboto"/>
                <a:sym typeface="Roboto"/>
              </a:rPr>
              <a:t>»</a:t>
            </a:r>
            <a:endParaRPr dirty="0">
              <a:solidFill>
                <a:srgbClr val="FFFFFF"/>
              </a:solidFill>
              <a:latin typeface="Roboto"/>
              <a:ea typeface="Roboto"/>
              <a:cs typeface="Roboto"/>
              <a:sym typeface="Roboto"/>
            </a:endParaRPr>
          </a:p>
          <a:p>
            <a:pPr marL="0" lvl="0" indent="0" algn="l" rtl="0">
              <a:spcBef>
                <a:spcPts val="0"/>
              </a:spcBef>
              <a:spcAft>
                <a:spcPts val="0"/>
              </a:spcAft>
              <a:buNone/>
            </a:pPr>
            <a:r>
              <a:rPr lang="en" dirty="0">
                <a:solidFill>
                  <a:srgbClr val="FFFFFF"/>
                </a:solidFill>
                <a:latin typeface="Roboto"/>
                <a:ea typeface="Roboto"/>
                <a:cs typeface="Roboto"/>
                <a:sym typeface="Roboto"/>
              </a:rPr>
              <a:t>«2</a:t>
            </a:r>
            <a:r>
              <a:rPr lang="en" dirty="0">
                <a:latin typeface="Roboto"/>
                <a:ea typeface="Roboto"/>
                <a:cs typeface="Roboto"/>
                <a:sym typeface="Roboto"/>
              </a:rPr>
              <a:t>31055</a:t>
            </a:r>
            <a:r>
              <a:rPr lang="en" dirty="0">
                <a:solidFill>
                  <a:srgbClr val="FFFFFF"/>
                </a:solidFill>
                <a:latin typeface="Roboto"/>
                <a:ea typeface="Roboto"/>
                <a:cs typeface="Roboto"/>
                <a:sym typeface="Roboto"/>
              </a:rPr>
              <a:t>»</a:t>
            </a:r>
            <a:endParaRPr dirty="0">
              <a:solidFill>
                <a:srgbClr val="FFFFFF"/>
              </a:solidFill>
              <a:latin typeface="Roboto"/>
              <a:ea typeface="Roboto"/>
              <a:cs typeface="Roboto"/>
              <a:sym typeface="Roboto"/>
            </a:endParaRPr>
          </a:p>
          <a:p>
            <a:pPr marL="0" lvl="0" indent="0" algn="l" rtl="0">
              <a:spcBef>
                <a:spcPts val="0"/>
              </a:spcBef>
              <a:spcAft>
                <a:spcPts val="0"/>
              </a:spcAft>
              <a:buNone/>
            </a:pPr>
            <a:r>
              <a:rPr lang="en" dirty="0">
                <a:solidFill>
                  <a:srgbClr val="FFFFFF"/>
                </a:solidFill>
                <a:latin typeface="Roboto"/>
                <a:ea typeface="Roboto"/>
                <a:cs typeface="Roboto"/>
                <a:sym typeface="Roboto"/>
              </a:rPr>
              <a:t>«FAI1.P1-01_2023»</a:t>
            </a:r>
            <a:endParaRPr dirty="0">
              <a:solidFill>
                <a:srgbClr val="FFFFFF"/>
              </a:solidFill>
              <a:latin typeface="Roboto"/>
              <a:ea typeface="Roboto"/>
              <a:cs typeface="Roboto"/>
              <a:sym typeface="Roboto"/>
            </a:endParaRPr>
          </a:p>
        </p:txBody>
      </p:sp>
      <p:sp>
        <p:nvSpPr>
          <p:cNvPr id="94" name="Google Shape;94;p12" descr="Face" title="Face"/>
          <p:cNvSpPr/>
          <p:nvPr/>
        </p:nvSpPr>
        <p:spPr>
          <a:xfrm>
            <a:off x="3749050" y="640075"/>
            <a:ext cx="1371600" cy="137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[photo]</a:t>
            </a:r>
            <a:endParaRPr dirty="0"/>
          </a:p>
        </p:txBody>
      </p:sp>
      <p:sp>
        <p:nvSpPr>
          <p:cNvPr id="95" name="Google Shape;95;p12"/>
          <p:cNvSpPr txBox="1">
            <a:spLocks noGrp="1"/>
          </p:cNvSpPr>
          <p:nvPr>
            <p:ph type="subTitle" idx="1"/>
          </p:nvPr>
        </p:nvSpPr>
        <p:spPr>
          <a:xfrm>
            <a:off x="548650" y="2718275"/>
            <a:ext cx="2011800" cy="1260000"/>
          </a:xfrm>
          <a:prstGeom prst="rect">
            <a:avLst/>
          </a:prstGeom>
        </p:spPr>
        <p:txBody>
          <a:bodyPr spcFirstLastPara="1" wrap="square" lIns="91425" tIns="91425" rIns="91425" bIns="91425" anchor="b" anchorCtr="0">
            <a:noAutofit/>
          </a:bodyPr>
          <a:lstStyle/>
          <a:p>
            <a:pPr marL="0" lvl="0" indent="0" algn="l" rtl="0">
              <a:lnSpc>
                <a:spcPct val="104000"/>
              </a:lnSpc>
              <a:spcBef>
                <a:spcPts val="0"/>
              </a:spcBef>
              <a:spcAft>
                <a:spcPts val="0"/>
              </a:spcAft>
              <a:buNone/>
            </a:pPr>
            <a:r>
              <a:rPr lang="en" sz="1800" dirty="0">
                <a:solidFill>
                  <a:srgbClr val="434343"/>
                </a:solidFill>
              </a:rPr>
              <a:t>Learning Log </a:t>
            </a:r>
            <a:endParaRPr sz="1800" dirty="0">
              <a:solidFill>
                <a:srgbClr val="434343"/>
              </a:solidFill>
            </a:endParaRPr>
          </a:p>
          <a:p>
            <a:pPr marL="0" lvl="0" indent="0" algn="l" rtl="0">
              <a:lnSpc>
                <a:spcPct val="104000"/>
              </a:lnSpc>
              <a:spcBef>
                <a:spcPts val="800"/>
              </a:spcBef>
              <a:spcAft>
                <a:spcPts val="800"/>
              </a:spcAft>
              <a:buNone/>
            </a:pPr>
            <a:r>
              <a:rPr lang="en" sz="1800" dirty="0">
                <a:solidFill>
                  <a:srgbClr val="434343"/>
                </a:solidFill>
              </a:rPr>
              <a:t>«2023/2024» «Block A» </a:t>
            </a:r>
            <a:endParaRPr sz="1800" dirty="0">
              <a:solidFill>
                <a:srgbClr val="434343"/>
              </a:solidFill>
            </a:endParaRPr>
          </a:p>
        </p:txBody>
      </p:sp>
      <p:sp>
        <p:nvSpPr>
          <p:cNvPr id="96" name="Google Shape;96;p12"/>
          <p:cNvSpPr txBox="1"/>
          <p:nvPr/>
        </p:nvSpPr>
        <p:spPr>
          <a:xfrm>
            <a:off x="-75050" y="4159425"/>
            <a:ext cx="1171500" cy="24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980000"/>
                </a:solidFill>
                <a:latin typeface="Roboto"/>
                <a:ea typeface="Roboto"/>
                <a:cs typeface="Roboto"/>
                <a:sym typeface="Roboto"/>
              </a:rPr>
              <a:t>Design by Marvin Damstra</a:t>
            </a:r>
            <a:endParaRPr sz="600">
              <a:solidFill>
                <a:srgbClr val="980000"/>
              </a:solidFill>
              <a:latin typeface="Roboto"/>
              <a:ea typeface="Roboto"/>
              <a:cs typeface="Roboto"/>
              <a:sym typeface="Roboto"/>
            </a:endParaRPr>
          </a:p>
        </p:txBody>
      </p:sp>
      <p:sp>
        <p:nvSpPr>
          <p:cNvPr id="2" name="TextBox 1">
            <a:extLst>
              <a:ext uri="{FF2B5EF4-FFF2-40B4-BE49-F238E27FC236}">
                <a16:creationId xmlns:a16="http://schemas.microsoft.com/office/drawing/2014/main" id="{F6DF244E-7A68-4325-B7D7-5C2B203F44F9}"/>
              </a:ext>
            </a:extLst>
          </p:cNvPr>
          <p:cNvSpPr txBox="1"/>
          <p:nvPr/>
        </p:nvSpPr>
        <p:spPr>
          <a:xfrm>
            <a:off x="3200399" y="234314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F68F4A5-71E2-A3AC-75A0-523F00D3D561}"/>
                  </a:ext>
                </a:extLst>
              </p14:cNvPr>
              <p14:cNvContentPartPr/>
              <p14:nvPr/>
            </p14:nvContentPartPr>
            <p14:xfrm>
              <a:off x="1955465" y="4528025"/>
              <a:ext cx="3587040" cy="156960"/>
            </p14:xfrm>
          </p:contentPart>
        </mc:Choice>
        <mc:Fallback xmlns="">
          <p:pic>
            <p:nvPicPr>
              <p:cNvPr id="3" name="Ink 2">
                <a:extLst>
                  <a:ext uri="{FF2B5EF4-FFF2-40B4-BE49-F238E27FC236}">
                    <a16:creationId xmlns:a16="http://schemas.microsoft.com/office/drawing/2014/main" id="{3F68F4A5-71E2-A3AC-75A0-523F00D3D561}"/>
                  </a:ext>
                </a:extLst>
              </p:cNvPr>
              <p:cNvPicPr/>
              <p:nvPr/>
            </p:nvPicPr>
            <p:blipFill>
              <a:blip r:embed="rId4"/>
              <a:stretch>
                <a:fillRect/>
              </a:stretch>
            </p:blipFill>
            <p:spPr>
              <a:xfrm>
                <a:off x="1892465" y="4465385"/>
                <a:ext cx="3712680" cy="282600"/>
              </a:xfrm>
              <a:prstGeom prst="rect">
                <a:avLst/>
              </a:prstGeom>
            </p:spPr>
          </p:pic>
        </mc:Fallback>
      </mc:AlternateContent>
      <p:pic>
        <p:nvPicPr>
          <p:cNvPr id="1026" name="Picture 2">
            <a:extLst>
              <a:ext uri="{FF2B5EF4-FFF2-40B4-BE49-F238E27FC236}">
                <a16:creationId xmlns:a16="http://schemas.microsoft.com/office/drawing/2014/main" id="{76540B68-7B82-2D88-F755-AE077B971C5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672" t="23381" r="9478" b="11456"/>
          <a:stretch/>
        </p:blipFill>
        <p:spPr bwMode="auto">
          <a:xfrm>
            <a:off x="3748985" y="652499"/>
            <a:ext cx="1371600" cy="13721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3</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4</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p>
          <a:p>
            <a:pPr marL="27940" lvl="0" indent="0" algn="l" rtl="0">
              <a:spcBef>
                <a:spcPts val="0"/>
              </a:spcBef>
              <a:spcAft>
                <a:spcPts val="0"/>
              </a:spcAft>
              <a:buSzPts val="1000"/>
              <a:buNone/>
            </a:pPr>
            <a:r>
              <a:rPr lang="en-GB" dirty="0"/>
              <a:t>Catch up on python, make sure to do the </a:t>
            </a:r>
            <a:r>
              <a:rPr lang="en-GB" dirty="0" err="1"/>
              <a:t>datalab</a:t>
            </a:r>
            <a:r>
              <a:rPr lang="en-GB" dirty="0"/>
              <a:t> preparations on time and stop being sick</a:t>
            </a:r>
            <a:endParaRPr dirty="0"/>
          </a:p>
          <a:p>
            <a:pPr marL="182880" lvl="0" indent="-154940" algn="l" rtl="0">
              <a:spcBef>
                <a:spcPts val="0"/>
              </a:spcBef>
              <a:spcAft>
                <a:spcPts val="0"/>
              </a:spcAft>
              <a:buSzPts val="1000"/>
              <a:buChar char="●"/>
            </a:pPr>
            <a:r>
              <a:rPr lang="en" dirty="0"/>
              <a:t>What have you actually been able to do? </a:t>
            </a:r>
          </a:p>
          <a:p>
            <a:pPr marL="27940" lvl="0" indent="0" algn="l" rtl="0">
              <a:spcBef>
                <a:spcPts val="0"/>
              </a:spcBef>
              <a:spcAft>
                <a:spcPts val="0"/>
              </a:spcAft>
              <a:buSzPts val="1000"/>
              <a:buNone/>
            </a:pPr>
            <a:r>
              <a:rPr lang="en" dirty="0"/>
              <a:t>I was able to do the datalab preperations on time, I am still sick though</a:t>
            </a:r>
            <a:endParaRPr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p>
          <a:p>
            <a:pPr marL="27940" lvl="0" indent="0" algn="l" rtl="0">
              <a:spcBef>
                <a:spcPts val="0"/>
              </a:spcBef>
              <a:spcAft>
                <a:spcPts val="0"/>
              </a:spcAft>
              <a:buSzPts val="1000"/>
              <a:buNone/>
            </a:pPr>
            <a:r>
              <a:rPr lang="en-GB" dirty="0">
                <a:hlinkClick r:id="rId3"/>
              </a:rPr>
              <a:t>https://github.com/LarsKerkhofs231055/LarsKerkhofs_GitHubExercise/blob/main/Introduction%20to%20power%20BI%20certificate.pdf</a:t>
            </a:r>
            <a:endParaRPr lang="en" dirty="0"/>
          </a:p>
          <a:p>
            <a:pPr marL="27940" lvl="0" indent="0" algn="l" rtl="0">
              <a:spcBef>
                <a:spcPts val="0"/>
              </a:spcBef>
              <a:spcAft>
                <a:spcPts val="0"/>
              </a:spcAft>
              <a:buSzPts val="1000"/>
              <a:buNone/>
            </a:pPr>
            <a:r>
              <a:rPr lang="en-GB" dirty="0">
                <a:hlinkClick r:id="rId4"/>
              </a:rPr>
              <a:t>https://github.com/LarsKerkhofs231055/LarsKerkhofs_GitHubExercise/blob/main/VariablesDatalabPreparation.pbix</a:t>
            </a:r>
            <a:endParaRPr lang="en" dirty="0"/>
          </a:p>
          <a:p>
            <a:pPr marL="27940" lvl="0" indent="0" algn="l" rtl="0">
              <a:spcBef>
                <a:spcPts val="0"/>
              </a:spcBef>
              <a:spcAft>
                <a:spcPts val="0"/>
              </a:spcAft>
              <a:buSzPts val="1000"/>
              <a:buNone/>
            </a:pPr>
            <a:r>
              <a:rPr lang="en-GB" dirty="0">
                <a:hlinkClick r:id="rId5"/>
              </a:rPr>
              <a:t>https://github.com/LarsKerkhofs231055/LarsKerkhofs_GitHubExercise/blob/main/2.%20Conditional%20execution.ipynb</a:t>
            </a:r>
            <a:endParaRPr lang="en" dirty="0"/>
          </a:p>
          <a:p>
            <a:pPr marL="27940" lvl="0" indent="0" algn="l" rtl="0">
              <a:spcBef>
                <a:spcPts val="0"/>
              </a:spcBef>
              <a:spcAft>
                <a:spcPts val="0"/>
              </a:spcAft>
              <a:buSzPts val="1000"/>
              <a:buNone/>
            </a:pPr>
            <a:r>
              <a:rPr lang="en-GB" dirty="0">
                <a:hlinkClick r:id="rId6"/>
              </a:rPr>
              <a:t>https://github.com/LarsKerkhofs231055/LarsKerkhofs_GitHubExercise/blob/main/Data%20Preperation%20in%20Power%20BI%20certificate.pdf</a:t>
            </a:r>
            <a:endParaRPr lang="en" dirty="0"/>
          </a:p>
          <a:p>
            <a:pPr marL="27940" lvl="0" indent="0" algn="l" rtl="0">
              <a:spcBef>
                <a:spcPts val="0"/>
              </a:spcBef>
              <a:spcAft>
                <a:spcPts val="0"/>
              </a:spcAft>
              <a:buSzPts val="1000"/>
              <a:buNone/>
            </a:pPr>
            <a:r>
              <a:rPr lang="en-GB" dirty="0">
                <a:hlinkClick r:id="rId7"/>
              </a:rPr>
              <a:t>https://github.com/LarsKerkhofs231055/LarsKerkhofs_GitHubExercise/blob/main/3.%20Functions.ipynb</a:t>
            </a:r>
            <a:endParaRPr lang="en" dirty="0"/>
          </a:p>
          <a:p>
            <a:pPr marL="27940" lvl="0" indent="0" algn="l" rtl="0">
              <a:spcBef>
                <a:spcPts val="0"/>
              </a:spcBef>
              <a:spcAft>
                <a:spcPts val="0"/>
              </a:spcAft>
              <a:buSzPts val="1000"/>
              <a:buNone/>
            </a:pPr>
            <a:r>
              <a:rPr lang="en-GB" dirty="0">
                <a:hlinkClick r:id="rId8"/>
              </a:rPr>
              <a:t>https://github.com/LarsKerkhofs231055/LarsKerkhofs_GitHubExercise/blob/main/4.%20Loops.ipynb</a:t>
            </a:r>
            <a:endParaRPr lang="en-GB" dirty="0"/>
          </a:p>
          <a:p>
            <a:pPr marL="27940" lvl="0" indent="0" algn="l" rtl="0">
              <a:spcBef>
                <a:spcPts val="0"/>
              </a:spcBef>
              <a:spcAft>
                <a:spcPts val="0"/>
              </a:spcAft>
              <a:buSzPts val="1000"/>
              <a:buNone/>
            </a:pPr>
            <a:endParaRPr lang="en" dirty="0"/>
          </a:p>
          <a:p>
            <a:pPr marL="27940" lvl="0" indent="0" algn="l" rtl="0">
              <a:spcBef>
                <a:spcPts val="0"/>
              </a:spcBef>
              <a:spcAft>
                <a:spcPts val="0"/>
              </a:spcAft>
              <a:buSzPts val="1000"/>
              <a:buNone/>
            </a:pPr>
            <a:endParaRPr dirty="0"/>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 </a:t>
            </a:r>
          </a:p>
          <a:p>
            <a:pPr marL="27940" lvl="0" indent="0" algn="l" rtl="0">
              <a:spcBef>
                <a:spcPts val="0"/>
              </a:spcBef>
              <a:spcAft>
                <a:spcPts val="0"/>
              </a:spcAft>
              <a:buSzPts val="1000"/>
              <a:buNone/>
            </a:pPr>
            <a:r>
              <a:rPr lang="en-GB" dirty="0"/>
              <a:t>N</a:t>
            </a:r>
            <a:r>
              <a:rPr lang="en" dirty="0"/>
              <a:t>ot that well, have been sick to the point that I’ve barely been able to sleep, so haven’t been able to do a lot</a:t>
            </a:r>
            <a:endParaRPr dirty="0"/>
          </a:p>
          <a:p>
            <a:pPr marL="182880" lvl="0" indent="-154940" algn="l" rtl="0">
              <a:spcBef>
                <a:spcPts val="0"/>
              </a:spcBef>
              <a:spcAft>
                <a:spcPts val="0"/>
              </a:spcAft>
              <a:buSzPts val="1000"/>
              <a:buChar char="●"/>
            </a:pPr>
            <a:r>
              <a:rPr lang="en" dirty="0"/>
              <a:t>What went well? </a:t>
            </a:r>
          </a:p>
          <a:p>
            <a:pPr marL="27940" lvl="0" indent="0" algn="l" rtl="0">
              <a:spcBef>
                <a:spcPts val="0"/>
              </a:spcBef>
              <a:spcAft>
                <a:spcPts val="0"/>
              </a:spcAft>
              <a:buSzPts val="1000"/>
              <a:buNone/>
            </a:pPr>
            <a:r>
              <a:rPr lang="en" dirty="0"/>
              <a:t>I was able to still finish the datalab preperations</a:t>
            </a:r>
            <a:endParaRPr dirty="0"/>
          </a:p>
          <a:p>
            <a:pPr marL="182880" lvl="0" indent="-154940" algn="l" rtl="0">
              <a:spcBef>
                <a:spcPts val="0"/>
              </a:spcBef>
              <a:spcAft>
                <a:spcPts val="0"/>
              </a:spcAft>
              <a:buSzPts val="1000"/>
              <a:buChar char="●"/>
            </a:pPr>
            <a:r>
              <a:rPr lang="en" dirty="0"/>
              <a:t>What didn’t go so well? </a:t>
            </a:r>
          </a:p>
          <a:p>
            <a:pPr marL="27940" lvl="0" indent="0" algn="l" rtl="0">
              <a:spcBef>
                <a:spcPts val="0"/>
              </a:spcBef>
              <a:spcAft>
                <a:spcPts val="0"/>
              </a:spcAft>
              <a:buSzPts val="1000"/>
              <a:buNone/>
            </a:pPr>
            <a:r>
              <a:rPr lang="en" dirty="0"/>
              <a:t>I wasn’t able to do a lot of coding excersises because I’ve been sick</a:t>
            </a:r>
            <a:endParaRPr dirty="0"/>
          </a:p>
          <a:p>
            <a:pPr marL="182880" lvl="0" indent="-154940" algn="l" rtl="0">
              <a:spcBef>
                <a:spcPts val="0"/>
              </a:spcBef>
              <a:spcAft>
                <a:spcPts val="0"/>
              </a:spcAft>
              <a:buSzPts val="1000"/>
              <a:buChar char="●"/>
            </a:pPr>
            <a:r>
              <a:rPr lang="en" dirty="0"/>
              <a:t>What did you learn? </a:t>
            </a:r>
          </a:p>
          <a:p>
            <a:pPr marL="27940" lvl="0" indent="0" algn="l" rtl="0">
              <a:spcBef>
                <a:spcPts val="0"/>
              </a:spcBef>
              <a:spcAft>
                <a:spcPts val="0"/>
              </a:spcAft>
              <a:buSzPts val="1000"/>
              <a:buNone/>
            </a:pPr>
            <a:r>
              <a:rPr lang="en" dirty="0"/>
              <a:t>I learned how to use powerbi</a:t>
            </a:r>
            <a:endParaRPr dirty="0"/>
          </a:p>
          <a:p>
            <a:pPr marL="182880" lvl="0" indent="-154940" algn="l" rtl="0">
              <a:spcBef>
                <a:spcPts val="0"/>
              </a:spcBef>
              <a:spcAft>
                <a:spcPts val="0"/>
              </a:spcAft>
              <a:buSzPts val="1000"/>
              <a:buChar char="●"/>
            </a:pPr>
            <a:r>
              <a:rPr lang="en" dirty="0"/>
              <a:t>What could be added as an Action point looking forward to next week?</a:t>
            </a:r>
          </a:p>
          <a:p>
            <a:pPr marL="27940" lvl="0" indent="0" algn="l" rtl="0">
              <a:spcBef>
                <a:spcPts val="0"/>
              </a:spcBef>
              <a:spcAft>
                <a:spcPts val="0"/>
              </a:spcAft>
              <a:buSzPts val="1000"/>
              <a:buNone/>
            </a:pPr>
            <a:r>
              <a:rPr lang="en-GB" dirty="0"/>
              <a:t>C</a:t>
            </a:r>
            <a:r>
              <a:rPr lang="en" dirty="0"/>
              <a:t>atch up on python</a:t>
            </a:r>
            <a:endParaRPr dirty="0"/>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4</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973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4</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dirty="0"/>
              <a:t>[Reviewer]</a:t>
            </a:r>
            <a:r>
              <a:rPr lang="en" dirty="0"/>
              <a:t> Feedback</a:t>
            </a:r>
            <a:endParaRPr dirty="0"/>
          </a:p>
          <a:p>
            <a:pPr marL="0" lvl="0" indent="0" algn="l" rtl="0">
              <a:spcBef>
                <a:spcPts val="800"/>
              </a:spcBef>
              <a:spcAft>
                <a:spcPts val="800"/>
              </a:spcAft>
              <a:buNone/>
            </a:pPr>
            <a:r>
              <a:rPr lang="en" dirty="0"/>
              <a:t>Response</a:t>
            </a:r>
          </a:p>
          <a:p>
            <a:pPr marL="0" lvl="0" indent="0" algn="l" rtl="0">
              <a:spcBef>
                <a:spcPts val="800"/>
              </a:spcBef>
              <a:spcAft>
                <a:spcPts val="800"/>
              </a:spcAft>
              <a:buNone/>
            </a:pPr>
            <a:r>
              <a:rPr lang="en" dirty="0"/>
              <a:t>Provide more evidence in work log and learning log.</a:t>
            </a:r>
          </a:p>
          <a:p>
            <a:pPr marL="0" lvl="0" indent="0" algn="l" rtl="0">
              <a:spcBef>
                <a:spcPts val="800"/>
              </a:spcBef>
              <a:spcAft>
                <a:spcPts val="800"/>
              </a:spcAft>
              <a:buNone/>
            </a:pPr>
            <a:r>
              <a:rPr lang="en-GB" dirty="0"/>
              <a:t>F</a:t>
            </a:r>
            <a:r>
              <a:rPr lang="en" dirty="0"/>
              <a:t>ix the formating in the work log.</a:t>
            </a:r>
          </a:p>
          <a:p>
            <a:pPr marL="0" lvl="0" indent="0" algn="l" rtl="0">
              <a:spcBef>
                <a:spcPts val="800"/>
              </a:spcBef>
              <a:spcAft>
                <a:spcPts val="800"/>
              </a:spcAft>
              <a:buNone/>
            </a:pPr>
            <a:r>
              <a:rPr lang="en-GB" dirty="0"/>
              <a:t>C</a:t>
            </a:r>
            <a:r>
              <a:rPr lang="en" dirty="0"/>
              <a:t>atch up on python.</a:t>
            </a:r>
          </a:p>
          <a:p>
            <a:pPr marL="0" lvl="0" indent="0" algn="l" rtl="0">
              <a:spcBef>
                <a:spcPts val="800"/>
              </a:spcBef>
              <a:spcAft>
                <a:spcPts val="800"/>
              </a:spcAft>
              <a:buNone/>
            </a:pPr>
            <a:r>
              <a:rPr lang="en" dirty="0"/>
              <a:t>Make a research question. </a:t>
            </a:r>
          </a:p>
          <a:p>
            <a:pPr marL="0" lvl="0" indent="0" algn="l" rtl="0">
              <a:spcBef>
                <a:spcPts val="800"/>
              </a:spcBef>
              <a:spcAft>
                <a:spcPts val="800"/>
              </a:spcAft>
              <a:buNone/>
            </a:pPr>
            <a:r>
              <a:rPr lang="en-GB" dirty="0"/>
              <a:t>W</a:t>
            </a:r>
            <a:r>
              <a:rPr lang="en" dirty="0"/>
              <a:t>rite down my goals in bullet points.</a:t>
            </a:r>
            <a:endParaRPr dirty="0"/>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4</a:t>
            </a:r>
            <a:endParaRPr/>
          </a:p>
        </p:txBody>
      </p:sp>
    </p:spTree>
    <p:extLst>
      <p:ext uri="{BB962C8B-B14F-4D97-AF65-F5344CB8AC3E}">
        <p14:creationId xmlns:p14="http://schemas.microsoft.com/office/powerpoint/2010/main" val="3366952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5</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p>
          <a:p>
            <a:pPr marL="640080" lvl="1" indent="-154940">
              <a:spcBef>
                <a:spcPts val="0"/>
              </a:spcBef>
              <a:buChar char="●"/>
            </a:pPr>
            <a:r>
              <a:rPr lang="en-GB" dirty="0"/>
              <a:t>C</a:t>
            </a:r>
            <a:r>
              <a:rPr lang="en" dirty="0"/>
              <a:t>atch up on python</a:t>
            </a:r>
          </a:p>
          <a:p>
            <a:pPr marL="640080" lvl="1" indent="-154940">
              <a:spcBef>
                <a:spcPts val="0"/>
              </a:spcBef>
              <a:buChar char="●"/>
            </a:pPr>
            <a:r>
              <a:rPr lang="en" dirty="0"/>
              <a:t>Find a better research question</a:t>
            </a:r>
          </a:p>
          <a:p>
            <a:pPr marL="640080" lvl="1" indent="-154940">
              <a:spcBef>
                <a:spcPts val="0"/>
              </a:spcBef>
              <a:buChar char="●"/>
            </a:pPr>
            <a:r>
              <a:rPr lang="en-GB" dirty="0"/>
              <a:t>Do the courses and preparations</a:t>
            </a:r>
            <a:endParaRPr dirty="0"/>
          </a:p>
          <a:p>
            <a:pPr marL="182880" lvl="0" indent="-154940" algn="l" rtl="0">
              <a:spcBef>
                <a:spcPts val="0"/>
              </a:spcBef>
              <a:spcAft>
                <a:spcPts val="0"/>
              </a:spcAft>
              <a:buSzPts val="1000"/>
              <a:buChar char="●"/>
            </a:pPr>
            <a:r>
              <a:rPr lang="en" dirty="0"/>
              <a:t>What have you actually been able to do? </a:t>
            </a:r>
          </a:p>
          <a:p>
            <a:pPr marL="27940" lvl="0" indent="0" algn="l" rtl="0">
              <a:spcBef>
                <a:spcPts val="0"/>
              </a:spcBef>
              <a:spcAft>
                <a:spcPts val="0"/>
              </a:spcAft>
              <a:buSzPts val="1000"/>
              <a:buNone/>
            </a:pPr>
            <a:r>
              <a:rPr lang="en" dirty="0"/>
              <a:t>I was able to catch up on python and was able to do the courses and preperations on time aswell, I also found a better research question.</a:t>
            </a:r>
          </a:p>
          <a:p>
            <a:pPr marL="199390" indent="-171450"/>
            <a:r>
              <a:rPr lang="en" dirty="0"/>
              <a:t>Showcase the evidence of your progress (production artifacts, short descriptions-links-pictures animated gifs, etc.)</a:t>
            </a:r>
          </a:p>
          <a:p>
            <a:pPr marL="656590" lvl="1" indent="-171450"/>
            <a:r>
              <a:rPr lang="en-GB" dirty="0">
                <a:hlinkClick r:id="rId3"/>
              </a:rPr>
              <a:t>https://github.com/LarsKerkhofs231055/LarsKerkhofs_GitHubExercise/blob/main/Exploratory%20Data%20Analysis%20in%20Power%20BI%20certificate.pdf</a:t>
            </a:r>
            <a:endParaRPr lang="en-GB" dirty="0"/>
          </a:p>
          <a:p>
            <a:pPr marL="656590" lvl="1" indent="-171450"/>
            <a:r>
              <a:rPr lang="en-GB" dirty="0">
                <a:hlinkClick r:id="rId4"/>
              </a:rPr>
              <a:t>https://github.com/LarsKerkhofs231055/LarsKerkhofs_GitHubExercise/blob/main/Data%20Visualization%20in%20Power%20BI%20certificate.pdf</a:t>
            </a:r>
            <a:endParaRPr lang="en-GB" dirty="0"/>
          </a:p>
          <a:p>
            <a:pPr marL="656590" lvl="1" indent="-171450"/>
            <a:r>
              <a:rPr lang="en-GB" dirty="0">
                <a:hlinkClick r:id="rId5"/>
              </a:rPr>
              <a:t>https://github.com/LarsKerkhofs231055/LarsKerkhofs_GitHubExercise/blob/main/5.%20Strings.ipynb</a:t>
            </a:r>
            <a:endParaRPr lang="en-GB" dirty="0"/>
          </a:p>
          <a:p>
            <a:pPr marL="656590" lvl="1" indent="-171450"/>
            <a:r>
              <a:rPr lang="en-GB" dirty="0">
                <a:hlinkClick r:id="rId6"/>
              </a:rPr>
              <a:t>https://github.com/LarsKerkhofs231055/LarsKerkhofs_GitHubExercise/blob/main/6.%20Lists.ipynb</a:t>
            </a:r>
            <a:endParaRPr lang="en-GB" dirty="0"/>
          </a:p>
          <a:p>
            <a:pPr marL="27940" indent="0">
              <a:buNone/>
            </a:pPr>
            <a:endParaRPr dirty="0"/>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a:t>
            </a:r>
          </a:p>
          <a:p>
            <a:pPr marL="27940" lvl="0" indent="0" algn="l" rtl="0">
              <a:spcBef>
                <a:spcPts val="0"/>
              </a:spcBef>
              <a:spcAft>
                <a:spcPts val="0"/>
              </a:spcAft>
              <a:buSzPts val="1000"/>
              <a:buNone/>
            </a:pPr>
            <a:r>
              <a:rPr lang="en" dirty="0"/>
              <a:t>It went pretty well, it was a pretty productive week, was able to do a lot of work </a:t>
            </a:r>
            <a:endParaRPr dirty="0"/>
          </a:p>
          <a:p>
            <a:pPr marL="182880" lvl="0" indent="-154940" algn="l" rtl="0">
              <a:spcBef>
                <a:spcPts val="0"/>
              </a:spcBef>
              <a:spcAft>
                <a:spcPts val="0"/>
              </a:spcAft>
              <a:buSzPts val="1000"/>
              <a:buChar char="●"/>
            </a:pPr>
            <a:r>
              <a:rPr lang="en" dirty="0"/>
              <a:t>What went well? </a:t>
            </a:r>
          </a:p>
          <a:p>
            <a:pPr marL="27940" lvl="0" indent="0" algn="l" rtl="0">
              <a:spcBef>
                <a:spcPts val="0"/>
              </a:spcBef>
              <a:spcAft>
                <a:spcPts val="0"/>
              </a:spcAft>
              <a:buSzPts val="1000"/>
              <a:buNone/>
            </a:pPr>
            <a:r>
              <a:rPr lang="en-GB" dirty="0"/>
              <a:t>C</a:t>
            </a:r>
            <a:r>
              <a:rPr lang="en" dirty="0"/>
              <a:t>atching up on python was pretty easy</a:t>
            </a:r>
            <a:endParaRPr dirty="0"/>
          </a:p>
          <a:p>
            <a:pPr marL="182880" lvl="0" indent="-154940" algn="l" rtl="0">
              <a:spcBef>
                <a:spcPts val="0"/>
              </a:spcBef>
              <a:spcAft>
                <a:spcPts val="0"/>
              </a:spcAft>
              <a:buSzPts val="1000"/>
              <a:buChar char="●"/>
            </a:pPr>
            <a:r>
              <a:rPr lang="en" dirty="0"/>
              <a:t>What didn’t go so well? </a:t>
            </a:r>
          </a:p>
          <a:p>
            <a:pPr marL="27940" lvl="0" indent="0" algn="l" rtl="0">
              <a:spcBef>
                <a:spcPts val="0"/>
              </a:spcBef>
              <a:spcAft>
                <a:spcPts val="0"/>
              </a:spcAft>
              <a:buSzPts val="1000"/>
              <a:buNone/>
            </a:pPr>
            <a:r>
              <a:rPr lang="en-GB" dirty="0"/>
              <a:t>W</a:t>
            </a:r>
            <a:r>
              <a:rPr lang="en" dirty="0"/>
              <a:t>asn’t able to do a lot of work on my dashboard </a:t>
            </a:r>
            <a:endParaRPr dirty="0"/>
          </a:p>
          <a:p>
            <a:pPr marL="182880" lvl="0" indent="-154940" algn="l" rtl="0">
              <a:spcBef>
                <a:spcPts val="0"/>
              </a:spcBef>
              <a:spcAft>
                <a:spcPts val="0"/>
              </a:spcAft>
              <a:buSzPts val="1000"/>
              <a:buChar char="●"/>
            </a:pPr>
            <a:r>
              <a:rPr lang="en" dirty="0"/>
              <a:t>What did you learn? </a:t>
            </a:r>
          </a:p>
          <a:p>
            <a:pPr marL="27940" lvl="0" indent="0" algn="l" rtl="0">
              <a:spcBef>
                <a:spcPts val="0"/>
              </a:spcBef>
              <a:spcAft>
                <a:spcPts val="0"/>
              </a:spcAft>
              <a:buSzPts val="1000"/>
              <a:buNone/>
            </a:pPr>
            <a:r>
              <a:rPr lang="en" dirty="0"/>
              <a:t>I learned how to do strings, lists, loops in python and learned a lot about the features of powerBI</a:t>
            </a:r>
            <a:endParaRPr dirty="0"/>
          </a:p>
          <a:p>
            <a:pPr marL="182880" lvl="0" indent="-154940" algn="l" rtl="0">
              <a:spcBef>
                <a:spcPts val="0"/>
              </a:spcBef>
              <a:spcAft>
                <a:spcPts val="0"/>
              </a:spcAft>
              <a:buSzPts val="1000"/>
              <a:buChar char="●"/>
            </a:pPr>
            <a:r>
              <a:rPr lang="en" dirty="0"/>
              <a:t>What could be added as an Action point looking forward to next week?</a:t>
            </a:r>
          </a:p>
          <a:p>
            <a:pPr marL="27940" lvl="0" indent="0" algn="l" rtl="0">
              <a:spcBef>
                <a:spcPts val="0"/>
              </a:spcBef>
              <a:spcAft>
                <a:spcPts val="0"/>
              </a:spcAft>
              <a:buSzPts val="1000"/>
              <a:buNone/>
            </a:pPr>
            <a:r>
              <a:rPr lang="en" dirty="0"/>
              <a:t>Don’t forget to fill in the learning log</a:t>
            </a:r>
          </a:p>
          <a:p>
            <a:pPr marL="27940" lvl="0" indent="0" algn="l" rtl="0">
              <a:spcBef>
                <a:spcPts val="0"/>
              </a:spcBef>
              <a:spcAft>
                <a:spcPts val="0"/>
              </a:spcAft>
              <a:buSzPts val="1000"/>
              <a:buNone/>
            </a:pPr>
            <a:endParaRPr dirty="0"/>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5</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40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5</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5</a:t>
            </a:r>
            <a:endParaRPr/>
          </a:p>
        </p:txBody>
      </p:sp>
    </p:spTree>
    <p:extLst>
      <p:ext uri="{BB962C8B-B14F-4D97-AF65-F5344CB8AC3E}">
        <p14:creationId xmlns:p14="http://schemas.microsoft.com/office/powerpoint/2010/main" val="1600689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6</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p>
          <a:p>
            <a:pPr marL="640080" lvl="1" indent="-154940">
              <a:spcBef>
                <a:spcPts val="0"/>
              </a:spcBef>
              <a:buChar char="●"/>
            </a:pPr>
            <a:r>
              <a:rPr lang="en" dirty="0"/>
              <a:t>Make all the courses that we’ll get</a:t>
            </a:r>
          </a:p>
          <a:p>
            <a:pPr marL="640080" lvl="1" indent="-154940">
              <a:spcBef>
                <a:spcPts val="0"/>
              </a:spcBef>
              <a:buChar char="●"/>
            </a:pPr>
            <a:r>
              <a:rPr lang="en-GB" dirty="0"/>
              <a:t>Make the </a:t>
            </a:r>
            <a:r>
              <a:rPr lang="en-GB" dirty="0" err="1"/>
              <a:t>datalab</a:t>
            </a:r>
            <a:r>
              <a:rPr lang="en-GB" dirty="0"/>
              <a:t> preparations</a:t>
            </a:r>
          </a:p>
          <a:p>
            <a:pPr marL="640080" lvl="1" indent="-154940">
              <a:spcBef>
                <a:spcPts val="0"/>
              </a:spcBef>
              <a:buChar char="●"/>
            </a:pPr>
            <a:r>
              <a:rPr lang="en-GB" dirty="0"/>
              <a:t>Make the python exercises</a:t>
            </a:r>
            <a:endParaRPr dirty="0"/>
          </a:p>
          <a:p>
            <a:pPr marL="182880" lvl="0" indent="-154940" algn="l" rtl="0">
              <a:spcBef>
                <a:spcPts val="0"/>
              </a:spcBef>
              <a:spcAft>
                <a:spcPts val="0"/>
              </a:spcAft>
              <a:buSzPts val="1000"/>
              <a:buChar char="●"/>
            </a:pPr>
            <a:r>
              <a:rPr lang="en" dirty="0"/>
              <a:t>What have you actually been able to do? </a:t>
            </a:r>
          </a:p>
          <a:p>
            <a:pPr marL="27940" lvl="0" indent="0" algn="l" rtl="0">
              <a:spcBef>
                <a:spcPts val="0"/>
              </a:spcBef>
              <a:spcAft>
                <a:spcPts val="0"/>
              </a:spcAft>
              <a:buSzPts val="1000"/>
              <a:buNone/>
            </a:pPr>
            <a:r>
              <a:rPr lang="en" dirty="0"/>
              <a:t>I was able to do the courses and preperations, I just wan’t able to do a lot of work on my dashboard</a:t>
            </a:r>
          </a:p>
          <a:p>
            <a:pPr marL="199390" indent="-171450"/>
            <a:r>
              <a:rPr lang="en" dirty="0"/>
              <a:t>Showcase the evidence of your progress (production artifacts, short descriptions-links-pictures animated gifs, etc.)</a:t>
            </a:r>
          </a:p>
          <a:p>
            <a:pPr marL="640080" lvl="1" indent="-154940">
              <a:spcBef>
                <a:spcPts val="0"/>
              </a:spcBef>
              <a:buChar char="●"/>
            </a:pPr>
            <a:r>
              <a:rPr lang="en-GB" dirty="0">
                <a:hlinkClick r:id="rId3"/>
              </a:rPr>
              <a:t>https://github.com/LarsKerkhofs231055/LarsKerkhofs_GitHubExercise/blob/main/Case%20Study%20Analyzing%20Customer%20Churn%20in%20Power%20BI%20certificate.pdf</a:t>
            </a:r>
            <a:endParaRPr lang="en" dirty="0"/>
          </a:p>
          <a:p>
            <a:pPr marL="640080" lvl="1" indent="-154940">
              <a:spcBef>
                <a:spcPts val="0"/>
              </a:spcBef>
              <a:buChar char="●"/>
            </a:pPr>
            <a:r>
              <a:rPr lang="en-GB" dirty="0">
                <a:hlinkClick r:id="rId4"/>
              </a:rPr>
              <a:t>https://github.com/LarsKerkhofs231055/LarsKerkhofs_GitHubExercise/blob/main/Data%20Modeling%20in%20Power%20BI%20certificate.pdf</a:t>
            </a:r>
            <a:endParaRPr lang="en" dirty="0"/>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 </a:t>
            </a:r>
          </a:p>
          <a:p>
            <a:pPr marL="27940" lvl="0" indent="0" algn="l" rtl="0">
              <a:spcBef>
                <a:spcPts val="0"/>
              </a:spcBef>
              <a:spcAft>
                <a:spcPts val="0"/>
              </a:spcAft>
              <a:buSzPts val="1000"/>
              <a:buNone/>
            </a:pPr>
            <a:r>
              <a:rPr lang="en" dirty="0"/>
              <a:t>I had a busy week since I got housing in Breda this week and had to move a lot of stuff there and I don’t have wifi just yet.</a:t>
            </a:r>
            <a:endParaRPr dirty="0"/>
          </a:p>
          <a:p>
            <a:pPr marL="182880" lvl="0" indent="-154940" algn="l" rtl="0">
              <a:spcBef>
                <a:spcPts val="0"/>
              </a:spcBef>
              <a:spcAft>
                <a:spcPts val="0"/>
              </a:spcAft>
              <a:buSzPts val="1000"/>
              <a:buChar char="●"/>
            </a:pPr>
            <a:r>
              <a:rPr lang="en" dirty="0"/>
              <a:t>What went well? </a:t>
            </a:r>
          </a:p>
          <a:p>
            <a:pPr marL="27940" lvl="0" indent="0" algn="l" rtl="0">
              <a:spcBef>
                <a:spcPts val="0"/>
              </a:spcBef>
              <a:spcAft>
                <a:spcPts val="0"/>
              </a:spcAft>
              <a:buSzPts val="1000"/>
              <a:buNone/>
            </a:pPr>
            <a:r>
              <a:rPr lang="en-GB" dirty="0"/>
              <a:t>I was actually able to do the </a:t>
            </a:r>
            <a:r>
              <a:rPr lang="en-GB" dirty="0" err="1"/>
              <a:t>datalab</a:t>
            </a:r>
            <a:r>
              <a:rPr lang="en-GB" dirty="0"/>
              <a:t> preparations and the courses, I had a pretty easy time with the math</a:t>
            </a:r>
            <a:endParaRPr dirty="0"/>
          </a:p>
          <a:p>
            <a:pPr marL="182880" lvl="0" indent="-154940" algn="l" rtl="0">
              <a:spcBef>
                <a:spcPts val="0"/>
              </a:spcBef>
              <a:spcAft>
                <a:spcPts val="0"/>
              </a:spcAft>
              <a:buSzPts val="1000"/>
              <a:buChar char="●"/>
            </a:pPr>
            <a:r>
              <a:rPr lang="en" dirty="0"/>
              <a:t>What didn’t go so well? </a:t>
            </a:r>
          </a:p>
          <a:p>
            <a:pPr marL="27940" lvl="0" indent="0" algn="l" rtl="0">
              <a:spcBef>
                <a:spcPts val="0"/>
              </a:spcBef>
              <a:spcAft>
                <a:spcPts val="0"/>
              </a:spcAft>
              <a:buSzPts val="1000"/>
              <a:buNone/>
            </a:pPr>
            <a:r>
              <a:rPr lang="en" dirty="0"/>
              <a:t>I didn’t make any progress on my dashboard</a:t>
            </a:r>
            <a:endParaRPr dirty="0"/>
          </a:p>
          <a:p>
            <a:pPr marL="182880" lvl="0" indent="-154940" algn="l" rtl="0">
              <a:spcBef>
                <a:spcPts val="0"/>
              </a:spcBef>
              <a:spcAft>
                <a:spcPts val="0"/>
              </a:spcAft>
              <a:buSzPts val="1000"/>
              <a:buChar char="●"/>
            </a:pPr>
            <a:r>
              <a:rPr lang="en" dirty="0"/>
              <a:t>What did you learn? </a:t>
            </a:r>
          </a:p>
          <a:p>
            <a:pPr marL="27940" lvl="0" indent="0" algn="l" rtl="0">
              <a:spcBef>
                <a:spcPts val="0"/>
              </a:spcBef>
              <a:spcAft>
                <a:spcPts val="0"/>
              </a:spcAft>
              <a:buSzPts val="1000"/>
              <a:buNone/>
            </a:pPr>
            <a:r>
              <a:rPr lang="en-GB" dirty="0"/>
              <a:t>I learned a lot about features in </a:t>
            </a:r>
            <a:r>
              <a:rPr lang="en-GB" dirty="0" err="1"/>
              <a:t>powerBI</a:t>
            </a:r>
            <a:endParaRPr dirty="0"/>
          </a:p>
          <a:p>
            <a:pPr marL="182880" lvl="0" indent="-154940" algn="l" rtl="0">
              <a:spcBef>
                <a:spcPts val="0"/>
              </a:spcBef>
              <a:spcAft>
                <a:spcPts val="0"/>
              </a:spcAft>
              <a:buSzPts val="1000"/>
              <a:buChar char="●"/>
            </a:pPr>
            <a:r>
              <a:rPr lang="en" dirty="0"/>
              <a:t>What could be added as an Action point looking forward to next week?</a:t>
            </a:r>
          </a:p>
          <a:p>
            <a:pPr marL="27940" lvl="0" indent="0" algn="l" rtl="0">
              <a:spcBef>
                <a:spcPts val="0"/>
              </a:spcBef>
              <a:spcAft>
                <a:spcPts val="0"/>
              </a:spcAft>
              <a:buSzPts val="1000"/>
              <a:buNone/>
            </a:pPr>
            <a:r>
              <a:rPr lang="en-GB" dirty="0"/>
              <a:t>W</a:t>
            </a:r>
            <a:r>
              <a:rPr lang="en" dirty="0"/>
              <a:t>ork on the dashboard</a:t>
            </a:r>
            <a:endParaRPr dirty="0"/>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6</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163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6</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dirty="0"/>
              <a:t>[Reviewer]</a:t>
            </a:r>
            <a:r>
              <a:rPr lang="en" dirty="0"/>
              <a:t> Feedback</a:t>
            </a:r>
            <a:endParaRPr dirty="0"/>
          </a:p>
          <a:p>
            <a:pPr marL="0" lvl="0" indent="0" algn="l" rtl="0">
              <a:spcBef>
                <a:spcPts val="800"/>
              </a:spcBef>
              <a:spcAft>
                <a:spcPts val="800"/>
              </a:spcAft>
              <a:buNone/>
            </a:pPr>
            <a:r>
              <a:rPr lang="en" dirty="0"/>
              <a:t>Response</a:t>
            </a:r>
          </a:p>
          <a:p>
            <a:pPr marL="0" lvl="0" indent="0" algn="l" rtl="0">
              <a:spcBef>
                <a:spcPts val="800"/>
              </a:spcBef>
              <a:spcAft>
                <a:spcPts val="800"/>
              </a:spcAft>
              <a:buNone/>
            </a:pPr>
            <a:r>
              <a:rPr lang="en-GB" dirty="0"/>
              <a:t>B</a:t>
            </a:r>
            <a:r>
              <a:rPr lang="en" dirty="0"/>
              <a:t>e more specific in your weekly goals.</a:t>
            </a:r>
          </a:p>
          <a:p>
            <a:pPr marL="0" lvl="0" indent="0" algn="l" rtl="0">
              <a:spcBef>
                <a:spcPts val="800"/>
              </a:spcBef>
              <a:spcAft>
                <a:spcPts val="800"/>
              </a:spcAft>
              <a:buNone/>
            </a:pPr>
            <a:r>
              <a:rPr lang="en-GB" dirty="0"/>
              <a:t>Add evidence to your previous weeks as well.</a:t>
            </a:r>
          </a:p>
          <a:p>
            <a:pPr marL="0" lvl="0" indent="0" algn="l" rtl="0">
              <a:spcBef>
                <a:spcPts val="800"/>
              </a:spcBef>
              <a:spcAft>
                <a:spcPts val="800"/>
              </a:spcAft>
              <a:buNone/>
            </a:pPr>
            <a:r>
              <a:rPr lang="en-GB" dirty="0"/>
              <a:t>Add more evidence to worklog</a:t>
            </a:r>
            <a:endParaRPr dirty="0"/>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6</a:t>
            </a:r>
            <a:endParaRPr/>
          </a:p>
        </p:txBody>
      </p:sp>
    </p:spTree>
    <p:extLst>
      <p:ext uri="{BB962C8B-B14F-4D97-AF65-F5344CB8AC3E}">
        <p14:creationId xmlns:p14="http://schemas.microsoft.com/office/powerpoint/2010/main" val="2397875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7</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p>
          <a:p>
            <a:pPr marL="640080" lvl="1" indent="-154940">
              <a:spcBef>
                <a:spcPts val="0"/>
              </a:spcBef>
              <a:buChar char="●"/>
            </a:pPr>
            <a:r>
              <a:rPr lang="en" dirty="0"/>
              <a:t>Work on dashboard</a:t>
            </a:r>
          </a:p>
          <a:p>
            <a:pPr marL="640080" lvl="1" indent="-154940">
              <a:spcBef>
                <a:spcPts val="0"/>
              </a:spcBef>
              <a:buChar char="●"/>
            </a:pPr>
            <a:r>
              <a:rPr lang="en-GB" dirty="0"/>
              <a:t>Prepare</a:t>
            </a:r>
            <a:r>
              <a:rPr lang="en" dirty="0"/>
              <a:t> for python exams</a:t>
            </a:r>
          </a:p>
          <a:p>
            <a:pPr marL="640080" lvl="1" indent="-154940">
              <a:spcBef>
                <a:spcPts val="0"/>
              </a:spcBef>
              <a:buChar char="●"/>
            </a:pPr>
            <a:r>
              <a:rPr lang="en-GB" dirty="0"/>
              <a:t>D</a:t>
            </a:r>
            <a:r>
              <a:rPr lang="en" dirty="0"/>
              <a:t>o the noramal tasks</a:t>
            </a:r>
            <a:endParaRPr dirty="0"/>
          </a:p>
          <a:p>
            <a:pPr marL="182880" lvl="0" indent="-154940" algn="l" rtl="0">
              <a:spcBef>
                <a:spcPts val="0"/>
              </a:spcBef>
              <a:spcAft>
                <a:spcPts val="0"/>
              </a:spcAft>
              <a:buSzPts val="1000"/>
              <a:buChar char="●"/>
            </a:pPr>
            <a:r>
              <a:rPr lang="en" dirty="0"/>
              <a:t>What have you actually been able to do? </a:t>
            </a:r>
          </a:p>
          <a:p>
            <a:pPr marL="27940" lvl="0" indent="0" algn="l" rtl="0">
              <a:spcBef>
                <a:spcPts val="0"/>
              </a:spcBef>
              <a:spcAft>
                <a:spcPts val="0"/>
              </a:spcAft>
              <a:buSzPts val="1000"/>
              <a:buNone/>
            </a:pPr>
            <a:r>
              <a:rPr lang="en" dirty="0"/>
              <a:t>I have been able to prepare for the first exam and work on my dashboard</a:t>
            </a:r>
            <a:endParaRPr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endParaRPr dirty="0"/>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 </a:t>
            </a:r>
          </a:p>
          <a:p>
            <a:pPr marL="27940" lvl="0" indent="0" algn="l" rtl="0">
              <a:spcBef>
                <a:spcPts val="0"/>
              </a:spcBef>
              <a:spcAft>
                <a:spcPts val="0"/>
              </a:spcAft>
              <a:buSzPts val="1000"/>
              <a:buNone/>
            </a:pPr>
            <a:r>
              <a:rPr lang="en" dirty="0"/>
              <a:t>The first part went pretty well but on Thursday I hurt my head and it hurt very badly for 3 days straight, because of that I wasn’t able to do everything I wanted to do.</a:t>
            </a:r>
            <a:endParaRPr dirty="0"/>
          </a:p>
          <a:p>
            <a:pPr marL="182880" lvl="0" indent="-154940" algn="l" rtl="0">
              <a:spcBef>
                <a:spcPts val="0"/>
              </a:spcBef>
              <a:spcAft>
                <a:spcPts val="0"/>
              </a:spcAft>
              <a:buSzPts val="1000"/>
              <a:buChar char="●"/>
            </a:pPr>
            <a:r>
              <a:rPr lang="en" dirty="0"/>
              <a:t>What went well? </a:t>
            </a:r>
          </a:p>
          <a:p>
            <a:pPr marL="27940" lvl="0" indent="0" algn="l" rtl="0">
              <a:spcBef>
                <a:spcPts val="0"/>
              </a:spcBef>
              <a:spcAft>
                <a:spcPts val="0"/>
              </a:spcAft>
              <a:buSzPts val="1000"/>
              <a:buNone/>
            </a:pPr>
            <a:r>
              <a:rPr lang="en-GB" dirty="0"/>
              <a:t>I was able to pass the first exam and do some work on my dashboard.</a:t>
            </a:r>
            <a:endParaRPr dirty="0"/>
          </a:p>
          <a:p>
            <a:pPr marL="182880" lvl="0" indent="-154940" algn="l" rtl="0">
              <a:spcBef>
                <a:spcPts val="0"/>
              </a:spcBef>
              <a:spcAft>
                <a:spcPts val="0"/>
              </a:spcAft>
              <a:buSzPts val="1000"/>
              <a:buChar char="●"/>
            </a:pPr>
            <a:r>
              <a:rPr lang="en" dirty="0"/>
              <a:t>What didn’t go so well? </a:t>
            </a:r>
          </a:p>
          <a:p>
            <a:pPr marL="27940" lvl="0" indent="0" algn="l" rtl="0">
              <a:spcBef>
                <a:spcPts val="0"/>
              </a:spcBef>
              <a:spcAft>
                <a:spcPts val="0"/>
              </a:spcAft>
              <a:buSzPts val="1000"/>
              <a:buNone/>
            </a:pPr>
            <a:r>
              <a:rPr lang="en" dirty="0"/>
              <a:t>I wasn’t able to do all of the normal tasks that I wanted to do and also wanted to spend more time on my dashboard</a:t>
            </a:r>
            <a:endParaRPr dirty="0"/>
          </a:p>
          <a:p>
            <a:pPr marL="182880" lvl="0" indent="-154940" algn="l" rtl="0">
              <a:spcBef>
                <a:spcPts val="0"/>
              </a:spcBef>
              <a:spcAft>
                <a:spcPts val="0"/>
              </a:spcAft>
              <a:buSzPts val="1000"/>
              <a:buChar char="●"/>
            </a:pPr>
            <a:r>
              <a:rPr lang="en" dirty="0"/>
              <a:t>What did you learn?</a:t>
            </a:r>
          </a:p>
          <a:p>
            <a:pPr marL="27940" lvl="0" indent="0" algn="l" rtl="0">
              <a:spcBef>
                <a:spcPts val="0"/>
              </a:spcBef>
              <a:spcAft>
                <a:spcPts val="0"/>
              </a:spcAft>
              <a:buSzPts val="1000"/>
              <a:buNone/>
            </a:pPr>
            <a:r>
              <a:rPr lang="en" dirty="0"/>
              <a:t>That good data is very hard to find on the internet.</a:t>
            </a:r>
            <a:endParaRPr dirty="0"/>
          </a:p>
          <a:p>
            <a:pPr marL="182880" lvl="0" indent="-154940" algn="l" rtl="0">
              <a:spcBef>
                <a:spcPts val="0"/>
              </a:spcBef>
              <a:spcAft>
                <a:spcPts val="0"/>
              </a:spcAft>
              <a:buSzPts val="1000"/>
              <a:buChar char="●"/>
            </a:pPr>
            <a:r>
              <a:rPr lang="en" dirty="0"/>
              <a:t>What could be added as an Action point looking forward to next week?</a:t>
            </a:r>
          </a:p>
          <a:p>
            <a:pPr marL="27940" lvl="0" indent="0" algn="l" rtl="0">
              <a:spcBef>
                <a:spcPts val="0"/>
              </a:spcBef>
              <a:spcAft>
                <a:spcPts val="0"/>
              </a:spcAft>
              <a:buSzPts val="1000"/>
              <a:buNone/>
            </a:pPr>
            <a:r>
              <a:rPr lang="en-GB" dirty="0"/>
              <a:t>Make sure to finish the dashboard</a:t>
            </a:r>
            <a:endParaRPr dirty="0"/>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7</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546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7</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7</a:t>
            </a:r>
            <a:endParaRPr/>
          </a:p>
        </p:txBody>
      </p:sp>
    </p:spTree>
    <p:extLst>
      <p:ext uri="{BB962C8B-B14F-4D97-AF65-F5344CB8AC3E}">
        <p14:creationId xmlns:p14="http://schemas.microsoft.com/office/powerpoint/2010/main" val="628294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US"/>
              <a:t>8</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p>
          <a:p>
            <a:pPr marL="640080" lvl="1" indent="-154940">
              <a:spcBef>
                <a:spcPts val="0"/>
              </a:spcBef>
              <a:buChar char="●"/>
            </a:pPr>
            <a:r>
              <a:rPr lang="en" dirty="0"/>
              <a:t>Finish the dashboard</a:t>
            </a:r>
          </a:p>
          <a:p>
            <a:pPr marL="640080" lvl="1" indent="-154940">
              <a:spcBef>
                <a:spcPts val="0"/>
              </a:spcBef>
              <a:buChar char="●"/>
            </a:pPr>
            <a:r>
              <a:rPr lang="en-GB" dirty="0"/>
              <a:t>P</a:t>
            </a:r>
            <a:r>
              <a:rPr lang="en" dirty="0"/>
              <a:t>ass the oral exam</a:t>
            </a:r>
          </a:p>
          <a:p>
            <a:pPr marL="640080" lvl="1" indent="-154940">
              <a:spcBef>
                <a:spcPts val="0"/>
              </a:spcBef>
              <a:buChar char="●"/>
            </a:pPr>
            <a:r>
              <a:rPr lang="en" dirty="0"/>
              <a:t>Do datalab task 9 (python)</a:t>
            </a:r>
            <a:endParaRPr dirty="0"/>
          </a:p>
          <a:p>
            <a:pPr marL="182880" lvl="0" indent="-154940" algn="l" rtl="0">
              <a:spcBef>
                <a:spcPts val="0"/>
              </a:spcBef>
              <a:spcAft>
                <a:spcPts val="0"/>
              </a:spcAft>
              <a:buSzPts val="1000"/>
              <a:buChar char="●"/>
            </a:pPr>
            <a:r>
              <a:rPr lang="en" dirty="0"/>
              <a:t>What have you actually been able to do?</a:t>
            </a:r>
          </a:p>
          <a:p>
            <a:pPr marL="27940" lvl="0" indent="0" algn="l" rtl="0">
              <a:spcBef>
                <a:spcPts val="0"/>
              </a:spcBef>
              <a:spcAft>
                <a:spcPts val="0"/>
              </a:spcAft>
              <a:buSzPts val="1000"/>
              <a:buNone/>
            </a:pPr>
            <a:r>
              <a:rPr lang="en" dirty="0"/>
              <a:t>I have been able to do all of them</a:t>
            </a:r>
            <a:endParaRPr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p>
          <a:p>
            <a:pPr marL="27940" lvl="0" indent="0" algn="l" rtl="0">
              <a:spcBef>
                <a:spcPts val="0"/>
              </a:spcBef>
              <a:spcAft>
                <a:spcPts val="0"/>
              </a:spcAft>
              <a:buSzPts val="1000"/>
              <a:buNone/>
            </a:pPr>
            <a:r>
              <a:rPr lang="en-GB" dirty="0">
                <a:hlinkClick r:id="rId3"/>
              </a:rPr>
              <a:t>https://github.com/LarsKerkhofs231055/LarsKerkhofs_GitHubExercise/blob/main/Deliverables/data_analysis_Lars_Kerkhofs.ipynb</a:t>
            </a:r>
            <a:endParaRPr lang="en" dirty="0"/>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a:t>
            </a:r>
          </a:p>
          <a:p>
            <a:pPr marL="27940" lvl="0" indent="0" algn="l" rtl="0">
              <a:spcBef>
                <a:spcPts val="0"/>
              </a:spcBef>
              <a:spcAft>
                <a:spcPts val="0"/>
              </a:spcAft>
              <a:buSzPts val="1000"/>
              <a:buNone/>
            </a:pPr>
            <a:r>
              <a:rPr lang="en" dirty="0"/>
              <a:t>It was very busy since I actually decided to change topic on my dashboard once again which might not have been the best decision</a:t>
            </a:r>
            <a:endParaRPr dirty="0"/>
          </a:p>
          <a:p>
            <a:pPr marL="182880" lvl="0" indent="-154940" algn="l" rtl="0">
              <a:spcBef>
                <a:spcPts val="0"/>
              </a:spcBef>
              <a:spcAft>
                <a:spcPts val="0"/>
              </a:spcAft>
              <a:buSzPts val="1000"/>
              <a:buChar char="●"/>
            </a:pPr>
            <a:r>
              <a:rPr lang="en" dirty="0"/>
              <a:t>What went well? </a:t>
            </a:r>
          </a:p>
          <a:p>
            <a:pPr marL="27940" lvl="0" indent="0" algn="l" rtl="0">
              <a:spcBef>
                <a:spcPts val="0"/>
              </a:spcBef>
              <a:spcAft>
                <a:spcPts val="0"/>
              </a:spcAft>
              <a:buSzPts val="1000"/>
              <a:buNone/>
            </a:pPr>
            <a:r>
              <a:rPr lang="en" dirty="0"/>
              <a:t>Everything python went actually very well</a:t>
            </a:r>
            <a:endParaRPr dirty="0"/>
          </a:p>
          <a:p>
            <a:pPr marL="182880" lvl="0" indent="-154940" algn="l" rtl="0">
              <a:spcBef>
                <a:spcPts val="0"/>
              </a:spcBef>
              <a:spcAft>
                <a:spcPts val="0"/>
              </a:spcAft>
              <a:buSzPts val="1000"/>
              <a:buChar char="●"/>
            </a:pPr>
            <a:r>
              <a:rPr lang="en" dirty="0"/>
              <a:t>What didn’t go so well? </a:t>
            </a:r>
          </a:p>
          <a:p>
            <a:pPr marL="27940" lvl="0" indent="0" algn="l" rtl="0">
              <a:spcBef>
                <a:spcPts val="0"/>
              </a:spcBef>
              <a:spcAft>
                <a:spcPts val="0"/>
              </a:spcAft>
              <a:buSzPts val="1000"/>
              <a:buNone/>
            </a:pPr>
            <a:r>
              <a:rPr lang="en" dirty="0"/>
              <a:t>I don’t like how my final dashboard turned out</a:t>
            </a:r>
            <a:endParaRPr dirty="0"/>
          </a:p>
          <a:p>
            <a:pPr marL="182880" lvl="0" indent="-154940" algn="l" rtl="0">
              <a:spcBef>
                <a:spcPts val="0"/>
              </a:spcBef>
              <a:spcAft>
                <a:spcPts val="0"/>
              </a:spcAft>
              <a:buSzPts val="1000"/>
              <a:buChar char="●"/>
            </a:pPr>
            <a:r>
              <a:rPr lang="en" dirty="0"/>
              <a:t>What did you learn? </a:t>
            </a:r>
          </a:p>
          <a:p>
            <a:pPr marL="27940" lvl="0" indent="0" algn="l" rtl="0">
              <a:spcBef>
                <a:spcPts val="0"/>
              </a:spcBef>
              <a:spcAft>
                <a:spcPts val="0"/>
              </a:spcAft>
              <a:buSzPts val="1000"/>
              <a:buNone/>
            </a:pPr>
            <a:r>
              <a:rPr lang="en" dirty="0"/>
              <a:t>Spend more time on projects earlier on so I don’t have to do everything last minute.</a:t>
            </a:r>
            <a:endParaRPr dirty="0"/>
          </a:p>
          <a:p>
            <a:pPr marL="182880" lvl="0" indent="-154940" algn="l" rtl="0">
              <a:spcBef>
                <a:spcPts val="0"/>
              </a:spcBef>
              <a:spcAft>
                <a:spcPts val="0"/>
              </a:spcAft>
              <a:buSzPts val="1000"/>
              <a:buChar char="●"/>
            </a:pPr>
            <a:r>
              <a:rPr lang="en" dirty="0"/>
              <a:t>What could be added as an Action point looking forward to next week?</a:t>
            </a:r>
          </a:p>
          <a:p>
            <a:pPr marL="27940" lvl="0" indent="0" algn="l" rtl="0">
              <a:spcBef>
                <a:spcPts val="0"/>
              </a:spcBef>
              <a:spcAft>
                <a:spcPts val="0"/>
              </a:spcAft>
              <a:buSzPts val="1000"/>
              <a:buNone/>
            </a:pPr>
            <a:r>
              <a:rPr lang="en" dirty="0"/>
              <a:t>Make sure to devide my time better.</a:t>
            </a:r>
            <a:endParaRPr dirty="0"/>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8</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9604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To Use</a:t>
            </a:r>
            <a:endParaRPr/>
          </a:p>
          <a:p>
            <a:pPr marL="0" lvl="0" indent="0" algn="ctr" rtl="0">
              <a:spcBef>
                <a:spcPts val="0"/>
              </a:spcBef>
              <a:spcAft>
                <a:spcPts val="0"/>
              </a:spcAft>
              <a:buNone/>
            </a:pPr>
            <a:r>
              <a:rPr lang="en"/>
              <a:t>This Template</a:t>
            </a:r>
            <a:endParaRPr/>
          </a:p>
        </p:txBody>
      </p:sp>
      <p:sp>
        <p:nvSpPr>
          <p:cNvPr id="102" name="Google Shape;102;p13"/>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As a student at Breda University of Applied Sciences studying to become a professional, you are required to provide evidence that demonstrates your professional learning and growth during the block. This template is intended to provide you with a well-structured and </a:t>
            </a:r>
            <a:r>
              <a:rPr lang="en" err="1"/>
              <a:t>organised</a:t>
            </a:r>
            <a:r>
              <a:rPr lang="en"/>
              <a:t> format for doing this effectively. Keep in mind that certain competencies may require you to update your evidence every week, and others may have only be relevant during a particular week or two.</a:t>
            </a:r>
            <a:endParaRPr/>
          </a:p>
          <a:p>
            <a:pPr marL="0" lvl="0" indent="0" algn="l" rtl="0">
              <a:spcBef>
                <a:spcPts val="800"/>
              </a:spcBef>
              <a:spcAft>
                <a:spcPts val="0"/>
              </a:spcAft>
              <a:buNone/>
            </a:pPr>
            <a:endParaRPr/>
          </a:p>
          <a:p>
            <a:pPr marL="0" lvl="0" indent="0" algn="l" rtl="0">
              <a:spcBef>
                <a:spcPts val="800"/>
              </a:spcBef>
              <a:spcAft>
                <a:spcPts val="0"/>
              </a:spcAft>
              <a:buNone/>
            </a:pPr>
            <a:r>
              <a:rPr lang="en"/>
              <a:t>With the evidence you present here teachers should get a clear and comprehensive overview of your progress, how you’ve engaged with feedback, as well as your general attitude and performance as a student and as an aspiring data professional.</a:t>
            </a:r>
            <a:endParaRPr/>
          </a:p>
          <a:p>
            <a:pPr marL="0" lvl="0" indent="0" algn="l" rtl="0">
              <a:spcBef>
                <a:spcPts val="800"/>
              </a:spcBef>
              <a:spcAft>
                <a:spcPts val="0"/>
              </a:spcAft>
              <a:buNone/>
            </a:pPr>
            <a:endParaRPr/>
          </a:p>
          <a:p>
            <a:pPr marL="0" lvl="0" indent="0" algn="l" rtl="0">
              <a:spcBef>
                <a:spcPts val="800"/>
              </a:spcBef>
              <a:spcAft>
                <a:spcPts val="0"/>
              </a:spcAft>
              <a:buNone/>
            </a:pPr>
            <a:r>
              <a:rPr lang="en"/>
              <a:t>Note that number and size of text boxes and how they are organized on each slide may be modified as needed. It is up to you to decide what layout is most effective for the content you are providing. You may also add slides if needed, but try to be as economical as possible, i.e. quality over quantity. Focus on the things that are the most significant and meaningful.</a:t>
            </a:r>
            <a:endParaRPr/>
          </a:p>
          <a:p>
            <a:pPr marL="0" lvl="0" indent="0" algn="l" rtl="0">
              <a:spcBef>
                <a:spcPts val="800"/>
              </a:spcBef>
              <a:spcAft>
                <a:spcPts val="0"/>
              </a:spcAft>
              <a:buNone/>
            </a:pPr>
            <a:endParaRPr/>
          </a:p>
          <a:p>
            <a:pPr marL="0" lvl="0" indent="0" algn="l" rtl="0">
              <a:spcBef>
                <a:spcPts val="800"/>
              </a:spcBef>
              <a:spcAft>
                <a:spcPts val="800"/>
              </a:spcAft>
              <a:buNone/>
            </a:pPr>
            <a:r>
              <a:rPr lang="en"/>
              <a:t>You are also free to stylise this template to improve the graphic design and visual appeal, but please remember its purpose: to provide evidence of your progress towards becoming a professional developer. Changes should only enhance and extend the information, and may never subtract. I.e. do not delete anything or change the order of things. If in doubt, seek approval from your teachers!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US"/>
              <a:t>8</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8</a:t>
            </a:r>
            <a:endParaRPr/>
          </a:p>
        </p:txBody>
      </p:sp>
    </p:spTree>
    <p:extLst>
      <p:ext uri="{BB962C8B-B14F-4D97-AF65-F5344CB8AC3E}">
        <p14:creationId xmlns:p14="http://schemas.microsoft.com/office/powerpoint/2010/main" val="2861106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C</a:t>
            </a:r>
            <a:endParaRPr sz="6000"/>
          </a:p>
        </p:txBody>
      </p:sp>
      <p:sp>
        <p:nvSpPr>
          <p:cNvPr id="357" name="Google Shape;357;p38"/>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a:t>
            </a:r>
            <a:endParaRPr/>
          </a:p>
          <a:p>
            <a:pPr marL="0" lvl="0" indent="0" algn="ctr" rtl="0">
              <a:spcBef>
                <a:spcPts val="0"/>
              </a:spcBef>
              <a:spcAft>
                <a:spcPts val="0"/>
              </a:spcAft>
              <a:buNone/>
            </a:pPr>
            <a:r>
              <a:rPr lang="en"/>
              <a:t>Intended Learning Outcomes</a:t>
            </a:r>
            <a:endParaRPr sz="3000"/>
          </a:p>
        </p:txBody>
      </p:sp>
      <p:sp>
        <p:nvSpPr>
          <p:cNvPr id="358" name="Google Shape;358;p38"/>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rPr>
              <a: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1</a:t>
            </a:r>
            <a:endParaRPr/>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indent="0"/>
            <a:r>
              <a:rPr lang="nl-NL"/>
              <a:t>Professional </a:t>
            </a:r>
            <a:r>
              <a:rPr lang="nl-NL" err="1"/>
              <a:t>Practice</a:t>
            </a:r>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r>
              <a:rPr lang="en-GB" dirty="0"/>
              <a:t>The student demonstrates professional </a:t>
            </a:r>
            <a:r>
              <a:rPr lang="en-GB" dirty="0" err="1"/>
              <a:t>behavior</a:t>
            </a:r>
            <a:r>
              <a:rPr lang="en-GB" dirty="0"/>
              <a:t> as well as accountability and ethics in the application of industry best practices for planning, communication, collaboration, and responsible execution of work assignments. </a:t>
            </a:r>
            <a:endParaRPr lang="en"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1</a:t>
            </a:r>
            <a:endParaRPr sz="40000">
              <a:solidFill>
                <a:srgbClr val="999999"/>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1/1</a:t>
            </a:r>
            <a:endParaRPr dirty="0"/>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The student demonstrates professional </a:t>
            </a:r>
            <a:r>
              <a:rPr lang="en-GB" err="1"/>
              <a:t>behavior</a:t>
            </a:r>
            <a:r>
              <a:rPr lang="en-GB"/>
              <a:t> as well as accountability and ethics in the application of industry best practices for planning, communication, collaboration, and responsible execution of work assignments. </a:t>
            </a:r>
            <a:endParaRPr/>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1.3</a:t>
            </a:r>
            <a:endParaRPr/>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r>
              <a:rPr lang="en-US" dirty="0"/>
              <a:t>The student attends the </a:t>
            </a:r>
            <a:r>
              <a:rPr lang="en-US" dirty="0" err="1"/>
              <a:t>Datalab</a:t>
            </a:r>
            <a:r>
              <a:rPr lang="en-US" dirty="0"/>
              <a:t> sessions, and submits work, adhering to defined guidelines and processes in the Creative Brief.</a:t>
            </a:r>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r>
              <a:rPr lang="en" sz="900"/>
              <a:t>Professional Practice</a:t>
            </a:r>
            <a:endParaRPr lang="en-US" sz="9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4"/>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2</a:t>
            </a:r>
            <a:endParaRPr sz="40000">
              <a:solidFill>
                <a:srgbClr val="999999"/>
              </a:solidFill>
              <a:latin typeface="Roboto"/>
              <a:ea typeface="Roboto"/>
              <a:cs typeface="Roboto"/>
              <a:sym typeface="Roboto"/>
            </a:endParaRPr>
          </a:p>
        </p:txBody>
      </p:sp>
      <p:sp>
        <p:nvSpPr>
          <p:cNvPr id="416" name="Google Shape;416;p4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2</a:t>
            </a:r>
            <a:endParaRPr/>
          </a:p>
        </p:txBody>
      </p:sp>
      <p:sp>
        <p:nvSpPr>
          <p:cNvPr id="417" name="Google Shape;417;p4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Professional Practice / Attitude</a:t>
            </a:r>
            <a:endParaRPr/>
          </a:p>
        </p:txBody>
      </p:sp>
      <p:sp>
        <p:nvSpPr>
          <p:cNvPr id="418" name="Google Shape;418;p4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r>
              <a:rPr lang="en-GB"/>
              <a:t>The student demonstrate self-exploration and personal development, good academic</a:t>
            </a:r>
            <a:r>
              <a:rPr lang="en-NL"/>
              <a:t> </a:t>
            </a:r>
            <a:r>
              <a:rPr lang="en-GB"/>
              <a:t>practices in learning how to learn and the acquisition of professional knowledge</a:t>
            </a:r>
            <a:r>
              <a:rPr lang="en-NL"/>
              <a:t> </a:t>
            </a:r>
            <a:r>
              <a:rPr lang="en-GB"/>
              <a:t>through research,</a:t>
            </a:r>
            <a:r>
              <a:rPr lang="en-NL"/>
              <a:t> </a:t>
            </a:r>
            <a:r>
              <a:rPr lang="en-GB"/>
              <a:t>study, analysis, applied practice, discussion and reporting.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8"/>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2</a:t>
            </a:r>
            <a:endParaRPr/>
          </a:p>
        </p:txBody>
      </p:sp>
      <p:sp>
        <p:nvSpPr>
          <p:cNvPr id="457" name="Google Shape;457;p48"/>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1/1</a:t>
            </a:r>
            <a:endParaRPr dirty="0"/>
          </a:p>
        </p:txBody>
      </p:sp>
      <p:sp>
        <p:nvSpPr>
          <p:cNvPr id="458" name="Google Shape;458;p48"/>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7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a:p>
        </p:txBody>
      </p:sp>
      <p:sp>
        <p:nvSpPr>
          <p:cNvPr id="459" name="Google Shape;459;p48"/>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GB"/>
              <a:t>The student demonstrate self-exploration and personal development, good academic</a:t>
            </a:r>
            <a:r>
              <a:rPr lang="en-NL"/>
              <a:t> </a:t>
            </a:r>
            <a:r>
              <a:rPr lang="en-GB"/>
              <a:t>practices in learning how to learn and the acquisition of professional knowledge</a:t>
            </a:r>
            <a:r>
              <a:rPr lang="en-NL"/>
              <a:t> </a:t>
            </a:r>
            <a:r>
              <a:rPr lang="en-GB"/>
              <a:t>through research,</a:t>
            </a:r>
            <a:r>
              <a:rPr lang="en-NL"/>
              <a:t> </a:t>
            </a:r>
            <a:r>
              <a:rPr lang="en-GB"/>
              <a:t>study, analysis, applied practice, discussion and reporting. </a:t>
            </a:r>
          </a:p>
        </p:txBody>
      </p:sp>
      <p:sp>
        <p:nvSpPr>
          <p:cNvPr id="460" name="Google Shape;460;p48"/>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2.4</a:t>
            </a:r>
            <a:endParaRPr/>
          </a:p>
        </p:txBody>
      </p:sp>
      <p:sp>
        <p:nvSpPr>
          <p:cNvPr id="461" name="Google Shape;461;p48"/>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The student reports on learning progress and updates plans in a well-written, concise format with appropriate visual communication, guided by active engagement with feedback.</a:t>
            </a:r>
            <a:endParaRPr/>
          </a:p>
        </p:txBody>
      </p:sp>
      <p:sp>
        <p:nvSpPr>
          <p:cNvPr id="462" name="Google Shape;462;p48"/>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Professional Practice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3</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Introduction to Artificial Intelligence</a:t>
            </a:r>
            <a:endParaRPr/>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a:t>The student is able to identify, and analyze AI applications in fictional and real-life (business) scenarios by examining and applying relevant concepts from AI literature and theory.</a:t>
            </a:r>
            <a:endParaRPr/>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3</a:t>
            </a:r>
            <a:endParaRPr sz="40000">
              <a:solidFill>
                <a:srgbClr val="999999"/>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3</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3.1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The student is able to identify, and </a:t>
            </a:r>
            <a:r>
              <a:rPr lang="en-GB" err="1"/>
              <a:t>analyze</a:t>
            </a:r>
            <a:r>
              <a:rPr lang="en-GB"/>
              <a:t> AI applications in fictional and real-life (business) scenarios by examining and applying relevant concepts from AI literature and theory. </a:t>
            </a:r>
            <a:endParaRPr/>
          </a:p>
        </p:txBody>
      </p:sp>
      <p:sp>
        <p:nvSpPr>
          <p:cNvPr id="2" name="Google Shape;459;p48">
            <a:extLst>
              <a:ext uri="{FF2B5EF4-FFF2-40B4-BE49-F238E27FC236}">
                <a16:creationId xmlns:a16="http://schemas.microsoft.com/office/drawing/2014/main" id="{736DE019-6FB4-EBD8-6034-60A1396260D1}"/>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US"/>
              <a:t>The student is able to identify, and analyze AI applications in fictional and real-life (business) scenarios by examining and applying relevant concepts from AI literature and theory.</a:t>
            </a:r>
            <a:endParaRPr lang="en-GB"/>
          </a:p>
        </p:txBody>
      </p:sp>
      <p:sp>
        <p:nvSpPr>
          <p:cNvPr id="3" name="Google Shape;462;p48">
            <a:extLst>
              <a:ext uri="{FF2B5EF4-FFF2-40B4-BE49-F238E27FC236}">
                <a16:creationId xmlns:a16="http://schemas.microsoft.com/office/drawing/2014/main" id="{65D4C843-5D26-8ABA-0D10-9F5D0374EEA2}"/>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Introduction to Artificial Intelligence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4</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Introduction to Data Science</a:t>
            </a:r>
            <a:endParaRPr/>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a:t>The student demonstrates basic knowledge and skills in the field of data science by transforming a business requirement into a data science problem and propose an effective solution.</a:t>
            </a:r>
            <a:endParaRPr/>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4</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4111561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4</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4</a:t>
            </a:r>
            <a:r>
              <a:rPr lang="en">
                <a:solidFill>
                  <a:srgbClr val="FFFFFF"/>
                </a:solidFill>
              </a:rPr>
              <a:t>.1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The student is able to design an effective dashboard in Power BI in order to provide new insights into a research </a:t>
            </a:r>
            <a:br>
              <a:rPr lang="en-GB"/>
            </a:br>
            <a:r>
              <a:rPr lang="en-GB"/>
              <a:t>question. </a:t>
            </a:r>
            <a:endParaRPr/>
          </a:p>
        </p:txBody>
      </p:sp>
      <p:sp>
        <p:nvSpPr>
          <p:cNvPr id="2" name="Google Shape;459;p48">
            <a:extLst>
              <a:ext uri="{FF2B5EF4-FFF2-40B4-BE49-F238E27FC236}">
                <a16:creationId xmlns:a16="http://schemas.microsoft.com/office/drawing/2014/main" id="{F3EE57B9-202F-411D-EDC0-8C6462DD5EE3}"/>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GB"/>
              <a:t>The student demonstrates basic knowledge and skills in the field of data science by transforming a business requirement into a data science problem and propose an effective solution.</a:t>
            </a:r>
          </a:p>
        </p:txBody>
      </p:sp>
      <p:sp>
        <p:nvSpPr>
          <p:cNvPr id="3" name="Google Shape;462;p48">
            <a:extLst>
              <a:ext uri="{FF2B5EF4-FFF2-40B4-BE49-F238E27FC236}">
                <a16:creationId xmlns:a16="http://schemas.microsoft.com/office/drawing/2014/main" id="{E35F273E-41C8-68B1-4440-B3901A31F6B2}"/>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Data Science</a:t>
            </a:r>
            <a:endParaRPr/>
          </a:p>
        </p:txBody>
      </p:sp>
    </p:spTree>
    <p:extLst>
      <p:ext uri="{BB962C8B-B14F-4D97-AF65-F5344CB8AC3E}">
        <p14:creationId xmlns:p14="http://schemas.microsoft.com/office/powerpoint/2010/main" val="3889067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Goal Setting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A</a:t>
            </a:r>
            <a:endParaRPr sz="40000">
              <a:solidFill>
                <a:srgbClr val="999999"/>
              </a:solidFill>
              <a:latin typeface="Roboto"/>
              <a:ea typeface="Roboto"/>
              <a:cs typeface="Roboto"/>
              <a:sym typeface="Roboto"/>
            </a:endParaRPr>
          </a:p>
        </p:txBody>
      </p:sp>
      <p:sp>
        <p:nvSpPr>
          <p:cNvPr id="2" name="Rectangle: Rounded Corners 1">
            <a:extLst>
              <a:ext uri="{FF2B5EF4-FFF2-40B4-BE49-F238E27FC236}">
                <a16:creationId xmlns:a16="http://schemas.microsoft.com/office/drawing/2014/main" id="{4E84F48E-9152-454D-9754-FA0D0AD81F68}"/>
              </a:ext>
            </a:extLst>
          </p:cNvPr>
          <p:cNvSpPr/>
          <p:nvPr/>
        </p:nvSpPr>
        <p:spPr>
          <a:xfrm>
            <a:off x="2033752" y="404648"/>
            <a:ext cx="6232634" cy="7304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NOT IN BLOCK A – IGNORE THIS SLIDE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51"/>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4</a:t>
            </a:r>
            <a:endParaRPr/>
          </a:p>
        </p:txBody>
      </p:sp>
      <p:sp>
        <p:nvSpPr>
          <p:cNvPr id="487" name="Google Shape;487;p51"/>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dirty="0"/>
          </a:p>
        </p:txBody>
      </p:sp>
      <p:sp>
        <p:nvSpPr>
          <p:cNvPr id="488" name="Google Shape;488;p51"/>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90" name="Google Shape;490;p51"/>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4.2</a:t>
            </a:r>
            <a:endParaRPr/>
          </a:p>
        </p:txBody>
      </p:sp>
      <p:sp>
        <p:nvSpPr>
          <p:cNvPr id="491" name="Google Shape;491;p51"/>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The student applies the data science concepts learned and use a standard data science tool to solve a project task.</a:t>
            </a:r>
            <a:endParaRPr/>
          </a:p>
        </p:txBody>
      </p:sp>
      <p:sp>
        <p:nvSpPr>
          <p:cNvPr id="2" name="Google Shape;459;p48">
            <a:extLst>
              <a:ext uri="{FF2B5EF4-FFF2-40B4-BE49-F238E27FC236}">
                <a16:creationId xmlns:a16="http://schemas.microsoft.com/office/drawing/2014/main" id="{1BD666A3-3E09-FAAB-6BAB-6A277FFC46C3}"/>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GB"/>
              <a:t>The student demonstrates basic knowledge and skills in the field of data science by transforming a business requirement into a data science problem and propose an effective solution.</a:t>
            </a:r>
          </a:p>
        </p:txBody>
      </p:sp>
      <p:sp>
        <p:nvSpPr>
          <p:cNvPr id="3" name="Google Shape;462;p48">
            <a:extLst>
              <a:ext uri="{FF2B5EF4-FFF2-40B4-BE49-F238E27FC236}">
                <a16:creationId xmlns:a16="http://schemas.microsoft.com/office/drawing/2014/main" id="{9B07916A-6E70-4FAD-C594-B55357D1C043}"/>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Data Science</a:t>
            </a:r>
            <a:endParaRPr/>
          </a:p>
        </p:txBody>
      </p:sp>
    </p:spTree>
    <p:extLst>
      <p:ext uri="{BB962C8B-B14F-4D97-AF65-F5344CB8AC3E}">
        <p14:creationId xmlns:p14="http://schemas.microsoft.com/office/powerpoint/2010/main" val="3727405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5</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indent="0"/>
            <a:r>
              <a:rPr lang="en-US"/>
              <a:t>Introduction to Programming with Python</a:t>
            </a:r>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indent="0"/>
            <a:r>
              <a:rPr lang="en-US" dirty="0"/>
              <a:t>The student is able to write Python programs, to solve a wide range of introductory programming challenges and perform basic data analysis, using fundamental programming concepts</a:t>
            </a:r>
            <a:r>
              <a:rPr lang="en-GB" dirty="0"/>
              <a:t>.</a:t>
            </a:r>
            <a:endParaRPr lang="en-US"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rPr>
              <a:t>5</a:t>
            </a:r>
          </a:p>
        </p:txBody>
      </p:sp>
    </p:spTree>
    <p:extLst>
      <p:ext uri="{BB962C8B-B14F-4D97-AF65-F5344CB8AC3E}">
        <p14:creationId xmlns:p14="http://schemas.microsoft.com/office/powerpoint/2010/main" val="2069318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51"/>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5</a:t>
            </a:r>
            <a:endParaRPr/>
          </a:p>
        </p:txBody>
      </p:sp>
      <p:sp>
        <p:nvSpPr>
          <p:cNvPr id="487" name="Google Shape;487;p51"/>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88" name="Google Shape;488;p51"/>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90" name="Google Shape;490;p51"/>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5.1</a:t>
            </a:r>
          </a:p>
        </p:txBody>
      </p:sp>
      <p:sp>
        <p:nvSpPr>
          <p:cNvPr id="491" name="Google Shape;491;p51"/>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r>
              <a:rPr lang="en-US" dirty="0"/>
              <a:t>The student is able to write Python programs, to solve a wide range of introductory programming challenges and perform basic data analysis, using fundamental programming concepts.</a:t>
            </a:r>
          </a:p>
        </p:txBody>
      </p:sp>
      <p:sp>
        <p:nvSpPr>
          <p:cNvPr id="2" name="Google Shape;459;p48">
            <a:extLst>
              <a:ext uri="{FF2B5EF4-FFF2-40B4-BE49-F238E27FC236}">
                <a16:creationId xmlns:a16="http://schemas.microsoft.com/office/drawing/2014/main" id="{1BD666A3-3E09-FAAB-6BAB-6A277FFC46C3}"/>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US" dirty="0"/>
              <a:t>The student is able to write Python programs, to solve a wide range of introductory programming challenges and perform basic data analysis, using fundamental programming concepts.</a:t>
            </a:r>
          </a:p>
        </p:txBody>
      </p:sp>
      <p:sp>
        <p:nvSpPr>
          <p:cNvPr id="3" name="Google Shape;462;p48">
            <a:extLst>
              <a:ext uri="{FF2B5EF4-FFF2-40B4-BE49-F238E27FC236}">
                <a16:creationId xmlns:a16="http://schemas.microsoft.com/office/drawing/2014/main" id="{9B07916A-6E70-4FAD-C594-B55357D1C043}"/>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r>
              <a:rPr lang="en-US" dirty="0"/>
              <a:t>Introduction to Programming with Python</a:t>
            </a:r>
          </a:p>
        </p:txBody>
      </p:sp>
    </p:spTree>
    <p:extLst>
      <p:ext uri="{BB962C8B-B14F-4D97-AF65-F5344CB8AC3E}">
        <p14:creationId xmlns:p14="http://schemas.microsoft.com/office/powerpoint/2010/main" val="581642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t>
            </a:r>
            <a:r>
              <a:rPr lang="en-NL" dirty="0" err="1"/>
              <a:t>edal</a:t>
            </a:r>
            <a:r>
              <a:rPr lang="en-NL" dirty="0"/>
              <a:t> Challenges</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Going the extra mile!</a:t>
            </a:r>
            <a:endParaRPr dirty="0"/>
          </a:p>
        </p:txBody>
      </p:sp>
      <p:pic>
        <p:nvPicPr>
          <p:cNvPr id="7" name="Graphic 6" descr="Medal">
            <a:extLst>
              <a:ext uri="{FF2B5EF4-FFF2-40B4-BE49-F238E27FC236}">
                <a16:creationId xmlns:a16="http://schemas.microsoft.com/office/drawing/2014/main" id="{2C2C6876-7040-0594-5C65-F9EFF1B3B3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1666" y="1379845"/>
            <a:ext cx="3492405" cy="3492405"/>
          </a:xfrm>
          <a:prstGeom prst="rect">
            <a:avLst/>
          </a:prstGeom>
        </p:spPr>
      </p:pic>
    </p:spTree>
    <p:extLst>
      <p:ext uri="{BB962C8B-B14F-4D97-AF65-F5344CB8AC3E}">
        <p14:creationId xmlns:p14="http://schemas.microsoft.com/office/powerpoint/2010/main" val="3532431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a:t>
            </a:r>
            <a:r>
              <a:rPr lang="en-NL" dirty="0" err="1"/>
              <a:t>ut</a:t>
            </a:r>
            <a:r>
              <a:rPr lang="en-NL" dirty="0"/>
              <a:t> your evidence down here to receive a medal!</a:t>
            </a:r>
            <a:endParaRPr lang="en-GB" dirty="0"/>
          </a:p>
        </p:txBody>
      </p:sp>
      <p:sp>
        <p:nvSpPr>
          <p:cNvPr id="7" name="Google Shape;459;p48">
            <a:extLst>
              <a:ext uri="{FF2B5EF4-FFF2-40B4-BE49-F238E27FC236}">
                <a16:creationId xmlns:a16="http://schemas.microsoft.com/office/drawing/2014/main" id="{5161B9CD-FD90-1846-8EE0-48554F0A839A}"/>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Going the extra mile!</a:t>
            </a:r>
            <a:endParaRPr lang="en-GB" dirty="0"/>
          </a:p>
        </p:txBody>
      </p:sp>
      <p:sp>
        <p:nvSpPr>
          <p:cNvPr id="2" name="Google Shape;462;p48">
            <a:extLst>
              <a:ext uri="{FF2B5EF4-FFF2-40B4-BE49-F238E27FC236}">
                <a16:creationId xmlns:a16="http://schemas.microsoft.com/office/drawing/2014/main" id="{504CBF35-FBEA-FA87-F016-E6278C3C94B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Medal Challenges</a:t>
            </a:r>
            <a:endParaRPr lang="en-US" dirty="0"/>
          </a:p>
        </p:txBody>
      </p:sp>
      <p:pic>
        <p:nvPicPr>
          <p:cNvPr id="12" name="Graphic 11" descr="Medal">
            <a:extLst>
              <a:ext uri="{FF2B5EF4-FFF2-40B4-BE49-F238E27FC236}">
                <a16:creationId xmlns:a16="http://schemas.microsoft.com/office/drawing/2014/main" id="{DAEAD1FE-ADA8-7092-2C63-52D1D8722E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771" y="58096"/>
            <a:ext cx="459808" cy="459808"/>
          </a:xfrm>
          <a:prstGeom prst="rect">
            <a:avLst/>
          </a:prstGeom>
        </p:spPr>
      </p:pic>
    </p:spTree>
    <p:extLst>
      <p:ext uri="{BB962C8B-B14F-4D97-AF65-F5344CB8AC3E}">
        <p14:creationId xmlns:p14="http://schemas.microsoft.com/office/powerpoint/2010/main" val="1352897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2"/>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D</a:t>
            </a:r>
            <a:endParaRPr sz="6000"/>
          </a:p>
        </p:txBody>
      </p:sp>
      <p:sp>
        <p:nvSpPr>
          <p:cNvPr id="498" name="Google Shape;498;p52"/>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Reflection</a:t>
            </a:r>
            <a:endParaRPr sz="3000"/>
          </a:p>
        </p:txBody>
      </p:sp>
      <p:sp>
        <p:nvSpPr>
          <p:cNvPr id="499" name="Google Shape;499;p52"/>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rPr>
              <a:t>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3"/>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did I achieve this block?</a:t>
            </a:r>
            <a:endParaRPr/>
          </a:p>
        </p:txBody>
      </p:sp>
      <p:sp>
        <p:nvSpPr>
          <p:cNvPr id="505" name="Google Shape;505;p53"/>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1/2</a:t>
            </a:r>
            <a:endParaRPr/>
          </a:p>
        </p:txBody>
      </p:sp>
      <p:sp>
        <p:nvSpPr>
          <p:cNvPr id="506" name="Google Shape;506;p53"/>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My most significant achievements this block</a:t>
            </a:r>
            <a:endParaRPr/>
          </a:p>
        </p:txBody>
      </p:sp>
      <p:sp>
        <p:nvSpPr>
          <p:cNvPr id="507" name="Google Shape;507;p53"/>
          <p:cNvSpPr txBox="1">
            <a:spLocks noGrp="1"/>
          </p:cNvSpPr>
          <p:nvPr>
            <p:ph type="body" idx="3"/>
          </p:nvPr>
        </p:nvSpPr>
        <p:spPr>
          <a:xfrm>
            <a:off x="182880" y="1069848"/>
            <a:ext cx="87783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most difficult challenges this block</a:t>
            </a:r>
            <a:endParaRPr sz="1400" b="1"/>
          </a:p>
          <a:p>
            <a:pPr marL="0" lvl="0" indent="0" algn="just" rtl="0">
              <a:spcBef>
                <a:spcPts val="80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The most important lessons I learned</a:t>
            </a:r>
            <a:endParaRPr sz="1400" b="1"/>
          </a:p>
          <a:p>
            <a:pPr marL="0" lvl="0" indent="0" algn="just" rtl="0">
              <a:spcBef>
                <a:spcPts val="800"/>
              </a:spcBef>
              <a:spcAft>
                <a:spcPts val="800"/>
              </a:spcAft>
              <a:buNone/>
            </a:pPr>
            <a:r>
              <a:rPr lang="en"/>
              <a:t>...</a:t>
            </a:r>
            <a:endParaRPr/>
          </a:p>
        </p:txBody>
      </p:sp>
      <p:sp>
        <p:nvSpPr>
          <p:cNvPr id="508" name="Google Shape;508;p53"/>
          <p:cNvSpPr txBox="1">
            <a:spLocks noGrp="1"/>
          </p:cNvSpPr>
          <p:nvPr>
            <p:ph type="title" idx="4"/>
          </p:nvPr>
        </p:nvSpPr>
        <p:spPr>
          <a:xfrm>
            <a:off x="-91848" y="96951"/>
            <a:ext cx="851544"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well am I progressing?</a:t>
            </a:r>
            <a:endParaRPr/>
          </a:p>
        </p:txBody>
      </p:sp>
      <p:sp>
        <p:nvSpPr>
          <p:cNvPr id="514" name="Google Shape;514;p54"/>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a:t>
            </a:r>
            <a:r>
              <a:rPr lang="en" sz="1400"/>
              <a:t>/</a:t>
            </a:r>
            <a:r>
              <a:rPr lang="en"/>
              <a:t>2</a:t>
            </a:r>
            <a:endParaRPr sz="1400"/>
          </a:p>
        </p:txBody>
      </p:sp>
      <p:sp>
        <p:nvSpPr>
          <p:cNvPr id="516" name="Google Shape;516;p54"/>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 on my self assessment						My self assessment grade is a</a:t>
            </a:r>
            <a:endParaRPr b="0" i="1"/>
          </a:p>
        </p:txBody>
      </p:sp>
      <p:sp>
        <p:nvSpPr>
          <p:cNvPr id="517" name="Google Shape;517;p54"/>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How I plan to improve next block</a:t>
            </a:r>
            <a:endParaRPr sz="1400" b="1"/>
          </a:p>
          <a:p>
            <a:pPr marL="0" lvl="0" indent="0" algn="just" rtl="0">
              <a:spcBef>
                <a:spcPts val="800"/>
              </a:spcBef>
              <a:spcAft>
                <a:spcPts val="800"/>
              </a:spcAft>
              <a:buNone/>
            </a:pPr>
            <a:r>
              <a:rPr lang="en"/>
              <a:t>...</a:t>
            </a:r>
            <a:endParaRPr/>
          </a:p>
        </p:txBody>
      </p:sp>
      <p:sp>
        <p:nvSpPr>
          <p:cNvPr id="518" name="Google Shape;518;p54"/>
          <p:cNvSpPr txBox="1"/>
          <p:nvPr/>
        </p:nvSpPr>
        <p:spPr>
          <a:xfrm>
            <a:off x="7918704" y="6767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
        <p:nvSpPr>
          <p:cNvPr id="5" name="Google Shape;508;p53">
            <a:extLst>
              <a:ext uri="{FF2B5EF4-FFF2-40B4-BE49-F238E27FC236}">
                <a16:creationId xmlns:a16="http://schemas.microsoft.com/office/drawing/2014/main" id="{EAC66E3E-7997-3FB2-868E-2DAC206B613B}"/>
              </a:ext>
            </a:extLst>
          </p:cNvPr>
          <p:cNvSpPr txBox="1">
            <a:spLocks/>
          </p:cNvSpPr>
          <p:nvPr/>
        </p:nvSpPr>
        <p:spPr>
          <a:xfrm>
            <a:off x="-91848" y="96951"/>
            <a:ext cx="851544"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000"/>
              <a:buFont typeface="Roboto Light"/>
              <a:buNone/>
              <a:defRPr sz="4800" b="0" i="0" u="none" strike="noStrike" cap="none">
                <a:solidFill>
                  <a:schemeClr val="lt1"/>
                </a:solidFill>
                <a:latin typeface="Roboto Light"/>
                <a:ea typeface="Roboto Light"/>
                <a:cs typeface="Roboto Light"/>
                <a:sym typeface="Roboto Light"/>
              </a:defRPr>
            </a:lvl1pPr>
            <a:lvl2pPr marR="0" lvl="1"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2pPr>
            <a:lvl3pPr marR="0" lvl="2"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3pPr>
            <a:lvl4pPr marR="0" lvl="3"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4pPr>
            <a:lvl5pPr marR="0" lvl="4"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5pPr>
            <a:lvl6pPr marR="0" lvl="5"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6pPr>
            <a:lvl7pPr marR="0" lvl="6"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7pPr>
            <a:lvl8pPr marR="0" lvl="7"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8pPr>
            <a:lvl9pPr marR="0" lvl="8"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9pPr>
          </a:lstStyle>
          <a:p>
            <a:endParaRPr lang="en"/>
          </a:p>
        </p:txBody>
      </p:sp>
      <p:sp>
        <p:nvSpPr>
          <p:cNvPr id="7" name="Google Shape;508;p53">
            <a:extLst>
              <a:ext uri="{FF2B5EF4-FFF2-40B4-BE49-F238E27FC236}">
                <a16:creationId xmlns:a16="http://schemas.microsoft.com/office/drawing/2014/main" id="{6ADF2B66-4C53-E1C0-7D9C-21EFEAFCBDB5}"/>
              </a:ext>
            </a:extLst>
          </p:cNvPr>
          <p:cNvSpPr txBox="1">
            <a:spLocks noGrp="1"/>
          </p:cNvSpPr>
          <p:nvPr>
            <p:ph type="title" idx="4"/>
          </p:nvPr>
        </p:nvSpPr>
        <p:spPr>
          <a:xfrm>
            <a:off x="-89467" y="49326"/>
            <a:ext cx="851544"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 Log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53072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r>
              <a:rPr lang="en"/>
              <a:t>Week 1 - Log</a:t>
            </a:r>
            <a:endParaRPr lang="en-US"/>
          </a:p>
        </p:txBody>
      </p:sp>
      <p:sp>
        <p:nvSpPr>
          <p:cNvPr id="161" name="Google Shape;161;p20"/>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162" name="Google Shape;162;p20"/>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163" name="Google Shape;163;p20"/>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p>
          <a:p>
            <a:pPr marL="27940" lvl="0" indent="0" algn="l" rtl="0">
              <a:spcBef>
                <a:spcPts val="0"/>
              </a:spcBef>
              <a:spcAft>
                <a:spcPts val="0"/>
              </a:spcAft>
              <a:buSzPts val="1000"/>
              <a:buNone/>
            </a:pPr>
            <a:r>
              <a:rPr lang="en" dirty="0"/>
              <a:t>Finishing my tasks for the week</a:t>
            </a:r>
            <a:endParaRPr dirty="0"/>
          </a:p>
          <a:p>
            <a:pPr marL="182880" lvl="0" indent="-154940" algn="l" rtl="0">
              <a:spcBef>
                <a:spcPts val="0"/>
              </a:spcBef>
              <a:spcAft>
                <a:spcPts val="0"/>
              </a:spcAft>
              <a:buSzPts val="1000"/>
              <a:buChar char="●"/>
            </a:pPr>
            <a:r>
              <a:rPr lang="en" dirty="0"/>
              <a:t>What have you actually been able to do? </a:t>
            </a:r>
          </a:p>
          <a:p>
            <a:pPr marL="27940" lvl="0" indent="0" algn="l" rtl="0">
              <a:spcBef>
                <a:spcPts val="0"/>
              </a:spcBef>
              <a:spcAft>
                <a:spcPts val="0"/>
              </a:spcAft>
              <a:buSzPts val="1000"/>
              <a:buNone/>
            </a:pPr>
            <a:r>
              <a:rPr lang="en-GB" dirty="0"/>
              <a:t>F</a:t>
            </a:r>
            <a:r>
              <a:rPr lang="en" dirty="0"/>
              <a:t>inish everything except for python tasks</a:t>
            </a:r>
            <a:endParaRPr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p>
        </p:txBody>
      </p:sp>
      <p:sp>
        <p:nvSpPr>
          <p:cNvPr id="164" name="Google Shape;164;p20"/>
          <p:cNvSpPr txBox="1">
            <a:spLocks noGrp="1"/>
          </p:cNvSpPr>
          <p:nvPr>
            <p:ph type="body" idx="3"/>
          </p:nvPr>
        </p:nvSpPr>
        <p:spPr>
          <a:xfrm>
            <a:off x="4663335" y="1152697"/>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 </a:t>
            </a:r>
          </a:p>
          <a:p>
            <a:pPr marL="27940" lvl="0" indent="0" algn="l" rtl="0">
              <a:spcBef>
                <a:spcPts val="0"/>
              </a:spcBef>
              <a:spcAft>
                <a:spcPts val="0"/>
              </a:spcAft>
              <a:buSzPts val="1000"/>
              <a:buNone/>
            </a:pPr>
            <a:r>
              <a:rPr lang="en-GB" dirty="0"/>
              <a:t>I</a:t>
            </a:r>
            <a:r>
              <a:rPr lang="en" dirty="0"/>
              <a:t>t went pretty well, just have to catch up with python, the festival was fun though</a:t>
            </a:r>
            <a:endParaRPr dirty="0"/>
          </a:p>
          <a:p>
            <a:pPr marL="182880" lvl="0" indent="-154940" algn="l" rtl="0">
              <a:spcBef>
                <a:spcPts val="0"/>
              </a:spcBef>
              <a:spcAft>
                <a:spcPts val="0"/>
              </a:spcAft>
              <a:buSzPts val="1000"/>
              <a:buChar char="●"/>
            </a:pPr>
            <a:r>
              <a:rPr lang="en" dirty="0"/>
              <a:t>What went well? </a:t>
            </a:r>
          </a:p>
          <a:p>
            <a:pPr marL="27940" lvl="0" indent="0" algn="l" rtl="0">
              <a:spcBef>
                <a:spcPts val="0"/>
              </a:spcBef>
              <a:spcAft>
                <a:spcPts val="0"/>
              </a:spcAft>
              <a:buSzPts val="1000"/>
              <a:buNone/>
            </a:pPr>
            <a:r>
              <a:rPr lang="en-GB" dirty="0"/>
              <a:t>Everything except the python</a:t>
            </a:r>
            <a:endParaRPr dirty="0"/>
          </a:p>
          <a:p>
            <a:pPr marL="182880" lvl="0" indent="-154940" algn="l" rtl="0">
              <a:spcBef>
                <a:spcPts val="0"/>
              </a:spcBef>
              <a:spcAft>
                <a:spcPts val="0"/>
              </a:spcAft>
              <a:buSzPts val="1000"/>
              <a:buChar char="●"/>
            </a:pPr>
            <a:r>
              <a:rPr lang="en" dirty="0"/>
              <a:t>What didn’t go so well? </a:t>
            </a:r>
          </a:p>
          <a:p>
            <a:pPr marL="27940" lvl="0" indent="0" algn="l" rtl="0">
              <a:spcBef>
                <a:spcPts val="0"/>
              </a:spcBef>
              <a:spcAft>
                <a:spcPts val="0"/>
              </a:spcAft>
              <a:buSzPts val="1000"/>
              <a:buNone/>
            </a:pPr>
            <a:r>
              <a:rPr lang="en-GB" dirty="0"/>
              <a:t>H</a:t>
            </a:r>
            <a:r>
              <a:rPr lang="en" dirty="0"/>
              <a:t>ad a hard time setting up the github but worked out eventually</a:t>
            </a:r>
            <a:endParaRPr dirty="0"/>
          </a:p>
          <a:p>
            <a:pPr marL="182880" lvl="0" indent="-154940" algn="l" rtl="0">
              <a:spcBef>
                <a:spcPts val="0"/>
              </a:spcBef>
              <a:spcAft>
                <a:spcPts val="0"/>
              </a:spcAft>
              <a:buSzPts val="1000"/>
              <a:buChar char="●"/>
            </a:pPr>
            <a:r>
              <a:rPr lang="en" dirty="0"/>
              <a:t>What did you learn? </a:t>
            </a:r>
          </a:p>
          <a:p>
            <a:pPr marL="27940" lvl="0" indent="0" algn="l" rtl="0">
              <a:spcBef>
                <a:spcPts val="0"/>
              </a:spcBef>
              <a:spcAft>
                <a:spcPts val="0"/>
              </a:spcAft>
              <a:buSzPts val="1000"/>
              <a:buNone/>
            </a:pPr>
            <a:r>
              <a:rPr lang="en-GB" dirty="0"/>
              <a:t>T</a:t>
            </a:r>
            <a:r>
              <a:rPr lang="en" dirty="0"/>
              <a:t>he history of AI</a:t>
            </a:r>
            <a:endParaRPr dirty="0"/>
          </a:p>
          <a:p>
            <a:pPr marL="182880" lvl="0" indent="-154940" algn="l" rtl="0">
              <a:spcBef>
                <a:spcPts val="0"/>
              </a:spcBef>
              <a:spcAft>
                <a:spcPts val="0"/>
              </a:spcAft>
              <a:buSzPts val="1000"/>
              <a:buChar char="●"/>
            </a:pPr>
            <a:r>
              <a:rPr lang="en" dirty="0"/>
              <a:t>What could be added as an Action point looking forward to next week?</a:t>
            </a:r>
          </a:p>
          <a:p>
            <a:pPr marL="27940" lvl="0" indent="0" algn="l" rtl="0">
              <a:spcBef>
                <a:spcPts val="0"/>
              </a:spcBef>
              <a:spcAft>
                <a:spcPts val="0"/>
              </a:spcAft>
              <a:buSzPts val="1000"/>
              <a:buNone/>
            </a:pPr>
            <a:r>
              <a:rPr lang="en-GB" dirty="0"/>
              <a:t>Catching up on python</a:t>
            </a:r>
            <a:endParaRPr dirty="0"/>
          </a:p>
        </p:txBody>
      </p:sp>
      <p:sp>
        <p:nvSpPr>
          <p:cNvPr id="165" name="Google Shape;165;p20"/>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166" name="Google Shape;166;p20"/>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67" name="Google Shape;167;p20"/>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1 - Feedback</a:t>
            </a:r>
            <a:endParaRPr/>
          </a:p>
        </p:txBody>
      </p:sp>
      <p:sp>
        <p:nvSpPr>
          <p:cNvPr id="173" name="Google Shape;173;p21"/>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174" name="Google Shape;174;p21"/>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indent="0">
              <a:spcBef>
                <a:spcPts val="800"/>
              </a:spcBef>
              <a:spcAft>
                <a:spcPts val="800"/>
              </a:spcAft>
              <a:buNone/>
            </a:pPr>
            <a:r>
              <a:rPr lang="en"/>
              <a:t>Response</a:t>
            </a:r>
            <a:r>
              <a:rPr lang="en-US"/>
              <a:t> to Feedback</a:t>
            </a:r>
          </a:p>
        </p:txBody>
      </p:sp>
      <p:sp>
        <p:nvSpPr>
          <p:cNvPr id="175" name="Google Shape;175;p21"/>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76" name="Google Shape;176;p21"/>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2</a:t>
            </a:r>
            <a:r>
              <a:rPr lang="en"/>
              <a:t> - Log</a:t>
            </a:r>
            <a:endParaRPr/>
          </a:p>
        </p:txBody>
      </p:sp>
      <p:sp>
        <p:nvSpPr>
          <p:cNvPr id="203" name="Google Shape;203;p24"/>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04" name="Google Shape;204;p24"/>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05" name="Google Shape;205;p24"/>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p>
          <a:p>
            <a:pPr marL="27940" lvl="0" indent="0" algn="l" rtl="0">
              <a:spcBef>
                <a:spcPts val="0"/>
              </a:spcBef>
              <a:spcAft>
                <a:spcPts val="0"/>
              </a:spcAft>
              <a:buSzPts val="1000"/>
              <a:buNone/>
            </a:pPr>
            <a:r>
              <a:rPr lang="en-GB" dirty="0"/>
              <a:t>F</a:t>
            </a:r>
            <a:r>
              <a:rPr lang="en" dirty="0"/>
              <a:t>inishing up python tasks and also complete other tasks</a:t>
            </a:r>
            <a:endParaRPr dirty="0"/>
          </a:p>
          <a:p>
            <a:pPr marL="182880" lvl="0" indent="-154940" algn="l" rtl="0">
              <a:spcBef>
                <a:spcPts val="0"/>
              </a:spcBef>
              <a:spcAft>
                <a:spcPts val="0"/>
              </a:spcAft>
              <a:buSzPts val="1000"/>
              <a:buChar char="●"/>
            </a:pPr>
            <a:r>
              <a:rPr lang="en" dirty="0"/>
              <a:t>What have you actually been able to do? </a:t>
            </a:r>
          </a:p>
          <a:p>
            <a:pPr marL="27940" lvl="0" indent="0" algn="l" rtl="0">
              <a:spcBef>
                <a:spcPts val="0"/>
              </a:spcBef>
              <a:spcAft>
                <a:spcPts val="0"/>
              </a:spcAft>
              <a:buSzPts val="1000"/>
              <a:buNone/>
            </a:pPr>
            <a:r>
              <a:rPr lang="en-GB" dirty="0"/>
              <a:t>M</a:t>
            </a:r>
            <a:r>
              <a:rPr lang="en" dirty="0"/>
              <a:t>y friend helped me set up the github and I finished the tasks</a:t>
            </a:r>
            <a:endParaRPr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p>
        </p:txBody>
      </p:sp>
      <p:sp>
        <p:nvSpPr>
          <p:cNvPr id="206" name="Google Shape;206;p24"/>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 </a:t>
            </a:r>
          </a:p>
          <a:p>
            <a:pPr marL="27940" lvl="0" indent="0" algn="l" rtl="0">
              <a:spcBef>
                <a:spcPts val="0"/>
              </a:spcBef>
              <a:spcAft>
                <a:spcPts val="0"/>
              </a:spcAft>
              <a:buSzPts val="1000"/>
              <a:buNone/>
            </a:pPr>
            <a:r>
              <a:rPr lang="en-GB" dirty="0"/>
              <a:t>Pretty good, can actually start with the python tasks and finished the normal tasks as well</a:t>
            </a:r>
            <a:endParaRPr dirty="0"/>
          </a:p>
          <a:p>
            <a:pPr marL="182880" lvl="0" indent="-154940" algn="l" rtl="0">
              <a:spcBef>
                <a:spcPts val="0"/>
              </a:spcBef>
              <a:spcAft>
                <a:spcPts val="0"/>
              </a:spcAft>
              <a:buSzPts val="1000"/>
              <a:buChar char="●"/>
            </a:pPr>
            <a:r>
              <a:rPr lang="en" dirty="0"/>
              <a:t>What went well? </a:t>
            </a:r>
          </a:p>
          <a:p>
            <a:pPr marL="27940" lvl="0" indent="0" algn="l" rtl="0">
              <a:spcBef>
                <a:spcPts val="0"/>
              </a:spcBef>
              <a:spcAft>
                <a:spcPts val="0"/>
              </a:spcAft>
              <a:buSzPts val="1000"/>
              <a:buNone/>
            </a:pPr>
            <a:r>
              <a:rPr lang="en-GB" dirty="0"/>
              <a:t>Everything went well</a:t>
            </a:r>
            <a:endParaRPr dirty="0"/>
          </a:p>
          <a:p>
            <a:pPr marL="182880" lvl="0" indent="-154940" algn="l" rtl="0">
              <a:spcBef>
                <a:spcPts val="0"/>
              </a:spcBef>
              <a:spcAft>
                <a:spcPts val="0"/>
              </a:spcAft>
              <a:buSzPts val="1000"/>
              <a:buChar char="●"/>
            </a:pPr>
            <a:r>
              <a:rPr lang="en" dirty="0"/>
              <a:t>What didn’t go so well? </a:t>
            </a:r>
          </a:p>
          <a:p>
            <a:pPr marL="27940" lvl="0" indent="0" algn="l" rtl="0">
              <a:spcBef>
                <a:spcPts val="0"/>
              </a:spcBef>
              <a:spcAft>
                <a:spcPts val="0"/>
              </a:spcAft>
              <a:buSzPts val="1000"/>
              <a:buNone/>
            </a:pPr>
            <a:r>
              <a:rPr lang="en-GB" dirty="0"/>
              <a:t>H</a:t>
            </a:r>
            <a:r>
              <a:rPr lang="en" dirty="0"/>
              <a:t>ad a hard time setting up githunb but it worked</a:t>
            </a:r>
            <a:endParaRPr dirty="0"/>
          </a:p>
          <a:p>
            <a:pPr marL="182880" lvl="0" indent="-154940" algn="l" rtl="0">
              <a:spcBef>
                <a:spcPts val="0"/>
              </a:spcBef>
              <a:spcAft>
                <a:spcPts val="0"/>
              </a:spcAft>
              <a:buSzPts val="1000"/>
              <a:buChar char="●"/>
            </a:pPr>
            <a:r>
              <a:rPr lang="en" dirty="0"/>
              <a:t>What did you learn? </a:t>
            </a:r>
          </a:p>
          <a:p>
            <a:pPr marL="27940" lvl="0" indent="0" algn="l" rtl="0">
              <a:spcBef>
                <a:spcPts val="0"/>
              </a:spcBef>
              <a:spcAft>
                <a:spcPts val="0"/>
              </a:spcAft>
              <a:buSzPts val="1000"/>
              <a:buNone/>
            </a:pPr>
            <a:r>
              <a:rPr lang="en-GB" dirty="0"/>
              <a:t>The taxonomy of AI</a:t>
            </a:r>
            <a:endParaRPr dirty="0"/>
          </a:p>
          <a:p>
            <a:pPr marL="182880" lvl="0" indent="-154940" algn="l" rtl="0">
              <a:spcBef>
                <a:spcPts val="0"/>
              </a:spcBef>
              <a:spcAft>
                <a:spcPts val="0"/>
              </a:spcAft>
              <a:buSzPts val="1000"/>
              <a:buChar char="●"/>
            </a:pPr>
            <a:r>
              <a:rPr lang="en" dirty="0"/>
              <a:t>What could be added as an Action point looking forward to next week?</a:t>
            </a:r>
          </a:p>
          <a:p>
            <a:pPr marL="27940" lvl="0" indent="0" algn="l" rtl="0">
              <a:spcBef>
                <a:spcPts val="0"/>
              </a:spcBef>
              <a:spcAft>
                <a:spcPts val="0"/>
              </a:spcAft>
              <a:buSzPts val="1000"/>
              <a:buNone/>
            </a:pPr>
            <a:r>
              <a:rPr lang="en-GB" dirty="0"/>
              <a:t>C</a:t>
            </a:r>
            <a:r>
              <a:rPr lang="en" dirty="0"/>
              <a:t>atching up on python</a:t>
            </a:r>
            <a:endParaRPr dirty="0"/>
          </a:p>
        </p:txBody>
      </p:sp>
      <p:sp>
        <p:nvSpPr>
          <p:cNvPr id="207" name="Google Shape;207;p24"/>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08" name="Google Shape;208;p24"/>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2</a:t>
            </a:r>
            <a:endParaRPr/>
          </a:p>
        </p:txBody>
      </p:sp>
      <p:sp>
        <p:nvSpPr>
          <p:cNvPr id="209" name="Google Shape;209;p24"/>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2</a:t>
            </a:r>
            <a:r>
              <a:rPr lang="en"/>
              <a:t> - Feedback</a:t>
            </a:r>
            <a:endParaRPr/>
          </a:p>
        </p:txBody>
      </p:sp>
      <p:sp>
        <p:nvSpPr>
          <p:cNvPr id="215" name="Google Shape;215;p25"/>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16" name="Google Shape;216;p25"/>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dirty="0"/>
              <a:t>[Reviewer]</a:t>
            </a:r>
            <a:r>
              <a:rPr lang="en" dirty="0"/>
              <a:t> Borislav </a:t>
            </a:r>
            <a:endParaRPr dirty="0"/>
          </a:p>
          <a:p>
            <a:pPr marL="0" lvl="0" indent="0" algn="l" rtl="0">
              <a:spcBef>
                <a:spcPts val="800"/>
              </a:spcBef>
              <a:spcAft>
                <a:spcPts val="800"/>
              </a:spcAft>
              <a:buNone/>
            </a:pPr>
            <a:r>
              <a:rPr lang="en" dirty="0"/>
              <a:t>Response</a:t>
            </a:r>
          </a:p>
          <a:p>
            <a:pPr marL="0" lvl="0" indent="0" algn="l" rtl="0">
              <a:spcBef>
                <a:spcPts val="800"/>
              </a:spcBef>
              <a:spcAft>
                <a:spcPts val="800"/>
              </a:spcAft>
              <a:buNone/>
            </a:pPr>
            <a:r>
              <a:rPr lang="en-GB" dirty="0"/>
              <a:t>Set 3 goals for each week and elaborate more on them, this way I also have more to tell in the “what have you been able to do” section.</a:t>
            </a:r>
          </a:p>
          <a:p>
            <a:pPr marL="0" lvl="0" indent="0" algn="l" rtl="0">
              <a:spcBef>
                <a:spcPts val="800"/>
              </a:spcBef>
              <a:spcAft>
                <a:spcPts val="800"/>
              </a:spcAft>
              <a:buNone/>
            </a:pPr>
            <a:r>
              <a:rPr lang="en-GB" dirty="0"/>
              <a:t>Make sure to add evidence in both the learning log and work log.</a:t>
            </a:r>
          </a:p>
          <a:p>
            <a:pPr marL="0" lvl="0" indent="0" algn="l" rtl="0">
              <a:spcBef>
                <a:spcPts val="800"/>
              </a:spcBef>
              <a:spcAft>
                <a:spcPts val="800"/>
              </a:spcAft>
              <a:buNone/>
            </a:pPr>
            <a:r>
              <a:rPr lang="en-GB" dirty="0"/>
              <a:t>Add everything you do in the work log, like videos watched and stuff like that.</a:t>
            </a:r>
          </a:p>
          <a:p>
            <a:pPr marL="0" lvl="0" indent="0" algn="l" rtl="0">
              <a:spcBef>
                <a:spcPts val="800"/>
              </a:spcBef>
              <a:spcAft>
                <a:spcPts val="800"/>
              </a:spcAft>
              <a:buNone/>
            </a:pPr>
            <a:r>
              <a:rPr lang="en-GB" dirty="0"/>
              <a:t>Mark everything as done in the work log after doing it.</a:t>
            </a:r>
            <a:endParaRPr lang="en" dirty="0"/>
          </a:p>
          <a:p>
            <a:pPr marL="0" lvl="0" indent="0" algn="l" rtl="0">
              <a:spcBef>
                <a:spcPts val="800"/>
              </a:spcBef>
              <a:spcAft>
                <a:spcPts val="800"/>
              </a:spcAft>
              <a:buNone/>
            </a:pPr>
            <a:endParaRPr dirty="0"/>
          </a:p>
        </p:txBody>
      </p:sp>
      <p:sp>
        <p:nvSpPr>
          <p:cNvPr id="217" name="Google Shape;217;p25"/>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218" name="Google Shape;218;p25"/>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3</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p>
          <a:p>
            <a:pPr marL="27940" lvl="0" indent="0" algn="l" rtl="0">
              <a:spcBef>
                <a:spcPts val="0"/>
              </a:spcBef>
              <a:spcAft>
                <a:spcPts val="0"/>
              </a:spcAft>
              <a:buSzPts val="1000"/>
              <a:buNone/>
            </a:pPr>
            <a:r>
              <a:rPr lang="en" dirty="0"/>
              <a:t>Catch up with python, focus on the presentation, do all the extra excersises as well</a:t>
            </a:r>
            <a:endParaRPr dirty="0"/>
          </a:p>
          <a:p>
            <a:pPr marL="182880" lvl="0" indent="-154940" algn="l" rtl="0">
              <a:spcBef>
                <a:spcPts val="0"/>
              </a:spcBef>
              <a:spcAft>
                <a:spcPts val="0"/>
              </a:spcAft>
              <a:buSzPts val="1000"/>
              <a:buChar char="●"/>
            </a:pPr>
            <a:r>
              <a:rPr lang="en" dirty="0"/>
              <a:t>What have you actually been able to do? </a:t>
            </a:r>
          </a:p>
          <a:p>
            <a:pPr marL="27940" lvl="0" indent="0" algn="l" rtl="0">
              <a:spcBef>
                <a:spcPts val="0"/>
              </a:spcBef>
              <a:spcAft>
                <a:spcPts val="0"/>
              </a:spcAft>
              <a:buSzPts val="1000"/>
              <a:buNone/>
            </a:pPr>
            <a:r>
              <a:rPr lang="en" dirty="0"/>
              <a:t>I was able to catch up on my python excersises a little and was able to make a great presentation I did miss one datalab presentation though</a:t>
            </a:r>
            <a:endParaRPr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p>
          <a:p>
            <a:pPr marL="27940" lvl="0" indent="0" algn="l" rtl="0">
              <a:spcBef>
                <a:spcPts val="0"/>
              </a:spcBef>
              <a:spcAft>
                <a:spcPts val="0"/>
              </a:spcAft>
              <a:buSzPts val="1000"/>
              <a:buNone/>
            </a:pPr>
            <a:r>
              <a:rPr lang="en-GB" dirty="0">
                <a:hlinkClick r:id="rId3"/>
              </a:rPr>
              <a:t>https://jamboard.google.com/d/1dmSDBeWq9Az4kS2ycYmVfHQy5rNwz_quPrqeETb_6w4/viewer?f=0</a:t>
            </a:r>
            <a:endParaRPr lang="en-GB" dirty="0"/>
          </a:p>
          <a:p>
            <a:pPr marL="27940" lvl="0" indent="0" algn="l" rtl="0">
              <a:spcBef>
                <a:spcPts val="0"/>
              </a:spcBef>
              <a:spcAft>
                <a:spcPts val="0"/>
              </a:spcAft>
              <a:buSzPts val="1000"/>
              <a:buNone/>
            </a:pPr>
            <a:r>
              <a:rPr lang="en-GB" dirty="0">
                <a:hlinkClick r:id="rId4"/>
              </a:rPr>
              <a:t>https://github.com/LarsKerkhofs231055/LarsKerkhofs_GitHubExercise/blob/main/1.%20Variables.ipynb</a:t>
            </a:r>
            <a:endParaRPr lang="en-GB" dirty="0"/>
          </a:p>
          <a:p>
            <a:pPr marL="27940" lvl="0" indent="0" algn="l" rtl="0">
              <a:spcBef>
                <a:spcPts val="0"/>
              </a:spcBef>
              <a:spcAft>
                <a:spcPts val="0"/>
              </a:spcAft>
              <a:buSzPts val="1000"/>
              <a:buNone/>
            </a:pPr>
            <a:r>
              <a:rPr lang="en-GB" dirty="0">
                <a:hlinkClick r:id="rId5"/>
              </a:rPr>
              <a:t>https://github.com/LarsKerkhofs231055/LarsKerkhofs_GitHubExercise/blob/main/VID-20230922-WA0008%20(1)%20(1).mp4</a:t>
            </a:r>
            <a:endParaRPr lang="en-GB" dirty="0"/>
          </a:p>
          <a:p>
            <a:pPr marL="27940" lvl="0" indent="0" algn="l" rtl="0">
              <a:spcBef>
                <a:spcPts val="0"/>
              </a:spcBef>
              <a:spcAft>
                <a:spcPts val="0"/>
              </a:spcAft>
              <a:buSzPts val="1000"/>
              <a:buNone/>
            </a:pPr>
            <a:endParaRPr lang="en" dirty="0"/>
          </a:p>
          <a:p>
            <a:pPr marL="182880" lvl="0" indent="-154940" algn="l" rtl="0">
              <a:spcBef>
                <a:spcPts val="0"/>
              </a:spcBef>
              <a:spcAft>
                <a:spcPts val="0"/>
              </a:spcAft>
              <a:buSzPts val="1000"/>
              <a:buChar char="●"/>
            </a:pPr>
            <a:endParaRPr dirty="0"/>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a:t>
            </a:r>
          </a:p>
          <a:p>
            <a:pPr marL="27940" lvl="0" indent="0" algn="l" rtl="0">
              <a:spcBef>
                <a:spcPts val="0"/>
              </a:spcBef>
              <a:spcAft>
                <a:spcPts val="0"/>
              </a:spcAft>
              <a:buSzPts val="1000"/>
              <a:buNone/>
            </a:pPr>
            <a:r>
              <a:rPr lang="en" dirty="0"/>
              <a:t>It went pretty well, just had to focus on my presentation though </a:t>
            </a:r>
            <a:endParaRPr dirty="0"/>
          </a:p>
          <a:p>
            <a:pPr marL="182880" lvl="0" indent="-154940" algn="l" rtl="0">
              <a:spcBef>
                <a:spcPts val="0"/>
              </a:spcBef>
              <a:spcAft>
                <a:spcPts val="0"/>
              </a:spcAft>
              <a:buSzPts val="1000"/>
              <a:buChar char="●"/>
            </a:pPr>
            <a:r>
              <a:rPr lang="en" dirty="0"/>
              <a:t>What went well? </a:t>
            </a:r>
          </a:p>
          <a:p>
            <a:pPr marL="27940" lvl="0" indent="0" algn="l" rtl="0">
              <a:spcBef>
                <a:spcPts val="0"/>
              </a:spcBef>
              <a:spcAft>
                <a:spcPts val="0"/>
              </a:spcAft>
              <a:buSzPts val="1000"/>
              <a:buNone/>
            </a:pPr>
            <a:r>
              <a:rPr lang="en" dirty="0"/>
              <a:t>I’m happy with how my presentation turned out and that I was almost able to do the rest of my work aswell</a:t>
            </a:r>
            <a:endParaRPr dirty="0"/>
          </a:p>
          <a:p>
            <a:pPr marL="182880" lvl="0" indent="-154940" algn="l" rtl="0">
              <a:spcBef>
                <a:spcPts val="0"/>
              </a:spcBef>
              <a:spcAft>
                <a:spcPts val="0"/>
              </a:spcAft>
              <a:buSzPts val="1000"/>
              <a:buChar char="●"/>
            </a:pPr>
            <a:r>
              <a:rPr lang="en" dirty="0"/>
              <a:t>What didn’t go so well? </a:t>
            </a:r>
          </a:p>
          <a:p>
            <a:pPr marL="27940" lvl="0" indent="0" algn="l" rtl="0">
              <a:spcBef>
                <a:spcPts val="0"/>
              </a:spcBef>
              <a:spcAft>
                <a:spcPts val="0"/>
              </a:spcAft>
              <a:buSzPts val="1000"/>
              <a:buNone/>
            </a:pPr>
            <a:r>
              <a:rPr lang="en" dirty="0"/>
              <a:t>I wasn’t able to finish one of the datalab preperations on time </a:t>
            </a:r>
            <a:endParaRPr dirty="0"/>
          </a:p>
          <a:p>
            <a:pPr marL="182880" lvl="0" indent="-154940" algn="l" rtl="0">
              <a:spcBef>
                <a:spcPts val="0"/>
              </a:spcBef>
              <a:spcAft>
                <a:spcPts val="0"/>
              </a:spcAft>
              <a:buSzPts val="1000"/>
              <a:buChar char="●"/>
            </a:pPr>
            <a:r>
              <a:rPr lang="en" dirty="0"/>
              <a:t>What did you learn? </a:t>
            </a:r>
          </a:p>
          <a:p>
            <a:pPr marL="27940" lvl="0" indent="0" algn="l" rtl="0">
              <a:spcBef>
                <a:spcPts val="0"/>
              </a:spcBef>
              <a:spcAft>
                <a:spcPts val="0"/>
              </a:spcAft>
              <a:buSzPts val="1000"/>
              <a:buNone/>
            </a:pPr>
            <a:r>
              <a:rPr lang="en" dirty="0"/>
              <a:t>I learned how to present and learned a lot more about predictive policing (my topic) I also learned how to apply the taxonomy of AI to specific fields</a:t>
            </a:r>
            <a:endParaRPr dirty="0"/>
          </a:p>
          <a:p>
            <a:pPr marL="182880" lvl="0" indent="-154940" algn="l" rtl="0">
              <a:spcBef>
                <a:spcPts val="0"/>
              </a:spcBef>
              <a:spcAft>
                <a:spcPts val="0"/>
              </a:spcAft>
              <a:buSzPts val="1000"/>
              <a:buChar char="●"/>
            </a:pPr>
            <a:r>
              <a:rPr lang="en" dirty="0"/>
              <a:t>What could be added as an Action point looking forward to next week?</a:t>
            </a:r>
          </a:p>
          <a:p>
            <a:pPr marL="27940" lvl="0" indent="0" algn="l" rtl="0">
              <a:spcBef>
                <a:spcPts val="0"/>
              </a:spcBef>
              <a:spcAft>
                <a:spcPts val="0"/>
              </a:spcAft>
              <a:buSzPts val="1000"/>
              <a:buNone/>
            </a:pPr>
            <a:r>
              <a:rPr lang="en-GB" dirty="0"/>
              <a:t>C</a:t>
            </a:r>
            <a:r>
              <a:rPr lang="en" dirty="0"/>
              <a:t>atch up on python</a:t>
            </a:r>
            <a:endParaRPr dirty="0"/>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BUAS 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3C78D8"/>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78F7411FF5BA04C8BB948E4423DB960" ma:contentTypeVersion="11" ma:contentTypeDescription="Create a new document." ma:contentTypeScope="" ma:versionID="713ce497b2b4d71f6b5d130b802d4e8d">
  <xsd:schema xmlns:xsd="http://www.w3.org/2001/XMLSchema" xmlns:xs="http://www.w3.org/2001/XMLSchema" xmlns:p="http://schemas.microsoft.com/office/2006/metadata/properties" xmlns:ns2="cafc3e4c-b146-46b8-8a52-78ced9164e87" xmlns:ns3="35914ba8-9e4a-4224-9594-5062124be8f1" targetNamespace="http://schemas.microsoft.com/office/2006/metadata/properties" ma:root="true" ma:fieldsID="b65c5356acc1011e5a91a9ea20701c21" ns2:_="" ns3:_="">
    <xsd:import namespace="cafc3e4c-b146-46b8-8a52-78ced9164e87"/>
    <xsd:import namespace="35914ba8-9e4a-4224-9594-5062124be8f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fc3e4c-b146-46b8-8a52-78ced9164e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365a90ea-d0e7-4aae-8ef9-9f5dd1eb65e3" ma:termSetId="09814cd3-568e-fe90-9814-8d621ff8fb84" ma:anchorId="fba54fb3-c3e1-fe81-a776-ca4b69148c4d" ma:open="true" ma:isKeyword="false">
      <xsd:complexType>
        <xsd:sequence>
          <xsd:element ref="pc:Terms" minOccurs="0" maxOccurs="1"/>
        </xsd:sequence>
      </xsd:complex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5914ba8-9e4a-4224-9594-5062124be8f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3036bc52-4a51-452c-ad2d-608e46149e65}" ma:internalName="TaxCatchAll" ma:showField="CatchAllData" ma:web="35914ba8-9e4a-4224-9594-5062124be8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35914ba8-9e4a-4224-9594-5062124be8f1" xsi:nil="true"/>
    <lcf76f155ced4ddcb4097134ff3c332f xmlns="cafc3e4c-b146-46b8-8a52-78ced9164e87">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BA5C64-804F-4829-8B9C-7CA5F76AA867}">
  <ds:schemaRefs>
    <ds:schemaRef ds:uri="35914ba8-9e4a-4224-9594-5062124be8f1"/>
    <ds:schemaRef ds:uri="cafc3e4c-b146-46b8-8a52-78ced9164e8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067B86F-F5BB-4BE6-9A37-0E19E53CB68B}">
  <ds:schemaRefs>
    <ds:schemaRef ds:uri="35914ba8-9e4a-4224-9594-5062124be8f1"/>
    <ds:schemaRef ds:uri="http://schemas.microsoft.com/office/2006/metadata/properties"/>
    <ds:schemaRef ds:uri="http://schemas.microsoft.com/office/2006/documentManagement/types"/>
    <ds:schemaRef ds:uri="cafc3e4c-b146-46b8-8a52-78ced9164e87"/>
    <ds:schemaRef ds:uri="http://schemas.microsoft.com/office/infopath/2007/PartnerControls"/>
    <ds:schemaRef ds:uri="http://www.w3.org/XML/1998/namespace"/>
    <ds:schemaRef ds:uri="http://purl.org/dc/dcmitype/"/>
    <ds:schemaRef ds:uri="http://schemas.openxmlformats.org/package/2006/metadata/core-properties"/>
    <ds:schemaRef ds:uri="http://purl.org/dc/terms/"/>
    <ds:schemaRef ds:uri="http://purl.org/dc/elements/1.1/"/>
  </ds:schemaRefs>
</ds:datastoreItem>
</file>

<file path=customXml/itemProps3.xml><?xml version="1.0" encoding="utf-8"?>
<ds:datastoreItem xmlns:ds="http://schemas.openxmlformats.org/officeDocument/2006/customXml" ds:itemID="{98D9791E-52D0-4ABB-925A-4EAECF798D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546</TotalTime>
  <Words>3790</Words>
  <Application>Microsoft Office PowerPoint</Application>
  <PresentationFormat>On-screen Show (16:9)</PresentationFormat>
  <Paragraphs>382</Paragraphs>
  <Slides>37</Slides>
  <Notes>37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Helvetica Neue</vt:lpstr>
      <vt:lpstr>Arial</vt:lpstr>
      <vt:lpstr>Segoe UI</vt:lpstr>
      <vt:lpstr>Roboto Light</vt:lpstr>
      <vt:lpstr>Proxima Nova</vt:lpstr>
      <vt:lpstr>Roboto</vt:lpstr>
      <vt:lpstr>Alfa Slab One</vt:lpstr>
      <vt:lpstr>Roboto Thin</vt:lpstr>
      <vt:lpstr>BUAS Gameday</vt:lpstr>
      <vt:lpstr>«Lars Kerkhofs» «231055» «FAI1.P1-01_2023»</vt:lpstr>
      <vt:lpstr>How To Use This Template</vt:lpstr>
      <vt:lpstr>Section A</vt:lpstr>
      <vt:lpstr>Section B</vt:lpstr>
      <vt:lpstr>Week 1 - Log</vt:lpstr>
      <vt:lpstr>Week 1 - Feedback</vt:lpstr>
      <vt:lpstr>Week 2 - Log</vt:lpstr>
      <vt:lpstr>Week 2 - Feedback</vt:lpstr>
      <vt:lpstr>Week 3 - Log</vt:lpstr>
      <vt:lpstr>Week 3 - Feedback</vt:lpstr>
      <vt:lpstr>Week 4 - Log</vt:lpstr>
      <vt:lpstr>Week 4 - Feedback</vt:lpstr>
      <vt:lpstr>Week 5 - Log</vt:lpstr>
      <vt:lpstr>Week 5 - Feedback</vt:lpstr>
      <vt:lpstr>Week 6 - Log</vt:lpstr>
      <vt:lpstr>Week 6 - Feedback</vt:lpstr>
      <vt:lpstr>Week 7 - Log</vt:lpstr>
      <vt:lpstr>Week 7 - Feedback</vt:lpstr>
      <vt:lpstr>Week 8 - Log</vt:lpstr>
      <vt:lpstr>Week 8 - Feedback</vt:lpstr>
      <vt:lpstr>Section C</vt:lpstr>
      <vt:lpstr>ILO 1</vt:lpstr>
      <vt:lpstr>ILO 1</vt:lpstr>
      <vt:lpstr>ILO 2</vt:lpstr>
      <vt:lpstr>ILO 2</vt:lpstr>
      <vt:lpstr>ILO 3</vt:lpstr>
      <vt:lpstr>ILO 3</vt:lpstr>
      <vt:lpstr>ILO 4</vt:lpstr>
      <vt:lpstr>ILO 4</vt:lpstr>
      <vt:lpstr>ILO 4</vt:lpstr>
      <vt:lpstr>ILO 5</vt:lpstr>
      <vt:lpstr>ILO 5</vt:lpstr>
      <vt:lpstr>Medal Challenges</vt:lpstr>
      <vt:lpstr>1/1</vt:lpstr>
      <vt:lpstr>Section D</vt:lpstr>
      <vt:lpstr>What did I achieve this block?</vt:lpstr>
      <vt:lpstr>How well am I progressing?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«studentname» «studentid» «studentacademicproject»</dc:title>
  <cp:lastModifiedBy>lars kerkhofs</cp:lastModifiedBy>
  <cp:revision>13</cp:revision>
  <dcterms:modified xsi:type="dcterms:W3CDTF">2023-11-02T23:15:16Z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0x010100378F7411FF5BA04C8BB948E4423DB960</vt:lpwstr>
  </property>
  <property fmtid="{D5CDD505-2E9C-101B-9397-08002B2CF9AE}" pid="3" name="MediaServiceImageTags">
    <vt:lpwstr/>
  </property>
</Properties>
</file>