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Segoe" panose="020B0502040504020203"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042CC-B4FB-4DA1-85C7-E16FC87853C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35E681C7-7EF8-4282-B072-02400EB1AD73}">
      <dgm:prSet phldrT="[Text]"/>
      <dgm:spPr/>
      <dgm:t>
        <a:bodyPr/>
        <a:lstStyle/>
        <a:p>
          <a:r>
            <a:rPr lang="en-US" dirty="0" err="1"/>
            <a:t>contoso</a:t>
          </a:r>
          <a:endParaRPr lang="en-US" dirty="0"/>
        </a:p>
      </dgm:t>
    </dgm:pt>
    <dgm:pt modelId="{5B92CD20-79EC-44DD-8F33-EA648BFB85AA}" type="parTrans" cxnId="{BD717657-2505-4851-9EBC-2FEAD785BB33}">
      <dgm:prSet/>
      <dgm:spPr/>
      <dgm:t>
        <a:bodyPr/>
        <a:lstStyle/>
        <a:p>
          <a:endParaRPr lang="en-US"/>
        </a:p>
      </dgm:t>
    </dgm:pt>
    <dgm:pt modelId="{30CFEDCB-3C8C-471A-B518-3E3A6DCAB14A}" type="sibTrans" cxnId="{BD717657-2505-4851-9EBC-2FEAD785BB33}">
      <dgm:prSet/>
      <dgm:spPr/>
      <dgm:t>
        <a:bodyPr/>
        <a:lstStyle/>
        <a:p>
          <a:endParaRPr lang="en-US"/>
        </a:p>
      </dgm:t>
    </dgm:pt>
    <dgm:pt modelId="{03D890F5-5A39-432C-9C07-2B7DA24FAA55}">
      <dgm:prSet phldrT="[Text]"/>
      <dgm:spPr/>
      <dgm:t>
        <a:bodyPr/>
        <a:lstStyle/>
        <a:p>
          <a:r>
            <a:rPr lang="en-US" dirty="0"/>
            <a:t>images</a:t>
          </a:r>
        </a:p>
      </dgm:t>
    </dgm:pt>
    <dgm:pt modelId="{62EF07B9-B6B9-459E-ACFF-7A887B45D290}" type="parTrans" cxnId="{8D5A9BDE-715C-46EF-88D2-13F8199DC6F9}">
      <dgm:prSet/>
      <dgm:spPr/>
      <dgm:t>
        <a:bodyPr/>
        <a:lstStyle/>
        <a:p>
          <a:endParaRPr lang="en-US"/>
        </a:p>
      </dgm:t>
    </dgm:pt>
    <dgm:pt modelId="{700938F3-F2DA-49BA-9EDF-FEDFABB36221}" type="sibTrans" cxnId="{8D5A9BDE-715C-46EF-88D2-13F8199DC6F9}">
      <dgm:prSet/>
      <dgm:spPr/>
      <dgm:t>
        <a:bodyPr/>
        <a:lstStyle/>
        <a:p>
          <a:endParaRPr lang="en-US"/>
        </a:p>
      </dgm:t>
    </dgm:pt>
    <dgm:pt modelId="{9215E104-5706-4E04-A4B2-4903414CD9B4}">
      <dgm:prSet phldrT="[Text]"/>
      <dgm:spPr/>
      <dgm:t>
        <a:bodyPr/>
        <a:lstStyle/>
        <a:p>
          <a:r>
            <a:rPr lang="en-US" dirty="0"/>
            <a:t>PIC01.jpg</a:t>
          </a:r>
        </a:p>
      </dgm:t>
    </dgm:pt>
    <dgm:pt modelId="{63DD6D8A-5770-47CF-8F13-EABD075F9BD3}" type="parTrans" cxnId="{576732D7-2872-4A0F-9635-171AA439D62D}">
      <dgm:prSet/>
      <dgm:spPr/>
      <dgm:t>
        <a:bodyPr/>
        <a:lstStyle/>
        <a:p>
          <a:endParaRPr lang="en-US"/>
        </a:p>
      </dgm:t>
    </dgm:pt>
    <dgm:pt modelId="{83B86C4F-260C-4B73-B225-BD82D3F371BB}" type="sibTrans" cxnId="{576732D7-2872-4A0F-9635-171AA439D62D}">
      <dgm:prSet/>
      <dgm:spPr/>
      <dgm:t>
        <a:bodyPr/>
        <a:lstStyle/>
        <a:p>
          <a:endParaRPr lang="en-US"/>
        </a:p>
      </dgm:t>
    </dgm:pt>
    <dgm:pt modelId="{FC80D2ED-D512-4144-869C-675013BA1EB2}">
      <dgm:prSet phldrT="[Text]"/>
      <dgm:spPr/>
      <dgm:t>
        <a:bodyPr/>
        <a:lstStyle/>
        <a:p>
          <a:r>
            <a:rPr lang="en-US" dirty="0"/>
            <a:t>PIC02.jpg</a:t>
          </a:r>
        </a:p>
      </dgm:t>
    </dgm:pt>
    <dgm:pt modelId="{7D126980-368F-4A7F-A34C-2DEFE71ED05F}" type="parTrans" cxnId="{64730DAD-329F-4DB9-8540-6B97C0540584}">
      <dgm:prSet/>
      <dgm:spPr/>
      <dgm:t>
        <a:bodyPr/>
        <a:lstStyle/>
        <a:p>
          <a:endParaRPr lang="en-US"/>
        </a:p>
      </dgm:t>
    </dgm:pt>
    <dgm:pt modelId="{2023308B-0BE3-4250-865F-21D6FE819E6C}" type="sibTrans" cxnId="{64730DAD-329F-4DB9-8540-6B97C0540584}">
      <dgm:prSet/>
      <dgm:spPr/>
      <dgm:t>
        <a:bodyPr/>
        <a:lstStyle/>
        <a:p>
          <a:endParaRPr lang="en-US"/>
        </a:p>
      </dgm:t>
    </dgm:pt>
    <dgm:pt modelId="{A090A995-2421-474E-83EB-4BADD2779263}">
      <dgm:prSet phldrT="[Text]"/>
      <dgm:spPr/>
      <dgm:t>
        <a:bodyPr/>
        <a:lstStyle/>
        <a:p>
          <a:r>
            <a:rPr lang="en-US" dirty="0"/>
            <a:t>videos</a:t>
          </a:r>
        </a:p>
      </dgm:t>
    </dgm:pt>
    <dgm:pt modelId="{9576AD15-25E0-4715-B42E-25C7552644E2}" type="parTrans" cxnId="{6464B341-A2B8-4862-B9AD-3731AD482C36}">
      <dgm:prSet/>
      <dgm:spPr/>
      <dgm:t>
        <a:bodyPr/>
        <a:lstStyle/>
        <a:p>
          <a:endParaRPr lang="en-US"/>
        </a:p>
      </dgm:t>
    </dgm:pt>
    <dgm:pt modelId="{9751CE3E-F3E7-41C8-B934-9959773C32F5}" type="sibTrans" cxnId="{6464B341-A2B8-4862-B9AD-3731AD482C36}">
      <dgm:prSet/>
      <dgm:spPr/>
      <dgm:t>
        <a:bodyPr/>
        <a:lstStyle/>
        <a:p>
          <a:endParaRPr lang="en-US"/>
        </a:p>
      </dgm:t>
    </dgm:pt>
    <dgm:pt modelId="{800DF04A-1619-4AC3-BFEA-32B5F5CA174B}">
      <dgm:prSet phldrT="[Text]"/>
      <dgm:spPr/>
      <dgm:t>
        <a:bodyPr/>
        <a:lstStyle/>
        <a:p>
          <a:r>
            <a:rPr lang="en-US" dirty="0"/>
            <a:t>VID04.mp4</a:t>
          </a:r>
        </a:p>
      </dgm:t>
    </dgm:pt>
    <dgm:pt modelId="{4685DAA1-E04C-4C29-B8A6-E23CAAC5AEED}" type="parTrans" cxnId="{B89A6FB3-C099-4E2D-9048-BE7A8CB29544}">
      <dgm:prSet/>
      <dgm:spPr/>
      <dgm:t>
        <a:bodyPr/>
        <a:lstStyle/>
        <a:p>
          <a:endParaRPr lang="en-US"/>
        </a:p>
      </dgm:t>
    </dgm:pt>
    <dgm:pt modelId="{1F43ADA9-AB2F-421F-8809-3E562ACD04E9}" type="sibTrans" cxnId="{B89A6FB3-C099-4E2D-9048-BE7A8CB29544}">
      <dgm:prSet/>
      <dgm:spPr/>
      <dgm:t>
        <a:bodyPr/>
        <a:lstStyle/>
        <a:p>
          <a:endParaRPr lang="en-US"/>
        </a:p>
      </dgm:t>
    </dgm:pt>
    <dgm:pt modelId="{3D77DB69-23DC-4305-9EF4-69381423E66B}">
      <dgm:prSet phldrT="[Text]"/>
      <dgm:spPr/>
      <dgm:t>
        <a:bodyPr/>
        <a:lstStyle/>
        <a:p>
          <a:r>
            <a:rPr lang="en-US" dirty="0"/>
            <a:t>Storage Account</a:t>
          </a:r>
        </a:p>
      </dgm:t>
    </dgm:pt>
    <dgm:pt modelId="{F6EFF35B-1759-4064-9BB8-56CB9A9DB034}" type="parTrans" cxnId="{8A3FB692-D9D8-4C1F-AB38-4E3D544888F5}">
      <dgm:prSet/>
      <dgm:spPr/>
      <dgm:t>
        <a:bodyPr/>
        <a:lstStyle/>
        <a:p>
          <a:endParaRPr lang="en-US"/>
        </a:p>
      </dgm:t>
    </dgm:pt>
    <dgm:pt modelId="{EC9B7101-B9FD-42DB-8593-2BC97A6D798C}" type="sibTrans" cxnId="{8A3FB692-D9D8-4C1F-AB38-4E3D544888F5}">
      <dgm:prSet/>
      <dgm:spPr/>
      <dgm:t>
        <a:bodyPr/>
        <a:lstStyle/>
        <a:p>
          <a:endParaRPr lang="en-US"/>
        </a:p>
      </dgm:t>
    </dgm:pt>
    <dgm:pt modelId="{172CA7EF-237D-4425-AA46-57B7EAB68FD9}">
      <dgm:prSet phldrT="[Text]"/>
      <dgm:spPr/>
      <dgm:t>
        <a:bodyPr/>
        <a:lstStyle/>
        <a:p>
          <a:r>
            <a:rPr lang="en-US" dirty="0"/>
            <a:t>Containers</a:t>
          </a:r>
        </a:p>
      </dgm:t>
    </dgm:pt>
    <dgm:pt modelId="{AA3514EC-86A7-419E-A8E0-887894BD7ECE}" type="parTrans" cxnId="{8672951B-B1C6-40C9-8FA4-237EE016D951}">
      <dgm:prSet/>
      <dgm:spPr/>
      <dgm:t>
        <a:bodyPr/>
        <a:lstStyle/>
        <a:p>
          <a:endParaRPr lang="en-US"/>
        </a:p>
      </dgm:t>
    </dgm:pt>
    <dgm:pt modelId="{871CA9C3-79D9-42C7-8B3C-2897294D9A1F}" type="sibTrans" cxnId="{8672951B-B1C6-40C9-8FA4-237EE016D951}">
      <dgm:prSet/>
      <dgm:spPr/>
      <dgm:t>
        <a:bodyPr/>
        <a:lstStyle/>
        <a:p>
          <a:endParaRPr lang="en-US"/>
        </a:p>
      </dgm:t>
    </dgm:pt>
    <dgm:pt modelId="{EC1F9FF6-49DD-4C16-97D4-BEBE9C22AD86}">
      <dgm:prSet phldrT="[Text]"/>
      <dgm:spPr/>
      <dgm:t>
        <a:bodyPr/>
        <a:lstStyle/>
        <a:p>
          <a:r>
            <a:rPr lang="en-US" dirty="0"/>
            <a:t>Blobs</a:t>
          </a:r>
        </a:p>
      </dgm:t>
    </dgm:pt>
    <dgm:pt modelId="{7BA50816-CB0B-4F86-B363-D5546ABC080B}" type="parTrans" cxnId="{D04B3908-29BA-4CAF-8A97-484006056E04}">
      <dgm:prSet/>
      <dgm:spPr/>
      <dgm:t>
        <a:bodyPr/>
        <a:lstStyle/>
        <a:p>
          <a:endParaRPr lang="en-US"/>
        </a:p>
      </dgm:t>
    </dgm:pt>
    <dgm:pt modelId="{5686051B-204E-4D74-B70B-C377CE3E0A06}" type="sibTrans" cxnId="{D04B3908-29BA-4CAF-8A97-484006056E04}">
      <dgm:prSet/>
      <dgm:spPr/>
      <dgm:t>
        <a:bodyPr/>
        <a:lstStyle/>
        <a:p>
          <a:endParaRPr lang="en-US"/>
        </a:p>
      </dgm:t>
    </dgm:pt>
    <dgm:pt modelId="{90794BF1-111C-4D41-BEE8-8D33F7E4E42C}" type="pres">
      <dgm:prSet presAssocID="{4AE042CC-B4FB-4DA1-85C7-E16FC87853C5}" presName="mainComposite" presStyleCnt="0">
        <dgm:presLayoutVars>
          <dgm:chPref val="1"/>
          <dgm:dir/>
          <dgm:animOne val="branch"/>
          <dgm:animLvl val="lvl"/>
          <dgm:resizeHandles val="exact"/>
        </dgm:presLayoutVars>
      </dgm:prSet>
      <dgm:spPr/>
    </dgm:pt>
    <dgm:pt modelId="{BD4E5D87-D623-4BE8-B573-7100B2F2C967}" type="pres">
      <dgm:prSet presAssocID="{4AE042CC-B4FB-4DA1-85C7-E16FC87853C5}" presName="hierFlow" presStyleCnt="0"/>
      <dgm:spPr/>
    </dgm:pt>
    <dgm:pt modelId="{1A48B8F2-DE5D-46DB-A684-B6D118FEAAE4}" type="pres">
      <dgm:prSet presAssocID="{4AE042CC-B4FB-4DA1-85C7-E16FC87853C5}" presName="firstBuf" presStyleCnt="0"/>
      <dgm:spPr/>
    </dgm:pt>
    <dgm:pt modelId="{614F04DC-F41A-4287-A0FE-B5BECD4A4D21}" type="pres">
      <dgm:prSet presAssocID="{4AE042CC-B4FB-4DA1-85C7-E16FC87853C5}" presName="hierChild1" presStyleCnt="0">
        <dgm:presLayoutVars>
          <dgm:chPref val="1"/>
          <dgm:animOne val="branch"/>
          <dgm:animLvl val="lvl"/>
        </dgm:presLayoutVars>
      </dgm:prSet>
      <dgm:spPr/>
    </dgm:pt>
    <dgm:pt modelId="{88595537-36CC-453F-837B-A0DBD6684C99}" type="pres">
      <dgm:prSet presAssocID="{35E681C7-7EF8-4282-B072-02400EB1AD73}" presName="Name17" presStyleCnt="0"/>
      <dgm:spPr/>
    </dgm:pt>
    <dgm:pt modelId="{ABA04602-C7B3-4C38-A9B0-89016F9A0215}" type="pres">
      <dgm:prSet presAssocID="{35E681C7-7EF8-4282-B072-02400EB1AD73}" presName="level1Shape" presStyleLbl="node0" presStyleIdx="0" presStyleCnt="1">
        <dgm:presLayoutVars>
          <dgm:chPref val="3"/>
        </dgm:presLayoutVars>
      </dgm:prSet>
      <dgm:spPr/>
    </dgm:pt>
    <dgm:pt modelId="{6359419E-8F65-4671-A09A-8E0B441A9C00}" type="pres">
      <dgm:prSet presAssocID="{35E681C7-7EF8-4282-B072-02400EB1AD73}" presName="hierChild2" presStyleCnt="0"/>
      <dgm:spPr/>
    </dgm:pt>
    <dgm:pt modelId="{53979587-FADE-41DC-87F8-A5F52A5DB855}" type="pres">
      <dgm:prSet presAssocID="{62EF07B9-B6B9-459E-ACFF-7A887B45D290}" presName="Name25" presStyleLbl="parChTrans1D2" presStyleIdx="0" presStyleCnt="2"/>
      <dgm:spPr/>
    </dgm:pt>
    <dgm:pt modelId="{88955B3A-580A-4EDC-BDA1-C5D9A85B104E}" type="pres">
      <dgm:prSet presAssocID="{62EF07B9-B6B9-459E-ACFF-7A887B45D290}" presName="connTx" presStyleLbl="parChTrans1D2" presStyleIdx="0" presStyleCnt="2"/>
      <dgm:spPr/>
    </dgm:pt>
    <dgm:pt modelId="{8BC26388-9575-4FDB-B7C0-A3340881A7AA}" type="pres">
      <dgm:prSet presAssocID="{03D890F5-5A39-432C-9C07-2B7DA24FAA55}" presName="Name30" presStyleCnt="0"/>
      <dgm:spPr/>
    </dgm:pt>
    <dgm:pt modelId="{16EDA41D-82D5-4192-B7D4-8FB2DA643520}" type="pres">
      <dgm:prSet presAssocID="{03D890F5-5A39-432C-9C07-2B7DA24FAA55}" presName="level2Shape" presStyleLbl="node2" presStyleIdx="0" presStyleCnt="2"/>
      <dgm:spPr/>
    </dgm:pt>
    <dgm:pt modelId="{84A338F7-1C1F-405D-9FA4-1AA856C98A29}" type="pres">
      <dgm:prSet presAssocID="{03D890F5-5A39-432C-9C07-2B7DA24FAA55}" presName="hierChild3" presStyleCnt="0"/>
      <dgm:spPr/>
    </dgm:pt>
    <dgm:pt modelId="{FED66D33-D291-4EB9-9F45-E08E779B0DDE}" type="pres">
      <dgm:prSet presAssocID="{63DD6D8A-5770-47CF-8F13-EABD075F9BD3}" presName="Name25" presStyleLbl="parChTrans1D3" presStyleIdx="0" presStyleCnt="3"/>
      <dgm:spPr/>
    </dgm:pt>
    <dgm:pt modelId="{1192BF59-491C-4058-9D3C-F5A09898FC13}" type="pres">
      <dgm:prSet presAssocID="{63DD6D8A-5770-47CF-8F13-EABD075F9BD3}" presName="connTx" presStyleLbl="parChTrans1D3" presStyleIdx="0" presStyleCnt="3"/>
      <dgm:spPr/>
    </dgm:pt>
    <dgm:pt modelId="{C829572C-1B46-4CD1-B7B1-82E450E72DFA}" type="pres">
      <dgm:prSet presAssocID="{9215E104-5706-4E04-A4B2-4903414CD9B4}" presName="Name30" presStyleCnt="0"/>
      <dgm:spPr/>
    </dgm:pt>
    <dgm:pt modelId="{89200BF8-A504-4976-97A3-910771D5C334}" type="pres">
      <dgm:prSet presAssocID="{9215E104-5706-4E04-A4B2-4903414CD9B4}" presName="level2Shape" presStyleLbl="node3" presStyleIdx="0" presStyleCnt="3"/>
      <dgm:spPr/>
    </dgm:pt>
    <dgm:pt modelId="{256AB16B-43A7-4BAE-B495-2F13E2F99113}" type="pres">
      <dgm:prSet presAssocID="{9215E104-5706-4E04-A4B2-4903414CD9B4}" presName="hierChild3" presStyleCnt="0"/>
      <dgm:spPr/>
    </dgm:pt>
    <dgm:pt modelId="{10A4AFBB-18F3-43B7-A4BB-2A1512A46503}" type="pres">
      <dgm:prSet presAssocID="{7D126980-368F-4A7F-A34C-2DEFE71ED05F}" presName="Name25" presStyleLbl="parChTrans1D3" presStyleIdx="1" presStyleCnt="3"/>
      <dgm:spPr/>
    </dgm:pt>
    <dgm:pt modelId="{FFCE5990-A0F3-447F-B511-59647C730D6D}" type="pres">
      <dgm:prSet presAssocID="{7D126980-368F-4A7F-A34C-2DEFE71ED05F}" presName="connTx" presStyleLbl="parChTrans1D3" presStyleIdx="1" presStyleCnt="3"/>
      <dgm:spPr/>
    </dgm:pt>
    <dgm:pt modelId="{4EA045F1-4B8D-4DA8-AC14-9BCB1106B39C}" type="pres">
      <dgm:prSet presAssocID="{FC80D2ED-D512-4144-869C-675013BA1EB2}" presName="Name30" presStyleCnt="0"/>
      <dgm:spPr/>
    </dgm:pt>
    <dgm:pt modelId="{5C0A62EE-F132-4D4E-A4EF-032DBAAC28B5}" type="pres">
      <dgm:prSet presAssocID="{FC80D2ED-D512-4144-869C-675013BA1EB2}" presName="level2Shape" presStyleLbl="node3" presStyleIdx="1" presStyleCnt="3"/>
      <dgm:spPr/>
    </dgm:pt>
    <dgm:pt modelId="{96F23E3D-0468-4CD5-BDA4-A45ECD4DAB61}" type="pres">
      <dgm:prSet presAssocID="{FC80D2ED-D512-4144-869C-675013BA1EB2}" presName="hierChild3" presStyleCnt="0"/>
      <dgm:spPr/>
    </dgm:pt>
    <dgm:pt modelId="{9FFAC8CA-6AC4-4572-8E90-5C17C9384AFC}" type="pres">
      <dgm:prSet presAssocID="{9576AD15-25E0-4715-B42E-25C7552644E2}" presName="Name25" presStyleLbl="parChTrans1D2" presStyleIdx="1" presStyleCnt="2"/>
      <dgm:spPr/>
    </dgm:pt>
    <dgm:pt modelId="{CB77EA43-5E7A-449E-92B5-B90875E4CC4D}" type="pres">
      <dgm:prSet presAssocID="{9576AD15-25E0-4715-B42E-25C7552644E2}" presName="connTx" presStyleLbl="parChTrans1D2" presStyleIdx="1" presStyleCnt="2"/>
      <dgm:spPr/>
    </dgm:pt>
    <dgm:pt modelId="{E8AE0C61-12C5-45BD-926F-5ECB2FDB1712}" type="pres">
      <dgm:prSet presAssocID="{A090A995-2421-474E-83EB-4BADD2779263}" presName="Name30" presStyleCnt="0"/>
      <dgm:spPr/>
    </dgm:pt>
    <dgm:pt modelId="{B8D5BF76-E792-496F-9D6C-7BF87EF57022}" type="pres">
      <dgm:prSet presAssocID="{A090A995-2421-474E-83EB-4BADD2779263}" presName="level2Shape" presStyleLbl="node2" presStyleIdx="1" presStyleCnt="2"/>
      <dgm:spPr/>
    </dgm:pt>
    <dgm:pt modelId="{D235A25E-CFF3-4D09-A6EF-DBF1BBF91961}" type="pres">
      <dgm:prSet presAssocID="{A090A995-2421-474E-83EB-4BADD2779263}" presName="hierChild3" presStyleCnt="0"/>
      <dgm:spPr/>
    </dgm:pt>
    <dgm:pt modelId="{DC6D8191-60A8-4505-A5B9-8E1C945181A2}" type="pres">
      <dgm:prSet presAssocID="{4685DAA1-E04C-4C29-B8A6-E23CAAC5AEED}" presName="Name25" presStyleLbl="parChTrans1D3" presStyleIdx="2" presStyleCnt="3"/>
      <dgm:spPr/>
    </dgm:pt>
    <dgm:pt modelId="{CCD48606-152F-43D3-91E1-08769548824D}" type="pres">
      <dgm:prSet presAssocID="{4685DAA1-E04C-4C29-B8A6-E23CAAC5AEED}" presName="connTx" presStyleLbl="parChTrans1D3" presStyleIdx="2" presStyleCnt="3"/>
      <dgm:spPr/>
    </dgm:pt>
    <dgm:pt modelId="{4D120910-7B0F-4C74-972A-517B65236E56}" type="pres">
      <dgm:prSet presAssocID="{800DF04A-1619-4AC3-BFEA-32B5F5CA174B}" presName="Name30" presStyleCnt="0"/>
      <dgm:spPr/>
    </dgm:pt>
    <dgm:pt modelId="{4155D7C3-E983-4E6D-9BF4-9CAAB733B73B}" type="pres">
      <dgm:prSet presAssocID="{800DF04A-1619-4AC3-BFEA-32B5F5CA174B}" presName="level2Shape" presStyleLbl="node3" presStyleIdx="2" presStyleCnt="3"/>
      <dgm:spPr/>
    </dgm:pt>
    <dgm:pt modelId="{279FE450-2B9D-4F40-A27F-2E3DC3FDE89F}" type="pres">
      <dgm:prSet presAssocID="{800DF04A-1619-4AC3-BFEA-32B5F5CA174B}" presName="hierChild3" presStyleCnt="0"/>
      <dgm:spPr/>
    </dgm:pt>
    <dgm:pt modelId="{98923DED-804F-4C48-B979-28E18D67CC26}" type="pres">
      <dgm:prSet presAssocID="{4AE042CC-B4FB-4DA1-85C7-E16FC87853C5}" presName="bgShapesFlow" presStyleCnt="0"/>
      <dgm:spPr/>
    </dgm:pt>
    <dgm:pt modelId="{83E41E82-1CEF-4965-835E-210B7D36911B}" type="pres">
      <dgm:prSet presAssocID="{3D77DB69-23DC-4305-9EF4-69381423E66B}" presName="rectComp" presStyleCnt="0"/>
      <dgm:spPr/>
    </dgm:pt>
    <dgm:pt modelId="{7ACAEFD4-E989-41B8-80C5-FD8D7E6A0F35}" type="pres">
      <dgm:prSet presAssocID="{3D77DB69-23DC-4305-9EF4-69381423E66B}" presName="bgRect" presStyleLbl="bgShp" presStyleIdx="0" presStyleCnt="3"/>
      <dgm:spPr/>
    </dgm:pt>
    <dgm:pt modelId="{828116C0-2929-4AE1-953F-3531D5EF8921}" type="pres">
      <dgm:prSet presAssocID="{3D77DB69-23DC-4305-9EF4-69381423E66B}" presName="bgRectTx" presStyleLbl="bgShp" presStyleIdx="0" presStyleCnt="3">
        <dgm:presLayoutVars>
          <dgm:bulletEnabled val="1"/>
        </dgm:presLayoutVars>
      </dgm:prSet>
      <dgm:spPr/>
    </dgm:pt>
    <dgm:pt modelId="{7884A4F6-5853-444D-BFA0-59B168101981}" type="pres">
      <dgm:prSet presAssocID="{3D77DB69-23DC-4305-9EF4-69381423E66B}" presName="spComp" presStyleCnt="0"/>
      <dgm:spPr/>
    </dgm:pt>
    <dgm:pt modelId="{7EB14032-2389-46C8-BCE1-448BA6767252}" type="pres">
      <dgm:prSet presAssocID="{3D77DB69-23DC-4305-9EF4-69381423E66B}" presName="hSp" presStyleCnt="0"/>
      <dgm:spPr/>
    </dgm:pt>
    <dgm:pt modelId="{84CEF1D3-3F4A-463B-99E5-CC200D585F81}" type="pres">
      <dgm:prSet presAssocID="{172CA7EF-237D-4425-AA46-57B7EAB68FD9}" presName="rectComp" presStyleCnt="0"/>
      <dgm:spPr/>
    </dgm:pt>
    <dgm:pt modelId="{1BE110C8-FE28-4BD5-B87E-A05880DF352F}" type="pres">
      <dgm:prSet presAssocID="{172CA7EF-237D-4425-AA46-57B7EAB68FD9}" presName="bgRect" presStyleLbl="bgShp" presStyleIdx="1" presStyleCnt="3"/>
      <dgm:spPr/>
    </dgm:pt>
    <dgm:pt modelId="{32DF48C3-CCF0-4364-AA38-2B570A88CBD5}" type="pres">
      <dgm:prSet presAssocID="{172CA7EF-237D-4425-AA46-57B7EAB68FD9}" presName="bgRectTx" presStyleLbl="bgShp" presStyleIdx="1" presStyleCnt="3">
        <dgm:presLayoutVars>
          <dgm:bulletEnabled val="1"/>
        </dgm:presLayoutVars>
      </dgm:prSet>
      <dgm:spPr/>
    </dgm:pt>
    <dgm:pt modelId="{017377C4-4AD7-4AC7-BA52-D7A5DF9DAD54}" type="pres">
      <dgm:prSet presAssocID="{172CA7EF-237D-4425-AA46-57B7EAB68FD9}" presName="spComp" presStyleCnt="0"/>
      <dgm:spPr/>
    </dgm:pt>
    <dgm:pt modelId="{3115803E-B491-4660-B215-D0F827B754C7}" type="pres">
      <dgm:prSet presAssocID="{172CA7EF-237D-4425-AA46-57B7EAB68FD9}" presName="hSp" presStyleCnt="0"/>
      <dgm:spPr/>
    </dgm:pt>
    <dgm:pt modelId="{40F7BD7E-A5CF-43E5-8532-619B83332C61}" type="pres">
      <dgm:prSet presAssocID="{EC1F9FF6-49DD-4C16-97D4-BEBE9C22AD86}" presName="rectComp" presStyleCnt="0"/>
      <dgm:spPr/>
    </dgm:pt>
    <dgm:pt modelId="{BC388E0F-7A52-4A13-887B-EF52BE348820}" type="pres">
      <dgm:prSet presAssocID="{EC1F9FF6-49DD-4C16-97D4-BEBE9C22AD86}" presName="bgRect" presStyleLbl="bgShp" presStyleIdx="2" presStyleCnt="3"/>
      <dgm:spPr/>
    </dgm:pt>
    <dgm:pt modelId="{F0133E2E-B801-4CC9-853C-814925EC6510}" type="pres">
      <dgm:prSet presAssocID="{EC1F9FF6-49DD-4C16-97D4-BEBE9C22AD86}" presName="bgRectTx" presStyleLbl="bgShp" presStyleIdx="2" presStyleCnt="3">
        <dgm:presLayoutVars>
          <dgm:bulletEnabled val="1"/>
        </dgm:presLayoutVars>
      </dgm:prSet>
      <dgm:spPr/>
    </dgm:pt>
  </dgm:ptLst>
  <dgm:cxnLst>
    <dgm:cxn modelId="{18FA21B4-23E5-40E2-ABBA-4202D6BEF546}" type="presOf" srcId="{172CA7EF-237D-4425-AA46-57B7EAB68FD9}" destId="{32DF48C3-CCF0-4364-AA38-2B570A88CBD5}" srcOrd="1" destOrd="0" presId="urn:microsoft.com/office/officeart/2005/8/layout/hierarchy5"/>
    <dgm:cxn modelId="{961D95BC-9D6F-4FA5-BE85-A1ACB101DA55}" type="presOf" srcId="{EC1F9FF6-49DD-4C16-97D4-BEBE9C22AD86}" destId="{BC388E0F-7A52-4A13-887B-EF52BE348820}" srcOrd="0" destOrd="0" presId="urn:microsoft.com/office/officeart/2005/8/layout/hierarchy5"/>
    <dgm:cxn modelId="{8C98D6AC-9B26-4812-85AB-D0199835EDCD}" type="presOf" srcId="{62EF07B9-B6B9-459E-ACFF-7A887B45D290}" destId="{53979587-FADE-41DC-87F8-A5F52A5DB855}" srcOrd="0" destOrd="0" presId="urn:microsoft.com/office/officeart/2005/8/layout/hierarchy5"/>
    <dgm:cxn modelId="{49F6D920-B450-4521-873D-8B54CC626DCE}" type="presOf" srcId="{4685DAA1-E04C-4C29-B8A6-E23CAAC5AEED}" destId="{CCD48606-152F-43D3-91E1-08769548824D}" srcOrd="1" destOrd="0" presId="urn:microsoft.com/office/officeart/2005/8/layout/hierarchy5"/>
    <dgm:cxn modelId="{7B2670DC-F9C0-4334-8181-469783733EC4}" type="presOf" srcId="{FC80D2ED-D512-4144-869C-675013BA1EB2}" destId="{5C0A62EE-F132-4D4E-A4EF-032DBAAC28B5}" srcOrd="0" destOrd="0" presId="urn:microsoft.com/office/officeart/2005/8/layout/hierarchy5"/>
    <dgm:cxn modelId="{3CBB7FB3-E82B-42D0-869E-5391BEBD2C24}" type="presOf" srcId="{03D890F5-5A39-432C-9C07-2B7DA24FAA55}" destId="{16EDA41D-82D5-4192-B7D4-8FB2DA643520}" srcOrd="0" destOrd="0" presId="urn:microsoft.com/office/officeart/2005/8/layout/hierarchy5"/>
    <dgm:cxn modelId="{4C6DA6B7-AF62-4A15-85A7-7A31BB428D8F}" type="presOf" srcId="{7D126980-368F-4A7F-A34C-2DEFE71ED05F}" destId="{FFCE5990-A0F3-447F-B511-59647C730D6D}" srcOrd="1" destOrd="0" presId="urn:microsoft.com/office/officeart/2005/8/layout/hierarchy5"/>
    <dgm:cxn modelId="{8A3FB692-D9D8-4C1F-AB38-4E3D544888F5}" srcId="{4AE042CC-B4FB-4DA1-85C7-E16FC87853C5}" destId="{3D77DB69-23DC-4305-9EF4-69381423E66B}" srcOrd="1" destOrd="0" parTransId="{F6EFF35B-1759-4064-9BB8-56CB9A9DB034}" sibTransId="{EC9B7101-B9FD-42DB-8593-2BC97A6D798C}"/>
    <dgm:cxn modelId="{BEFFB866-F810-48F8-90AE-BC81B28AB7B2}" type="presOf" srcId="{63DD6D8A-5770-47CF-8F13-EABD075F9BD3}" destId="{1192BF59-491C-4058-9D3C-F5A09898FC13}" srcOrd="1" destOrd="0" presId="urn:microsoft.com/office/officeart/2005/8/layout/hierarchy5"/>
    <dgm:cxn modelId="{8672951B-B1C6-40C9-8FA4-237EE016D951}" srcId="{4AE042CC-B4FB-4DA1-85C7-E16FC87853C5}" destId="{172CA7EF-237D-4425-AA46-57B7EAB68FD9}" srcOrd="2" destOrd="0" parTransId="{AA3514EC-86A7-419E-A8E0-887894BD7ECE}" sibTransId="{871CA9C3-79D9-42C7-8B3C-2897294D9A1F}"/>
    <dgm:cxn modelId="{8B76A436-3B58-4D83-A9E7-CABD27C302D6}" type="presOf" srcId="{800DF04A-1619-4AC3-BFEA-32B5F5CA174B}" destId="{4155D7C3-E983-4E6D-9BF4-9CAAB733B73B}" srcOrd="0" destOrd="0" presId="urn:microsoft.com/office/officeart/2005/8/layout/hierarchy5"/>
    <dgm:cxn modelId="{6F92BF57-E311-497E-A4FE-2E671E582218}" type="presOf" srcId="{9576AD15-25E0-4715-B42E-25C7552644E2}" destId="{CB77EA43-5E7A-449E-92B5-B90875E4CC4D}" srcOrd="1" destOrd="0" presId="urn:microsoft.com/office/officeart/2005/8/layout/hierarchy5"/>
    <dgm:cxn modelId="{D04B3908-29BA-4CAF-8A97-484006056E04}" srcId="{4AE042CC-B4FB-4DA1-85C7-E16FC87853C5}" destId="{EC1F9FF6-49DD-4C16-97D4-BEBE9C22AD86}" srcOrd="3" destOrd="0" parTransId="{7BA50816-CB0B-4F86-B363-D5546ABC080B}" sibTransId="{5686051B-204E-4D74-B70B-C377CE3E0A06}"/>
    <dgm:cxn modelId="{576732D7-2872-4A0F-9635-171AA439D62D}" srcId="{03D890F5-5A39-432C-9C07-2B7DA24FAA55}" destId="{9215E104-5706-4E04-A4B2-4903414CD9B4}" srcOrd="0" destOrd="0" parTransId="{63DD6D8A-5770-47CF-8F13-EABD075F9BD3}" sibTransId="{83B86C4F-260C-4B73-B225-BD82D3F371BB}"/>
    <dgm:cxn modelId="{083C2B10-CAE6-4E01-9546-8C310D5620C5}" type="presOf" srcId="{62EF07B9-B6B9-459E-ACFF-7A887B45D290}" destId="{88955B3A-580A-4EDC-BDA1-C5D9A85B104E}" srcOrd="1" destOrd="0" presId="urn:microsoft.com/office/officeart/2005/8/layout/hierarchy5"/>
    <dgm:cxn modelId="{27E0E188-C8B6-4E4E-A7C4-6A5BA1FEB232}" type="presOf" srcId="{3D77DB69-23DC-4305-9EF4-69381423E66B}" destId="{828116C0-2929-4AE1-953F-3531D5EF8921}" srcOrd="1" destOrd="0" presId="urn:microsoft.com/office/officeart/2005/8/layout/hierarchy5"/>
    <dgm:cxn modelId="{6464B341-A2B8-4862-B9AD-3731AD482C36}" srcId="{35E681C7-7EF8-4282-B072-02400EB1AD73}" destId="{A090A995-2421-474E-83EB-4BADD2779263}" srcOrd="1" destOrd="0" parTransId="{9576AD15-25E0-4715-B42E-25C7552644E2}" sibTransId="{9751CE3E-F3E7-41C8-B934-9959773C32F5}"/>
    <dgm:cxn modelId="{2EFA84FD-95B3-460F-8AB4-71BC3969DF4A}" type="presOf" srcId="{A090A995-2421-474E-83EB-4BADD2779263}" destId="{B8D5BF76-E792-496F-9D6C-7BF87EF57022}" srcOrd="0" destOrd="0" presId="urn:microsoft.com/office/officeart/2005/8/layout/hierarchy5"/>
    <dgm:cxn modelId="{306B65F1-97BC-49E8-AFA6-C534529A0D76}" type="presOf" srcId="{4685DAA1-E04C-4C29-B8A6-E23CAAC5AEED}" destId="{DC6D8191-60A8-4505-A5B9-8E1C945181A2}" srcOrd="0" destOrd="0" presId="urn:microsoft.com/office/officeart/2005/8/layout/hierarchy5"/>
    <dgm:cxn modelId="{8D5A9BDE-715C-46EF-88D2-13F8199DC6F9}" srcId="{35E681C7-7EF8-4282-B072-02400EB1AD73}" destId="{03D890F5-5A39-432C-9C07-2B7DA24FAA55}" srcOrd="0" destOrd="0" parTransId="{62EF07B9-B6B9-459E-ACFF-7A887B45D290}" sibTransId="{700938F3-F2DA-49BA-9EDF-FEDFABB36221}"/>
    <dgm:cxn modelId="{7111A28E-D2FC-46A9-9F81-8642E800DD0E}" type="presOf" srcId="{9576AD15-25E0-4715-B42E-25C7552644E2}" destId="{9FFAC8CA-6AC4-4572-8E90-5C17C9384AFC}" srcOrd="0" destOrd="0" presId="urn:microsoft.com/office/officeart/2005/8/layout/hierarchy5"/>
    <dgm:cxn modelId="{0F06CC39-D865-4F83-AAC2-4C91B3D2EB7C}" type="presOf" srcId="{7D126980-368F-4A7F-A34C-2DEFE71ED05F}" destId="{10A4AFBB-18F3-43B7-A4BB-2A1512A46503}" srcOrd="0" destOrd="0" presId="urn:microsoft.com/office/officeart/2005/8/layout/hierarchy5"/>
    <dgm:cxn modelId="{64730DAD-329F-4DB9-8540-6B97C0540584}" srcId="{03D890F5-5A39-432C-9C07-2B7DA24FAA55}" destId="{FC80D2ED-D512-4144-869C-675013BA1EB2}" srcOrd="1" destOrd="0" parTransId="{7D126980-368F-4A7F-A34C-2DEFE71ED05F}" sibTransId="{2023308B-0BE3-4250-865F-21D6FE819E6C}"/>
    <dgm:cxn modelId="{B89A6FB3-C099-4E2D-9048-BE7A8CB29544}" srcId="{A090A995-2421-474E-83EB-4BADD2779263}" destId="{800DF04A-1619-4AC3-BFEA-32B5F5CA174B}" srcOrd="0" destOrd="0" parTransId="{4685DAA1-E04C-4C29-B8A6-E23CAAC5AEED}" sibTransId="{1F43ADA9-AB2F-421F-8809-3E562ACD04E9}"/>
    <dgm:cxn modelId="{BD717657-2505-4851-9EBC-2FEAD785BB33}" srcId="{4AE042CC-B4FB-4DA1-85C7-E16FC87853C5}" destId="{35E681C7-7EF8-4282-B072-02400EB1AD73}" srcOrd="0" destOrd="0" parTransId="{5B92CD20-79EC-44DD-8F33-EA648BFB85AA}" sibTransId="{30CFEDCB-3C8C-471A-B518-3E3A6DCAB14A}"/>
    <dgm:cxn modelId="{6B9D4A99-CFCE-42BA-8F5F-16D4CE67EA2E}" type="presOf" srcId="{4AE042CC-B4FB-4DA1-85C7-E16FC87853C5}" destId="{90794BF1-111C-4D41-BEE8-8D33F7E4E42C}" srcOrd="0" destOrd="0" presId="urn:microsoft.com/office/officeart/2005/8/layout/hierarchy5"/>
    <dgm:cxn modelId="{1B7CB168-2AC7-4B2B-9C2A-02BFF15178EE}" type="presOf" srcId="{35E681C7-7EF8-4282-B072-02400EB1AD73}" destId="{ABA04602-C7B3-4C38-A9B0-89016F9A0215}" srcOrd="0" destOrd="0" presId="urn:microsoft.com/office/officeart/2005/8/layout/hierarchy5"/>
    <dgm:cxn modelId="{6CC29B8C-1930-4F12-8796-03942DA99522}" type="presOf" srcId="{3D77DB69-23DC-4305-9EF4-69381423E66B}" destId="{7ACAEFD4-E989-41B8-80C5-FD8D7E6A0F35}" srcOrd="0" destOrd="0" presId="urn:microsoft.com/office/officeart/2005/8/layout/hierarchy5"/>
    <dgm:cxn modelId="{8CB64627-264C-45B5-B940-F56338383EFD}" type="presOf" srcId="{EC1F9FF6-49DD-4C16-97D4-BEBE9C22AD86}" destId="{F0133E2E-B801-4CC9-853C-814925EC6510}" srcOrd="1" destOrd="0" presId="urn:microsoft.com/office/officeart/2005/8/layout/hierarchy5"/>
    <dgm:cxn modelId="{1CE8D6AB-16BB-408C-9338-AD01C1077F5F}" type="presOf" srcId="{172CA7EF-237D-4425-AA46-57B7EAB68FD9}" destId="{1BE110C8-FE28-4BD5-B87E-A05880DF352F}" srcOrd="0" destOrd="0" presId="urn:microsoft.com/office/officeart/2005/8/layout/hierarchy5"/>
    <dgm:cxn modelId="{9F08EC70-BCE7-432D-A276-22854EC52CE9}" type="presOf" srcId="{63DD6D8A-5770-47CF-8F13-EABD075F9BD3}" destId="{FED66D33-D291-4EB9-9F45-E08E779B0DDE}" srcOrd="0" destOrd="0" presId="urn:microsoft.com/office/officeart/2005/8/layout/hierarchy5"/>
    <dgm:cxn modelId="{F237B5B5-2C49-4507-9433-5EFE79981615}" type="presOf" srcId="{9215E104-5706-4E04-A4B2-4903414CD9B4}" destId="{89200BF8-A504-4976-97A3-910771D5C334}" srcOrd="0" destOrd="0" presId="urn:microsoft.com/office/officeart/2005/8/layout/hierarchy5"/>
    <dgm:cxn modelId="{DB2D968C-9AD9-48FF-A729-B425379F273F}" type="presParOf" srcId="{90794BF1-111C-4D41-BEE8-8D33F7E4E42C}" destId="{BD4E5D87-D623-4BE8-B573-7100B2F2C967}" srcOrd="0" destOrd="0" presId="urn:microsoft.com/office/officeart/2005/8/layout/hierarchy5"/>
    <dgm:cxn modelId="{0D43A6C1-EF54-4724-A505-AB1AFBF3DC23}" type="presParOf" srcId="{BD4E5D87-D623-4BE8-B573-7100B2F2C967}" destId="{1A48B8F2-DE5D-46DB-A684-B6D118FEAAE4}" srcOrd="0" destOrd="0" presId="urn:microsoft.com/office/officeart/2005/8/layout/hierarchy5"/>
    <dgm:cxn modelId="{8F5DB30A-0CEA-4C65-95C9-FD45EB623E25}" type="presParOf" srcId="{BD4E5D87-D623-4BE8-B573-7100B2F2C967}" destId="{614F04DC-F41A-4287-A0FE-B5BECD4A4D21}" srcOrd="1" destOrd="0" presId="urn:microsoft.com/office/officeart/2005/8/layout/hierarchy5"/>
    <dgm:cxn modelId="{37B266B9-128A-4A9A-8D4A-226209ED5574}" type="presParOf" srcId="{614F04DC-F41A-4287-A0FE-B5BECD4A4D21}" destId="{88595537-36CC-453F-837B-A0DBD6684C99}" srcOrd="0" destOrd="0" presId="urn:microsoft.com/office/officeart/2005/8/layout/hierarchy5"/>
    <dgm:cxn modelId="{759E7159-BBCF-404F-868B-D2CA77396482}" type="presParOf" srcId="{88595537-36CC-453F-837B-A0DBD6684C99}" destId="{ABA04602-C7B3-4C38-A9B0-89016F9A0215}" srcOrd="0" destOrd="0" presId="urn:microsoft.com/office/officeart/2005/8/layout/hierarchy5"/>
    <dgm:cxn modelId="{69FE786A-8462-4F2E-818F-5EEBBB6388B8}" type="presParOf" srcId="{88595537-36CC-453F-837B-A0DBD6684C99}" destId="{6359419E-8F65-4671-A09A-8E0B441A9C00}" srcOrd="1" destOrd="0" presId="urn:microsoft.com/office/officeart/2005/8/layout/hierarchy5"/>
    <dgm:cxn modelId="{C5AD0FD8-6435-49CE-84B5-231798BA5F27}" type="presParOf" srcId="{6359419E-8F65-4671-A09A-8E0B441A9C00}" destId="{53979587-FADE-41DC-87F8-A5F52A5DB855}" srcOrd="0" destOrd="0" presId="urn:microsoft.com/office/officeart/2005/8/layout/hierarchy5"/>
    <dgm:cxn modelId="{E188CEA0-0F4C-4377-84ED-E92A8F160013}" type="presParOf" srcId="{53979587-FADE-41DC-87F8-A5F52A5DB855}" destId="{88955B3A-580A-4EDC-BDA1-C5D9A85B104E}" srcOrd="0" destOrd="0" presId="urn:microsoft.com/office/officeart/2005/8/layout/hierarchy5"/>
    <dgm:cxn modelId="{E764A806-A092-4C57-A427-BC55CFB1F24E}" type="presParOf" srcId="{6359419E-8F65-4671-A09A-8E0B441A9C00}" destId="{8BC26388-9575-4FDB-B7C0-A3340881A7AA}" srcOrd="1" destOrd="0" presId="urn:microsoft.com/office/officeart/2005/8/layout/hierarchy5"/>
    <dgm:cxn modelId="{02339CF0-EC97-4F20-8836-A547BE8D5746}" type="presParOf" srcId="{8BC26388-9575-4FDB-B7C0-A3340881A7AA}" destId="{16EDA41D-82D5-4192-B7D4-8FB2DA643520}" srcOrd="0" destOrd="0" presId="urn:microsoft.com/office/officeart/2005/8/layout/hierarchy5"/>
    <dgm:cxn modelId="{70158AD2-5DF0-4728-A500-E43BDB53A3E1}" type="presParOf" srcId="{8BC26388-9575-4FDB-B7C0-A3340881A7AA}" destId="{84A338F7-1C1F-405D-9FA4-1AA856C98A29}" srcOrd="1" destOrd="0" presId="urn:microsoft.com/office/officeart/2005/8/layout/hierarchy5"/>
    <dgm:cxn modelId="{E8EE9529-350B-4A1B-A53A-7120434662C9}" type="presParOf" srcId="{84A338F7-1C1F-405D-9FA4-1AA856C98A29}" destId="{FED66D33-D291-4EB9-9F45-E08E779B0DDE}" srcOrd="0" destOrd="0" presId="urn:microsoft.com/office/officeart/2005/8/layout/hierarchy5"/>
    <dgm:cxn modelId="{03FA81EF-0DA0-4848-B330-DA026F1D8CCA}" type="presParOf" srcId="{FED66D33-D291-4EB9-9F45-E08E779B0DDE}" destId="{1192BF59-491C-4058-9D3C-F5A09898FC13}" srcOrd="0" destOrd="0" presId="urn:microsoft.com/office/officeart/2005/8/layout/hierarchy5"/>
    <dgm:cxn modelId="{1287A422-A347-4F04-9310-7DFFB27F8200}" type="presParOf" srcId="{84A338F7-1C1F-405D-9FA4-1AA856C98A29}" destId="{C829572C-1B46-4CD1-B7B1-82E450E72DFA}" srcOrd="1" destOrd="0" presId="urn:microsoft.com/office/officeart/2005/8/layout/hierarchy5"/>
    <dgm:cxn modelId="{30C0E4D3-2CF7-4B00-A02E-B5DFB5B83964}" type="presParOf" srcId="{C829572C-1B46-4CD1-B7B1-82E450E72DFA}" destId="{89200BF8-A504-4976-97A3-910771D5C334}" srcOrd="0" destOrd="0" presId="urn:microsoft.com/office/officeart/2005/8/layout/hierarchy5"/>
    <dgm:cxn modelId="{C92548B9-49A2-4E1C-A450-62354C36D1B0}" type="presParOf" srcId="{C829572C-1B46-4CD1-B7B1-82E450E72DFA}" destId="{256AB16B-43A7-4BAE-B495-2F13E2F99113}" srcOrd="1" destOrd="0" presId="urn:microsoft.com/office/officeart/2005/8/layout/hierarchy5"/>
    <dgm:cxn modelId="{5F278BF8-FBDB-4B55-8892-BFC774CABBB3}" type="presParOf" srcId="{84A338F7-1C1F-405D-9FA4-1AA856C98A29}" destId="{10A4AFBB-18F3-43B7-A4BB-2A1512A46503}" srcOrd="2" destOrd="0" presId="urn:microsoft.com/office/officeart/2005/8/layout/hierarchy5"/>
    <dgm:cxn modelId="{144E996F-305A-4BE2-8366-0F645421F61E}" type="presParOf" srcId="{10A4AFBB-18F3-43B7-A4BB-2A1512A46503}" destId="{FFCE5990-A0F3-447F-B511-59647C730D6D}" srcOrd="0" destOrd="0" presId="urn:microsoft.com/office/officeart/2005/8/layout/hierarchy5"/>
    <dgm:cxn modelId="{B2E87F4F-D467-42B4-A838-3BC1F8BB0426}" type="presParOf" srcId="{84A338F7-1C1F-405D-9FA4-1AA856C98A29}" destId="{4EA045F1-4B8D-4DA8-AC14-9BCB1106B39C}" srcOrd="3" destOrd="0" presId="urn:microsoft.com/office/officeart/2005/8/layout/hierarchy5"/>
    <dgm:cxn modelId="{A060C9B0-0103-45E2-93BC-F5428EB2D063}" type="presParOf" srcId="{4EA045F1-4B8D-4DA8-AC14-9BCB1106B39C}" destId="{5C0A62EE-F132-4D4E-A4EF-032DBAAC28B5}" srcOrd="0" destOrd="0" presId="urn:microsoft.com/office/officeart/2005/8/layout/hierarchy5"/>
    <dgm:cxn modelId="{D4A7083B-9A1B-48DA-87F1-F495E63EB7F0}" type="presParOf" srcId="{4EA045F1-4B8D-4DA8-AC14-9BCB1106B39C}" destId="{96F23E3D-0468-4CD5-BDA4-A45ECD4DAB61}" srcOrd="1" destOrd="0" presId="urn:microsoft.com/office/officeart/2005/8/layout/hierarchy5"/>
    <dgm:cxn modelId="{F5DADFAA-9847-4994-AFA7-6FF983AF7DEF}" type="presParOf" srcId="{6359419E-8F65-4671-A09A-8E0B441A9C00}" destId="{9FFAC8CA-6AC4-4572-8E90-5C17C9384AFC}" srcOrd="2" destOrd="0" presId="urn:microsoft.com/office/officeart/2005/8/layout/hierarchy5"/>
    <dgm:cxn modelId="{96A80D5B-6778-4706-A947-D66C9F5E800B}" type="presParOf" srcId="{9FFAC8CA-6AC4-4572-8E90-5C17C9384AFC}" destId="{CB77EA43-5E7A-449E-92B5-B90875E4CC4D}" srcOrd="0" destOrd="0" presId="urn:microsoft.com/office/officeart/2005/8/layout/hierarchy5"/>
    <dgm:cxn modelId="{48CBA897-0F52-48AC-8276-DBA012DAC371}" type="presParOf" srcId="{6359419E-8F65-4671-A09A-8E0B441A9C00}" destId="{E8AE0C61-12C5-45BD-926F-5ECB2FDB1712}" srcOrd="3" destOrd="0" presId="urn:microsoft.com/office/officeart/2005/8/layout/hierarchy5"/>
    <dgm:cxn modelId="{7B0B679F-EA22-4CF7-AB6B-7E4771EEFB11}" type="presParOf" srcId="{E8AE0C61-12C5-45BD-926F-5ECB2FDB1712}" destId="{B8D5BF76-E792-496F-9D6C-7BF87EF57022}" srcOrd="0" destOrd="0" presId="urn:microsoft.com/office/officeart/2005/8/layout/hierarchy5"/>
    <dgm:cxn modelId="{E931F90A-EBB9-4A7B-8786-FC0FA7404D1E}" type="presParOf" srcId="{E8AE0C61-12C5-45BD-926F-5ECB2FDB1712}" destId="{D235A25E-CFF3-4D09-A6EF-DBF1BBF91961}" srcOrd="1" destOrd="0" presId="urn:microsoft.com/office/officeart/2005/8/layout/hierarchy5"/>
    <dgm:cxn modelId="{7CA6C8C5-B221-4D88-B5EB-A6FEB54836F1}" type="presParOf" srcId="{D235A25E-CFF3-4D09-A6EF-DBF1BBF91961}" destId="{DC6D8191-60A8-4505-A5B9-8E1C945181A2}" srcOrd="0" destOrd="0" presId="urn:microsoft.com/office/officeart/2005/8/layout/hierarchy5"/>
    <dgm:cxn modelId="{F1BAE655-E60B-4B94-8BC8-57666A00879F}" type="presParOf" srcId="{DC6D8191-60A8-4505-A5B9-8E1C945181A2}" destId="{CCD48606-152F-43D3-91E1-08769548824D}" srcOrd="0" destOrd="0" presId="urn:microsoft.com/office/officeart/2005/8/layout/hierarchy5"/>
    <dgm:cxn modelId="{90987FEA-6C10-4C86-925B-99F91BA25938}" type="presParOf" srcId="{D235A25E-CFF3-4D09-A6EF-DBF1BBF91961}" destId="{4D120910-7B0F-4C74-972A-517B65236E56}" srcOrd="1" destOrd="0" presId="urn:microsoft.com/office/officeart/2005/8/layout/hierarchy5"/>
    <dgm:cxn modelId="{EBE5145F-CC6F-4C7E-AABB-1D1938AFE3D2}" type="presParOf" srcId="{4D120910-7B0F-4C74-972A-517B65236E56}" destId="{4155D7C3-E983-4E6D-9BF4-9CAAB733B73B}" srcOrd="0" destOrd="0" presId="urn:microsoft.com/office/officeart/2005/8/layout/hierarchy5"/>
    <dgm:cxn modelId="{E50DA1F4-1103-41A1-9AC5-0786D21B13DD}" type="presParOf" srcId="{4D120910-7B0F-4C74-972A-517B65236E56}" destId="{279FE450-2B9D-4F40-A27F-2E3DC3FDE89F}" srcOrd="1" destOrd="0" presId="urn:microsoft.com/office/officeart/2005/8/layout/hierarchy5"/>
    <dgm:cxn modelId="{82DA6FB8-AE6E-4E93-83B7-60264433A2D0}" type="presParOf" srcId="{90794BF1-111C-4D41-BEE8-8D33F7E4E42C}" destId="{98923DED-804F-4C48-B979-28E18D67CC26}" srcOrd="1" destOrd="0" presId="urn:microsoft.com/office/officeart/2005/8/layout/hierarchy5"/>
    <dgm:cxn modelId="{A7B8BD5A-422A-46AE-BD61-20B22330A7B9}" type="presParOf" srcId="{98923DED-804F-4C48-B979-28E18D67CC26}" destId="{83E41E82-1CEF-4965-835E-210B7D36911B}" srcOrd="0" destOrd="0" presId="urn:microsoft.com/office/officeart/2005/8/layout/hierarchy5"/>
    <dgm:cxn modelId="{A040A1E8-8B51-4A65-959E-1EE0006A1239}" type="presParOf" srcId="{83E41E82-1CEF-4965-835E-210B7D36911B}" destId="{7ACAEFD4-E989-41B8-80C5-FD8D7E6A0F35}" srcOrd="0" destOrd="0" presId="urn:microsoft.com/office/officeart/2005/8/layout/hierarchy5"/>
    <dgm:cxn modelId="{6682E866-A4BC-4C96-B9ED-4F44D55CC237}" type="presParOf" srcId="{83E41E82-1CEF-4965-835E-210B7D36911B}" destId="{828116C0-2929-4AE1-953F-3531D5EF8921}" srcOrd="1" destOrd="0" presId="urn:microsoft.com/office/officeart/2005/8/layout/hierarchy5"/>
    <dgm:cxn modelId="{80067CEB-FAA4-4EE3-9380-13146866BAAC}" type="presParOf" srcId="{98923DED-804F-4C48-B979-28E18D67CC26}" destId="{7884A4F6-5853-444D-BFA0-59B168101981}" srcOrd="1" destOrd="0" presId="urn:microsoft.com/office/officeart/2005/8/layout/hierarchy5"/>
    <dgm:cxn modelId="{65C820D2-4E5D-4459-8DAB-1F994A3758BA}" type="presParOf" srcId="{7884A4F6-5853-444D-BFA0-59B168101981}" destId="{7EB14032-2389-46C8-BCE1-448BA6767252}" srcOrd="0" destOrd="0" presId="urn:microsoft.com/office/officeart/2005/8/layout/hierarchy5"/>
    <dgm:cxn modelId="{00CA70EF-ECA3-48CE-8113-577A66B02D7E}" type="presParOf" srcId="{98923DED-804F-4C48-B979-28E18D67CC26}" destId="{84CEF1D3-3F4A-463B-99E5-CC200D585F81}" srcOrd="2" destOrd="0" presId="urn:microsoft.com/office/officeart/2005/8/layout/hierarchy5"/>
    <dgm:cxn modelId="{EFF22768-9657-4B51-B1BC-E03486807DFB}" type="presParOf" srcId="{84CEF1D3-3F4A-463B-99E5-CC200D585F81}" destId="{1BE110C8-FE28-4BD5-B87E-A05880DF352F}" srcOrd="0" destOrd="0" presId="urn:microsoft.com/office/officeart/2005/8/layout/hierarchy5"/>
    <dgm:cxn modelId="{537A3A7F-C040-40B2-A5D0-D8C150F1F983}" type="presParOf" srcId="{84CEF1D3-3F4A-463B-99E5-CC200D585F81}" destId="{32DF48C3-CCF0-4364-AA38-2B570A88CBD5}" srcOrd="1" destOrd="0" presId="urn:microsoft.com/office/officeart/2005/8/layout/hierarchy5"/>
    <dgm:cxn modelId="{51FF82C8-90A3-4171-84C2-A614C4F67D2A}" type="presParOf" srcId="{98923DED-804F-4C48-B979-28E18D67CC26}" destId="{017377C4-4AD7-4AC7-BA52-D7A5DF9DAD54}" srcOrd="3" destOrd="0" presId="urn:microsoft.com/office/officeart/2005/8/layout/hierarchy5"/>
    <dgm:cxn modelId="{C54C85D4-4125-453F-A451-BDC35412D04D}" type="presParOf" srcId="{017377C4-4AD7-4AC7-BA52-D7A5DF9DAD54}" destId="{3115803E-B491-4660-B215-D0F827B754C7}" srcOrd="0" destOrd="0" presId="urn:microsoft.com/office/officeart/2005/8/layout/hierarchy5"/>
    <dgm:cxn modelId="{D8CDF123-3502-4945-9B12-AE540E811521}" type="presParOf" srcId="{98923DED-804F-4C48-B979-28E18D67CC26}" destId="{40F7BD7E-A5CF-43E5-8532-619B83332C61}" srcOrd="4" destOrd="0" presId="urn:microsoft.com/office/officeart/2005/8/layout/hierarchy5"/>
    <dgm:cxn modelId="{5450E460-35F2-4FCB-8289-497858F233DD}" type="presParOf" srcId="{40F7BD7E-A5CF-43E5-8532-619B83332C61}" destId="{BC388E0F-7A52-4A13-887B-EF52BE348820}" srcOrd="0" destOrd="0" presId="urn:microsoft.com/office/officeart/2005/8/layout/hierarchy5"/>
    <dgm:cxn modelId="{C7248CF0-A53B-4B2C-8A98-582CD1C2F5D8}" type="presParOf" srcId="{40F7BD7E-A5CF-43E5-8532-619B83332C61}" destId="{F0133E2E-B801-4CC9-853C-814925EC651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78EDC-FEFF-4090-B81E-CE606D61B148}"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23B3BF28-BCE4-4C45-8A71-311085FA4846}">
      <dgm:prSet phldrT="[Text]"/>
      <dgm:spPr/>
      <dgm:t>
        <a:bodyPr/>
        <a:lstStyle/>
        <a:p>
          <a:r>
            <a:rPr lang="en-US" dirty="0"/>
            <a:t>Page blobs</a:t>
          </a:r>
        </a:p>
      </dgm:t>
    </dgm:pt>
    <dgm:pt modelId="{7403CB25-3155-4986-A64E-EC3515387B3F}" type="parTrans" cxnId="{8850CB93-1383-4D08-AA15-6D3C7467755C}">
      <dgm:prSet/>
      <dgm:spPr/>
      <dgm:t>
        <a:bodyPr/>
        <a:lstStyle/>
        <a:p>
          <a:endParaRPr lang="en-US"/>
        </a:p>
      </dgm:t>
    </dgm:pt>
    <dgm:pt modelId="{9A3F4A4C-06EE-4AEE-B368-0A38BC94A14B}" type="sibTrans" cxnId="{8850CB93-1383-4D08-AA15-6D3C7467755C}">
      <dgm:prSet/>
      <dgm:spPr/>
      <dgm:t>
        <a:bodyPr/>
        <a:lstStyle/>
        <a:p>
          <a:endParaRPr lang="en-US"/>
        </a:p>
      </dgm:t>
    </dgm:pt>
    <dgm:pt modelId="{8554B200-235E-4233-8E8C-1B6D9E646845}">
      <dgm:prSet phldrT="[Text]"/>
      <dgm:spPr/>
      <dgm:t>
        <a:bodyPr/>
        <a:lstStyle/>
        <a:p>
          <a:r>
            <a:rPr lang="en-US" dirty="0"/>
            <a:t>Block blobs</a:t>
          </a:r>
        </a:p>
      </dgm:t>
    </dgm:pt>
    <dgm:pt modelId="{7B831E5E-4162-472E-B7BF-5BCA1529A244}" type="parTrans" cxnId="{32E965B6-C211-453E-BBBB-871E77276B4F}">
      <dgm:prSet/>
      <dgm:spPr/>
      <dgm:t>
        <a:bodyPr/>
        <a:lstStyle/>
        <a:p>
          <a:endParaRPr lang="en-US"/>
        </a:p>
      </dgm:t>
    </dgm:pt>
    <dgm:pt modelId="{0A4BBE22-A9BE-4006-B1B9-FBBF7FCD1674}" type="sibTrans" cxnId="{32E965B6-C211-453E-BBBB-871E77276B4F}">
      <dgm:prSet/>
      <dgm:spPr/>
      <dgm:t>
        <a:bodyPr/>
        <a:lstStyle/>
        <a:p>
          <a:endParaRPr lang="en-US"/>
        </a:p>
      </dgm:t>
    </dgm:pt>
    <dgm:pt modelId="{4B5E1D2B-AFB5-4794-8F4A-69125C476E63}">
      <dgm:prSet phldrT="[Text]"/>
      <dgm:spPr>
        <a:noFill/>
        <a:ln>
          <a:noFill/>
        </a:ln>
      </dgm:spPr>
      <dgm:t>
        <a:bodyPr/>
        <a:lstStyle/>
        <a:p>
          <a:endParaRPr lang="en-US" dirty="0"/>
        </a:p>
      </dgm:t>
    </dgm:pt>
    <dgm:pt modelId="{DEB950D6-6A37-4314-A731-C364F21F193E}" type="parTrans" cxnId="{400D2E73-D110-4BA8-BA61-579813EC3FFB}">
      <dgm:prSet/>
      <dgm:spPr/>
      <dgm:t>
        <a:bodyPr/>
        <a:lstStyle/>
        <a:p>
          <a:endParaRPr lang="en-US"/>
        </a:p>
      </dgm:t>
    </dgm:pt>
    <dgm:pt modelId="{40B329F0-45F5-4619-B2F3-1B4BFE4927A7}" type="sibTrans" cxnId="{400D2E73-D110-4BA8-BA61-579813EC3FFB}">
      <dgm:prSet/>
      <dgm:spPr/>
      <dgm:t>
        <a:bodyPr/>
        <a:lstStyle/>
        <a:p>
          <a:endParaRPr lang="en-US"/>
        </a:p>
      </dgm:t>
    </dgm:pt>
    <dgm:pt modelId="{FCD446B0-9739-4321-8EB0-B80BFC09B6FD}" type="pres">
      <dgm:prSet presAssocID="{9BC78EDC-FEFF-4090-B81E-CE606D61B148}" presName="diagram" presStyleCnt="0">
        <dgm:presLayoutVars>
          <dgm:dir/>
          <dgm:resizeHandles val="exact"/>
        </dgm:presLayoutVars>
      </dgm:prSet>
      <dgm:spPr/>
    </dgm:pt>
    <dgm:pt modelId="{EAF4E619-36B4-44BA-9191-8C53A80439D9}" type="pres">
      <dgm:prSet presAssocID="{23B3BF28-BCE4-4C45-8A71-311085FA4846}" presName="node" presStyleLbl="node1" presStyleIdx="0" presStyleCnt="3">
        <dgm:presLayoutVars>
          <dgm:bulletEnabled val="1"/>
        </dgm:presLayoutVars>
      </dgm:prSet>
      <dgm:spPr/>
    </dgm:pt>
    <dgm:pt modelId="{9BDA4D21-4C20-43C1-85A4-7A92B4F284A2}" type="pres">
      <dgm:prSet presAssocID="{9A3F4A4C-06EE-4AEE-B368-0A38BC94A14B}" presName="sibTrans" presStyleCnt="0"/>
      <dgm:spPr/>
    </dgm:pt>
    <dgm:pt modelId="{E31FDB3D-3EB4-4315-A16C-2A15FB78031A}" type="pres">
      <dgm:prSet presAssocID="{8554B200-235E-4233-8E8C-1B6D9E646845}" presName="node" presStyleLbl="node1" presStyleIdx="1" presStyleCnt="3">
        <dgm:presLayoutVars>
          <dgm:bulletEnabled val="1"/>
        </dgm:presLayoutVars>
      </dgm:prSet>
      <dgm:spPr/>
    </dgm:pt>
    <dgm:pt modelId="{25EF1A4E-2876-4A3C-99DE-4C70CE03A774}" type="pres">
      <dgm:prSet presAssocID="{0A4BBE22-A9BE-4006-B1B9-FBBF7FCD1674}" presName="sibTrans" presStyleCnt="0"/>
      <dgm:spPr/>
    </dgm:pt>
    <dgm:pt modelId="{9085EF5B-73EF-454C-A502-7691ED0E7C9F}" type="pres">
      <dgm:prSet presAssocID="{4B5E1D2B-AFB5-4794-8F4A-69125C476E63}" presName="node" presStyleLbl="node1" presStyleIdx="2" presStyleCnt="3">
        <dgm:presLayoutVars>
          <dgm:bulletEnabled val="1"/>
        </dgm:presLayoutVars>
      </dgm:prSet>
      <dgm:spPr/>
    </dgm:pt>
  </dgm:ptLst>
  <dgm:cxnLst>
    <dgm:cxn modelId="{32E965B6-C211-453E-BBBB-871E77276B4F}" srcId="{9BC78EDC-FEFF-4090-B81E-CE606D61B148}" destId="{8554B200-235E-4233-8E8C-1B6D9E646845}" srcOrd="1" destOrd="0" parTransId="{7B831E5E-4162-472E-B7BF-5BCA1529A244}" sibTransId="{0A4BBE22-A9BE-4006-B1B9-FBBF7FCD1674}"/>
    <dgm:cxn modelId="{91353825-5622-4C9C-9D82-500EF4786255}" type="presOf" srcId="{4B5E1D2B-AFB5-4794-8F4A-69125C476E63}" destId="{9085EF5B-73EF-454C-A502-7691ED0E7C9F}" srcOrd="0" destOrd="0" presId="urn:microsoft.com/office/officeart/2005/8/layout/default"/>
    <dgm:cxn modelId="{12FB30AA-7195-4EA3-9E99-CCA861C2E6F6}" type="presOf" srcId="{8554B200-235E-4233-8E8C-1B6D9E646845}" destId="{E31FDB3D-3EB4-4315-A16C-2A15FB78031A}" srcOrd="0" destOrd="0" presId="urn:microsoft.com/office/officeart/2005/8/layout/default"/>
    <dgm:cxn modelId="{400D2E73-D110-4BA8-BA61-579813EC3FFB}" srcId="{9BC78EDC-FEFF-4090-B81E-CE606D61B148}" destId="{4B5E1D2B-AFB5-4794-8F4A-69125C476E63}" srcOrd="2" destOrd="0" parTransId="{DEB950D6-6A37-4314-A731-C364F21F193E}" sibTransId="{40B329F0-45F5-4619-B2F3-1B4BFE4927A7}"/>
    <dgm:cxn modelId="{96F4FA17-A65E-4A95-943F-3EDD03B33D71}" type="presOf" srcId="{9BC78EDC-FEFF-4090-B81E-CE606D61B148}" destId="{FCD446B0-9739-4321-8EB0-B80BFC09B6FD}" srcOrd="0" destOrd="0" presId="urn:microsoft.com/office/officeart/2005/8/layout/default"/>
    <dgm:cxn modelId="{8850CB93-1383-4D08-AA15-6D3C7467755C}" srcId="{9BC78EDC-FEFF-4090-B81E-CE606D61B148}" destId="{23B3BF28-BCE4-4C45-8A71-311085FA4846}" srcOrd="0" destOrd="0" parTransId="{7403CB25-3155-4986-A64E-EC3515387B3F}" sibTransId="{9A3F4A4C-06EE-4AEE-B368-0A38BC94A14B}"/>
    <dgm:cxn modelId="{23661FCE-FDE2-4B78-96AA-A3DACA743B32}" type="presOf" srcId="{23B3BF28-BCE4-4C45-8A71-311085FA4846}" destId="{EAF4E619-36B4-44BA-9191-8C53A80439D9}" srcOrd="0" destOrd="0" presId="urn:microsoft.com/office/officeart/2005/8/layout/default"/>
    <dgm:cxn modelId="{A7218327-6CDF-4A33-B075-E508D75C31DA}" type="presParOf" srcId="{FCD446B0-9739-4321-8EB0-B80BFC09B6FD}" destId="{EAF4E619-36B4-44BA-9191-8C53A80439D9}" srcOrd="0" destOrd="0" presId="urn:microsoft.com/office/officeart/2005/8/layout/default"/>
    <dgm:cxn modelId="{BFFEAC1C-C7B8-49CB-AE63-AA9A0C62C034}" type="presParOf" srcId="{FCD446B0-9739-4321-8EB0-B80BFC09B6FD}" destId="{9BDA4D21-4C20-43C1-85A4-7A92B4F284A2}" srcOrd="1" destOrd="0" presId="urn:microsoft.com/office/officeart/2005/8/layout/default"/>
    <dgm:cxn modelId="{A7FDA6AC-0DA8-4C0A-84B4-6128AB7F644D}" type="presParOf" srcId="{FCD446B0-9739-4321-8EB0-B80BFC09B6FD}" destId="{E31FDB3D-3EB4-4315-A16C-2A15FB78031A}" srcOrd="2" destOrd="0" presId="urn:microsoft.com/office/officeart/2005/8/layout/default"/>
    <dgm:cxn modelId="{3C48F582-4879-455C-BFD2-127B8F62B533}" type="presParOf" srcId="{FCD446B0-9739-4321-8EB0-B80BFC09B6FD}" destId="{25EF1A4E-2876-4A3C-99DE-4C70CE03A774}" srcOrd="3" destOrd="0" presId="urn:microsoft.com/office/officeart/2005/8/layout/default"/>
    <dgm:cxn modelId="{B387755F-C780-4357-895E-6906484C3CEA}" type="presParOf" srcId="{FCD446B0-9739-4321-8EB0-B80BFC09B6FD}" destId="{9085EF5B-73EF-454C-A502-7691ED0E7C9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88E0F-7A52-4A13-887B-EF52BE348820}">
      <dsp:nvSpPr>
        <dsp:cNvPr id="0" name=""/>
        <dsp:cNvSpPr/>
      </dsp:nvSpPr>
      <dsp:spPr>
        <a:xfrm>
          <a:off x="5683029"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Blobs</a:t>
          </a:r>
        </a:p>
      </dsp:txBody>
      <dsp:txXfrm>
        <a:off x="5683029" y="0"/>
        <a:ext cx="2432107" cy="1544478"/>
      </dsp:txXfrm>
    </dsp:sp>
    <dsp:sp modelId="{1BE110C8-FE28-4BD5-B87E-A05880DF352F}">
      <dsp:nvSpPr>
        <dsp:cNvPr id="0" name=""/>
        <dsp:cNvSpPr/>
      </dsp:nvSpPr>
      <dsp:spPr>
        <a:xfrm>
          <a:off x="2843183"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Containers</a:t>
          </a:r>
        </a:p>
      </dsp:txBody>
      <dsp:txXfrm>
        <a:off x="2843183" y="0"/>
        <a:ext cx="2432107" cy="1544478"/>
      </dsp:txXfrm>
    </dsp:sp>
    <dsp:sp modelId="{7ACAEFD4-E989-41B8-80C5-FD8D7E6A0F35}">
      <dsp:nvSpPr>
        <dsp:cNvPr id="0" name=""/>
        <dsp:cNvSpPr/>
      </dsp:nvSpPr>
      <dsp:spPr>
        <a:xfrm>
          <a:off x="3338"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Storage Account</a:t>
          </a:r>
        </a:p>
      </dsp:txBody>
      <dsp:txXfrm>
        <a:off x="3338" y="0"/>
        <a:ext cx="2432107" cy="1544478"/>
      </dsp:txXfrm>
    </dsp:sp>
    <dsp:sp modelId="{ABA04602-C7B3-4C38-A9B0-89016F9A0215}">
      <dsp:nvSpPr>
        <dsp:cNvPr id="0" name=""/>
        <dsp:cNvSpPr/>
      </dsp:nvSpPr>
      <dsp:spPr>
        <a:xfrm>
          <a:off x="207207" y="302679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err="1"/>
            <a:t>contoso</a:t>
          </a:r>
          <a:endParaRPr lang="en-US" sz="2600" kern="1200" dirty="0"/>
        </a:p>
      </dsp:txBody>
      <dsp:txXfrm>
        <a:off x="237063" y="3056650"/>
        <a:ext cx="1978979" cy="959633"/>
      </dsp:txXfrm>
    </dsp:sp>
    <dsp:sp modelId="{53979587-FADE-41DC-87F8-A5F52A5DB855}">
      <dsp:nvSpPr>
        <dsp:cNvPr id="0" name=""/>
        <dsp:cNvSpPr/>
      </dsp:nvSpPr>
      <dsp:spPr>
        <a:xfrm rot="18770822">
          <a:off x="2054060" y="3079054"/>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066895"/>
        <a:ext cx="59957" cy="59957"/>
      </dsp:txXfrm>
    </dsp:sp>
    <dsp:sp modelId="{16EDA41D-82D5-4192-B7D4-8FB2DA643520}">
      <dsp:nvSpPr>
        <dsp:cNvPr id="0" name=""/>
        <dsp:cNvSpPr/>
      </dsp:nvSpPr>
      <dsp:spPr>
        <a:xfrm>
          <a:off x="3061376" y="2147608"/>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images</a:t>
          </a:r>
        </a:p>
      </dsp:txBody>
      <dsp:txXfrm>
        <a:off x="3091232" y="2177464"/>
        <a:ext cx="1978979" cy="959633"/>
      </dsp:txXfrm>
    </dsp:sp>
    <dsp:sp modelId="{FED66D33-D291-4EB9-9F45-E08E779B0DDE}">
      <dsp:nvSpPr>
        <dsp:cNvPr id="0" name=""/>
        <dsp:cNvSpPr/>
      </dsp:nvSpPr>
      <dsp:spPr>
        <a:xfrm rot="19457599">
          <a:off x="5005674" y="2346399"/>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339112"/>
        <a:ext cx="50213" cy="50213"/>
      </dsp:txXfrm>
    </dsp:sp>
    <dsp:sp modelId="{89200BF8-A504-4976-97A3-910771D5C334}">
      <dsp:nvSpPr>
        <dsp:cNvPr id="0" name=""/>
        <dsp:cNvSpPr/>
      </dsp:nvSpPr>
      <dsp:spPr>
        <a:xfrm>
          <a:off x="5915544" y="156148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PIC01.jpg</a:t>
          </a:r>
        </a:p>
      </dsp:txBody>
      <dsp:txXfrm>
        <a:off x="5945400" y="1591340"/>
        <a:ext cx="1978979" cy="959633"/>
      </dsp:txXfrm>
    </dsp:sp>
    <dsp:sp modelId="{10A4AFBB-18F3-43B7-A4BB-2A1512A46503}">
      <dsp:nvSpPr>
        <dsp:cNvPr id="0" name=""/>
        <dsp:cNvSpPr/>
      </dsp:nvSpPr>
      <dsp:spPr>
        <a:xfrm rot="2142401">
          <a:off x="5005674" y="2932523"/>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925236"/>
        <a:ext cx="50213" cy="50213"/>
      </dsp:txXfrm>
    </dsp:sp>
    <dsp:sp modelId="{5C0A62EE-F132-4D4E-A4EF-032DBAAC28B5}">
      <dsp:nvSpPr>
        <dsp:cNvPr id="0" name=""/>
        <dsp:cNvSpPr/>
      </dsp:nvSpPr>
      <dsp:spPr>
        <a:xfrm>
          <a:off x="5915544" y="2733732"/>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PIC02.jpg</a:t>
          </a:r>
        </a:p>
      </dsp:txBody>
      <dsp:txXfrm>
        <a:off x="5945400" y="2763588"/>
        <a:ext cx="1978979" cy="959633"/>
      </dsp:txXfrm>
    </dsp:sp>
    <dsp:sp modelId="{9FFAC8CA-6AC4-4572-8E90-5C17C9384AFC}">
      <dsp:nvSpPr>
        <dsp:cNvPr id="0" name=""/>
        <dsp:cNvSpPr/>
      </dsp:nvSpPr>
      <dsp:spPr>
        <a:xfrm rot="2829178">
          <a:off x="2054060" y="3958240"/>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946081"/>
        <a:ext cx="59957" cy="59957"/>
      </dsp:txXfrm>
    </dsp:sp>
    <dsp:sp modelId="{B8D5BF76-E792-496F-9D6C-7BF87EF57022}">
      <dsp:nvSpPr>
        <dsp:cNvPr id="0" name=""/>
        <dsp:cNvSpPr/>
      </dsp:nvSpPr>
      <dsp:spPr>
        <a:xfrm>
          <a:off x="3061376"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videos</a:t>
          </a:r>
        </a:p>
      </dsp:txBody>
      <dsp:txXfrm>
        <a:off x="3091232" y="3935835"/>
        <a:ext cx="1978979" cy="959633"/>
      </dsp:txXfrm>
    </dsp:sp>
    <dsp:sp modelId="{DC6D8191-60A8-4505-A5B9-8E1C945181A2}">
      <dsp:nvSpPr>
        <dsp:cNvPr id="0" name=""/>
        <dsp:cNvSpPr/>
      </dsp:nvSpPr>
      <dsp:spPr>
        <a:xfrm>
          <a:off x="5100067" y="4397832"/>
          <a:ext cx="815476" cy="35639"/>
        </a:xfrm>
        <a:custGeom>
          <a:avLst/>
          <a:gdLst/>
          <a:ahLst/>
          <a:cxnLst/>
          <a:rect l="0" t="0" r="0" b="0"/>
          <a:pathLst>
            <a:path>
              <a:moveTo>
                <a:pt x="0" y="17819"/>
              </a:moveTo>
              <a:lnTo>
                <a:pt x="815476"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7419" y="4395265"/>
        <a:ext cx="40773" cy="40773"/>
      </dsp:txXfrm>
    </dsp:sp>
    <dsp:sp modelId="{4155D7C3-E983-4E6D-9BF4-9CAAB733B73B}">
      <dsp:nvSpPr>
        <dsp:cNvPr id="0" name=""/>
        <dsp:cNvSpPr/>
      </dsp:nvSpPr>
      <dsp:spPr>
        <a:xfrm>
          <a:off x="5915544"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VID04.mp4</a:t>
          </a:r>
        </a:p>
      </dsp:txBody>
      <dsp:txXfrm>
        <a:off x="5945400" y="3935835"/>
        <a:ext cx="1978979" cy="959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4E619-36B4-44BA-9191-8C53A80439D9}">
      <dsp:nvSpPr>
        <dsp:cNvPr id="0" name=""/>
        <dsp:cNvSpPr/>
      </dsp:nvSpPr>
      <dsp:spPr>
        <a:xfrm>
          <a:off x="744"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Page blobs</a:t>
          </a:r>
        </a:p>
      </dsp:txBody>
      <dsp:txXfrm>
        <a:off x="744" y="145603"/>
        <a:ext cx="2902148" cy="1741289"/>
      </dsp:txXfrm>
    </dsp:sp>
    <dsp:sp modelId="{E31FDB3D-3EB4-4315-A16C-2A15FB78031A}">
      <dsp:nvSpPr>
        <dsp:cNvPr id="0" name=""/>
        <dsp:cNvSpPr/>
      </dsp:nvSpPr>
      <dsp:spPr>
        <a:xfrm>
          <a:off x="3193107"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Block blobs</a:t>
          </a:r>
        </a:p>
      </dsp:txBody>
      <dsp:txXfrm>
        <a:off x="3193107" y="145603"/>
        <a:ext cx="2902148" cy="1741289"/>
      </dsp:txXfrm>
    </dsp:sp>
    <dsp:sp modelId="{9085EF5B-73EF-454C-A502-7691ED0E7C9F}">
      <dsp:nvSpPr>
        <dsp:cNvPr id="0" name=""/>
        <dsp:cNvSpPr/>
      </dsp:nvSpPr>
      <dsp:spPr>
        <a:xfrm>
          <a:off x="1596925" y="2177107"/>
          <a:ext cx="2902148" cy="1741289"/>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endParaRPr lang="en-US" sz="4900" kern="1200" dirty="0"/>
        </a:p>
      </dsp:txBody>
      <dsp:txXfrm>
        <a:off x="1596925" y="2177107"/>
        <a:ext cx="2902148" cy="17412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225C8-CFDC-4CCC-9590-2E47F81C6CFA}"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5EE63-3224-46C0-89F8-2AC078D030FF}" type="slidenum">
              <a:rPr lang="en-US" smtClean="0"/>
              <a:t>‹#›</a:t>
            </a:fld>
            <a:endParaRPr lang="en-US"/>
          </a:p>
        </p:txBody>
      </p:sp>
    </p:spTree>
    <p:extLst>
      <p:ext uri="{BB962C8B-B14F-4D97-AF65-F5344CB8AC3E}">
        <p14:creationId xmlns:p14="http://schemas.microsoft.com/office/powerpoint/2010/main" val="183979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ntoso.blob.core.windows.net/images/PIC01.jp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38895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74869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public read access for blobs requires the clients to know only the name of the blobs because they cannot enumerate the blobs.</a:t>
            </a:r>
          </a:p>
        </p:txBody>
      </p:sp>
      <p:sp>
        <p:nvSpPr>
          <p:cNvPr id="4" name="Slide Number Placeholder 3"/>
          <p:cNvSpPr>
            <a:spLocks noGrp="1"/>
          </p:cNvSpPr>
          <p:nvPr>
            <p:ph type="sldNum" sz="quarter" idx="10"/>
          </p:nvPr>
        </p:nvSpPr>
        <p:spPr/>
        <p:txBody>
          <a:bodyPr/>
          <a:lstStyle/>
          <a:p>
            <a:fld id="{5D75EE63-3224-46C0-89F8-2AC078D030FF}"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87289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the students that it is considered a best practice not to set a start time due to server clock skew. This ensures that the SAS token starts immediately.</a:t>
            </a:r>
          </a:p>
        </p:txBody>
      </p:sp>
      <p:sp>
        <p:nvSpPr>
          <p:cNvPr id="4" name="Slide Number Placeholder 3"/>
          <p:cNvSpPr>
            <a:spLocks noGrp="1"/>
          </p:cNvSpPr>
          <p:nvPr>
            <p:ph type="sldNum" sz="quarter" idx="10"/>
          </p:nvPr>
        </p:nvSpPr>
        <p:spPr/>
        <p:txBody>
          <a:bodyPr/>
          <a:lstStyle/>
          <a:p>
            <a:fld id="{5D75EE63-3224-46C0-89F8-2AC078D030FF}"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958799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this example, the signature has the resource set to blob and permissions set to Read/Write. The start and expiry times are in ISO 8061 format. The signature is an HMAC computed over a string-to-sign and key using the SHA256 algorithm, and then encoded by using Base64 encoding.</a:t>
            </a:r>
          </a:p>
        </p:txBody>
      </p:sp>
      <p:sp>
        <p:nvSpPr>
          <p:cNvPr id="4" name="Slide Number Placeholder 3"/>
          <p:cNvSpPr>
            <a:spLocks noGrp="1"/>
          </p:cNvSpPr>
          <p:nvPr>
            <p:ph type="sldNum" sz="quarter" idx="10"/>
          </p:nvPr>
        </p:nvSpPr>
        <p:spPr/>
        <p:txBody>
          <a:bodyPr/>
          <a:lstStyle/>
          <a:p>
            <a:fld id="{5D75EE63-3224-46C0-89F8-2AC078D030FF}"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90474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When would you want to use a shared access policy for signatures in a Storage container?</a:t>
            </a:r>
          </a:p>
          <a:p>
            <a:pPr marL="342900" marR="0" lvl="0" indent="-342900">
              <a:lnSpc>
                <a:spcPct val="115000"/>
              </a:lnSpc>
              <a:spcBef>
                <a:spcPts val="0"/>
              </a:spcBef>
              <a:spcAft>
                <a:spcPts val="995"/>
              </a:spcAft>
              <a:buFont typeface="Segoe" panose="020B0502040504020203" pitchFamily="34" charset="0"/>
              <a:buChar char="-"/>
            </a:pPr>
            <a:r>
              <a:rPr lang="en-US" sz="1000">
                <a:latin typeface="Arial" panose="020B0604020202020204" pitchFamily="34" charset="0"/>
                <a:ea typeface="Times New Roman" panose="02020603050405020304" pitchFamily="18" charset="0"/>
                <a:cs typeface="Times New Roman" panose="02020603050405020304" pitchFamily="18" charset="0"/>
              </a:rPr>
              <a:t>You might want to use a shared access policy when you want the policy to allow changes to the expiry policy for previously generated SAS tokens that the client applications might already have.</a:t>
            </a:r>
          </a:p>
        </p:txBody>
      </p:sp>
      <p:sp>
        <p:nvSpPr>
          <p:cNvPr id="4" name="Slide Number Placeholder 3"/>
          <p:cNvSpPr>
            <a:spLocks noGrp="1"/>
          </p:cNvSpPr>
          <p:nvPr>
            <p:ph type="sldNum" sz="quarter" idx="10"/>
          </p:nvPr>
        </p:nvSpPr>
        <p:spPr/>
        <p:txBody>
          <a:bodyPr/>
          <a:lstStyle/>
          <a:p>
            <a:fld id="{5D75EE63-3224-46C0-89F8-2AC078D030FF}"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12018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should add a policy to the container and disable public access so that you can generate a signature later.</a:t>
            </a:r>
          </a:p>
        </p:txBody>
      </p:sp>
      <p:sp>
        <p:nvSpPr>
          <p:cNvPr id="4" name="Slide Number Placeholder 3"/>
          <p:cNvSpPr>
            <a:spLocks noGrp="1"/>
          </p:cNvSpPr>
          <p:nvPr>
            <p:ph type="sldNum" sz="quarter" idx="10"/>
          </p:nvPr>
        </p:nvSpPr>
        <p:spPr/>
        <p:txBody>
          <a:bodyPr/>
          <a:lstStyle/>
          <a:p>
            <a:fld id="{5D75EE63-3224-46C0-89F8-2AC078D030FF}"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7377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now generate a signature by using the pre-existing policy.</a:t>
            </a:r>
          </a:p>
        </p:txBody>
      </p:sp>
      <p:sp>
        <p:nvSpPr>
          <p:cNvPr id="4" name="Slide Number Placeholder 3"/>
          <p:cNvSpPr>
            <a:spLocks noGrp="1"/>
          </p:cNvSpPr>
          <p:nvPr>
            <p:ph type="sldNum" sz="quarter" idx="10"/>
          </p:nvPr>
        </p:nvSpPr>
        <p:spPr/>
        <p:txBody>
          <a:bodyPr/>
          <a:lstStyle/>
          <a:p>
            <a:fld id="{5D75EE63-3224-46C0-89F8-2AC078D030FF}"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015874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4320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12625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84403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63056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207140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File service came along because the Websites team needed a way to create and share SMB file shares among different machines.</a:t>
            </a:r>
          </a:p>
        </p:txBody>
      </p:sp>
      <p:sp>
        <p:nvSpPr>
          <p:cNvPr id="4" name="Slide Number Placeholder 3"/>
          <p:cNvSpPr>
            <a:spLocks noGrp="1"/>
          </p:cNvSpPr>
          <p:nvPr>
            <p:ph type="sldNum" sz="quarter" idx="10"/>
          </p:nvPr>
        </p:nvSpPr>
        <p:spPr/>
        <p:txBody>
          <a:bodyPr/>
          <a:lstStyle/>
          <a:p>
            <a:fld id="{5D75EE63-3224-46C0-89F8-2AC078D030FF}"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137081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80011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are running short on time, you can ask the students to skip the final exercise because the students would have already downloaded a blob by using a </a:t>
            </a:r>
            <a:r>
              <a:rPr lang="en-US" sz="1000" b="1">
                <a:latin typeface="Arial" panose="020B0604020202020204" pitchFamily="34" charset="0"/>
                <a:ea typeface="Calibri" panose="020F0502020204030204" pitchFamily="34" charset="0"/>
                <a:cs typeface="Times New Roman" panose="02020603050405020304" pitchFamily="18" charset="0"/>
              </a:rPr>
              <a:t>MemoryStream</a:t>
            </a:r>
            <a:r>
              <a:rPr lang="en-US" sz="1000">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10"/>
          </p:nvPr>
        </p:nvSpPr>
        <p:spPr/>
        <p:txBody>
          <a:bodyPr/>
          <a:lstStyle/>
          <a:p>
            <a:fld id="{5D75EE63-3224-46C0-89F8-2AC078D030FF}"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676883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D75EE63-3224-46C0-89F8-2AC078D030FF}"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06345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Your server application needs to generate a SAS for the client to download a subset of blobs in a single container. Should you give the signature read access to the container or read access to the individual blobs?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Although either solution would work, it is typically considered a best practice to always give the container least permissions and generate SAS tokens as needed for individual blobs.</a:t>
            </a:r>
          </a:p>
        </p:txBody>
      </p:sp>
      <p:sp>
        <p:nvSpPr>
          <p:cNvPr id="4" name="Slide Number Placeholder 3"/>
          <p:cNvSpPr>
            <a:spLocks noGrp="1"/>
          </p:cNvSpPr>
          <p:nvPr>
            <p:ph type="sldNum" sz="quarter" idx="10"/>
          </p:nvPr>
        </p:nvSpPr>
        <p:spPr/>
        <p:txBody>
          <a:bodyPr/>
          <a:lstStyle/>
          <a:p>
            <a:fld id="{5D75EE63-3224-46C0-89F8-2AC078D030FF}"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82326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have a web application that allows users to download a large blob that is protected. Your server-side logic generates a SAS token to retrieve the protected blob. Should your server download the blob and stream it to the web client or should your server provide the blob URL with the appended SAS token to the web client?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Either solution would work here, but there is a preferred option. By having the client handle the load of downloading files, you can minimize the amount of load for your web application. Your application would simply generate the token, concatenate it to the URL, and then pass that back to the client to download. The load necessary for this is predictable and much easier to scale than a web service that arbitrarily downloads or streams files.</a:t>
            </a:r>
          </a:p>
        </p:txBody>
      </p:sp>
      <p:sp>
        <p:nvSpPr>
          <p:cNvPr id="4" name="Slide Number Placeholder 3"/>
          <p:cNvSpPr>
            <a:spLocks noGrp="1"/>
          </p:cNvSpPr>
          <p:nvPr>
            <p:ph type="sldNum" sz="quarter" idx="10"/>
          </p:nvPr>
        </p:nvSpPr>
        <p:spPr/>
        <p:txBody>
          <a:bodyPr/>
          <a:lstStyle/>
          <a:p>
            <a:fld id="{5D75EE63-3224-46C0-89F8-2AC078D030FF}"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81596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83233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the students that blobs are the only Storage constructs that can be made available for anonymous access. Blobs provide you a way to take the load of resource storage and retrieval away from your application to a managed service. Your application is then free to generate blob resource URLs and allow client applications to download the resources.</a:t>
            </a:r>
          </a:p>
        </p:txBody>
      </p:sp>
      <p:sp>
        <p:nvSpPr>
          <p:cNvPr id="4" name="Slide Number Placeholder 3"/>
          <p:cNvSpPr>
            <a:spLocks noGrp="1"/>
          </p:cNvSpPr>
          <p:nvPr>
            <p:ph type="sldNum" sz="quarter" idx="10"/>
          </p:nvPr>
        </p:nvSpPr>
        <p:spPr/>
        <p:txBody>
          <a:bodyPr/>
          <a:lstStyle/>
          <a:p>
            <a:fld id="{5D75EE63-3224-46C0-89F8-2AC078D030FF}"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59564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 example chart showing the logical structure of blobs and containers in a storage account. It is a good idea to draw this structure on the whiteboard and try to build a REST URL by looking at this diagram. This helps the students to see how the logical containers can help them build predictable URLs.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example:</a:t>
            </a:r>
          </a:p>
          <a:p>
            <a:pPr>
              <a:lnSpc>
                <a:spcPct val="107000"/>
              </a:lnSpc>
              <a:spcAft>
                <a:spcPts val="800"/>
              </a:spcAft>
            </a:pPr>
            <a:r>
              <a:rPr lang="en-US" sz="1000" u="sng">
                <a:latin typeface="Arial" panose="020B0604020202020204" pitchFamily="34" charset="0"/>
                <a:ea typeface="Calibri" panose="020F0502020204030204" pitchFamily="34" charset="0"/>
                <a:cs typeface="Segoe UI" panose="020B0502040204020203" pitchFamily="34" charset="0"/>
                <a:hlinkClick r:id="rId3"/>
              </a:rPr>
              <a:t>https://contoso.blob.core.windows.net/images/PIC01.jpg</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If you perform a GET operation against the above URL and an image is returned, what does that tell you about the blob or container permissions?</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 is not a correct answer here. The students should come to the conclusion that that the blob might have anonymous access enabled or the entire container has anonymous access enabled. Because a SAS token is not appended to the URL, it indicates that one of the levels has anonymous access enabled.</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75EE63-3224-46C0-89F8-2AC078D030FF}"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6956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not want to spend too much time on this slide. The following slides detail each one.</a:t>
            </a:r>
          </a:p>
        </p:txBody>
      </p:sp>
      <p:sp>
        <p:nvSpPr>
          <p:cNvPr id="4" name="Slide Number Placeholder 3"/>
          <p:cNvSpPr>
            <a:spLocks noGrp="1"/>
          </p:cNvSpPr>
          <p:nvPr>
            <p:ph type="sldNum" sz="quarter" idx="10"/>
          </p:nvPr>
        </p:nvSpPr>
        <p:spPr/>
        <p:txBody>
          <a:bodyPr/>
          <a:lstStyle/>
          <a:p>
            <a:fld id="{5D75EE63-3224-46C0-89F8-2AC078D030FF}"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23435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are page blobs ideal for virtual hard disks?</a:t>
            </a:r>
          </a:p>
        </p:txBody>
      </p:sp>
      <p:sp>
        <p:nvSpPr>
          <p:cNvPr id="4" name="Slide Number Placeholder 3"/>
          <p:cNvSpPr>
            <a:spLocks noGrp="1"/>
          </p:cNvSpPr>
          <p:nvPr>
            <p:ph type="sldNum" sz="quarter" idx="10"/>
          </p:nvPr>
        </p:nvSpPr>
        <p:spPr/>
        <p:txBody>
          <a:bodyPr/>
          <a:lstStyle/>
          <a:p>
            <a:fld id="{5D75EE63-3224-46C0-89F8-2AC078D030FF}"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08052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55095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how simple the REST format is for blobs and how the structure emulates the concept of files and folders. This enables you to build very predictable URLs for accessing blobs within containers.</a:t>
            </a:r>
          </a:p>
        </p:txBody>
      </p:sp>
      <p:sp>
        <p:nvSpPr>
          <p:cNvPr id="4" name="Slide Number Placeholder 3"/>
          <p:cNvSpPr>
            <a:spLocks noGrp="1"/>
          </p:cNvSpPr>
          <p:nvPr>
            <p:ph type="sldNum" sz="quarter" idx="10"/>
          </p:nvPr>
        </p:nvSpPr>
        <p:spPr/>
        <p:txBody>
          <a:bodyPr/>
          <a:lstStyle/>
          <a:p>
            <a:fld id="{5D75EE63-3224-46C0-89F8-2AC078D030FF}"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51601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8230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72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979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76386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158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37053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21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25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25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18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4211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3664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399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ccount].blob.core.windows.net/%5bcontainer%5d/%5bblob"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account].blob.core.windows.net/%5bcontainer%5d?restype=contain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7</a:t>
            </a:r>
            <a:endParaRPr lang="en-US"/>
          </a:p>
        </p:txBody>
      </p:sp>
      <p:sp>
        <p:nvSpPr>
          <p:cNvPr id="3" name="Subtitle 2"/>
          <p:cNvSpPr>
            <a:spLocks noGrp="1"/>
          </p:cNvSpPr>
          <p:nvPr>
            <p:ph type="subTitle" sz="quarter" idx="1"/>
          </p:nvPr>
        </p:nvSpPr>
        <p:spPr/>
        <p:txBody>
          <a:bodyPr/>
          <a:lstStyle/>
          <a:p>
            <a:r>
              <a:rPr lang="en-US"/>
              <a:t>Storing and Consuming Files from Azure Storage
</a:t>
            </a:r>
            <a:endParaRPr lang="en-US"/>
          </a:p>
        </p:txBody>
      </p:sp>
    </p:spTree>
    <p:extLst>
      <p:ext uri="{BB962C8B-B14F-4D97-AF65-F5344CB8AC3E}">
        <p14:creationId xmlns:p14="http://schemas.microsoft.com/office/powerpoint/2010/main" val="159851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d052a3a-5c9f-4af1-8773-2981d78fd1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Controlling Access to Storage Blobs and Containers</a:t>
            </a:r>
            <a:endParaRPr lang="en-US"/>
          </a:p>
        </p:txBody>
      </p:sp>
      <p:sp>
        <p:nvSpPr>
          <p:cNvPr id="3" name="Text Placeholder 2"/>
          <p:cNvSpPr>
            <a:spLocks noGrp="1"/>
          </p:cNvSpPr>
          <p:nvPr>
            <p:ph type="body" idx="1"/>
          </p:nvPr>
        </p:nvSpPr>
        <p:spPr/>
        <p:txBody>
          <a:bodyPr/>
          <a:lstStyle/>
          <a:p>
            <a:r>
              <a:rPr lang="en-US"/>
              <a:t>Container Permissions
Shared Access Signatures
Stored Access Policies
Generating Shared Access Signatures from Policies</a:t>
            </a:r>
            <a:endParaRPr lang="en-US"/>
          </a:p>
        </p:txBody>
      </p:sp>
    </p:spTree>
    <p:extLst>
      <p:ext uri="{BB962C8B-B14F-4D97-AF65-F5344CB8AC3E}">
        <p14:creationId xmlns:p14="http://schemas.microsoft.com/office/powerpoint/2010/main" val="243366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c42f7db-a3db-4258-830d-4860e75747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Container Permissions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three levels of container access that are available</a:t>
            </a:r>
          </a:p>
          <a:p>
            <a:pPr lvl="1"/>
            <a:r>
              <a:rPr lang="en-US" b="0" kern="0">
                <a:solidFill>
                  <a:srgbClr val="000000"/>
                </a:solidFill>
              </a:rPr>
              <a:t>Full public read access</a:t>
            </a:r>
          </a:p>
          <a:p>
            <a:pPr lvl="2"/>
            <a:r>
              <a:rPr lang="en-US" b="0" kern="0">
                <a:solidFill>
                  <a:srgbClr val="000000"/>
                </a:solidFill>
              </a:rPr>
              <a:t>Enumerate container blobs</a:t>
            </a:r>
          </a:p>
          <a:p>
            <a:pPr lvl="2"/>
            <a:r>
              <a:rPr lang="en-US" b="0" kern="0">
                <a:solidFill>
                  <a:srgbClr val="000000"/>
                </a:solidFill>
              </a:rPr>
              <a:t>Read individual blobs</a:t>
            </a:r>
          </a:p>
          <a:p>
            <a:pPr lvl="2"/>
            <a:r>
              <a:rPr lang="en-US" b="0" kern="0">
                <a:solidFill>
                  <a:srgbClr val="000000"/>
                </a:solidFill>
              </a:rPr>
              <a:t>Cannot enumerate containers</a:t>
            </a:r>
          </a:p>
          <a:p>
            <a:pPr lvl="1"/>
            <a:r>
              <a:rPr lang="en-US" b="0" kern="0">
                <a:solidFill>
                  <a:srgbClr val="000000"/>
                </a:solidFill>
              </a:rPr>
              <a:t>Public read access for blobs only</a:t>
            </a:r>
          </a:p>
          <a:p>
            <a:pPr lvl="2"/>
            <a:r>
              <a:rPr lang="en-US" b="0" kern="0">
                <a:solidFill>
                  <a:srgbClr val="000000"/>
                </a:solidFill>
              </a:rPr>
              <a:t>Read individual blobs</a:t>
            </a:r>
          </a:p>
          <a:p>
            <a:pPr lvl="1"/>
            <a:r>
              <a:rPr lang="en-US" b="0" kern="0">
                <a:solidFill>
                  <a:srgbClr val="000000"/>
                </a:solidFill>
              </a:rPr>
              <a:t>No public read access</a:t>
            </a:r>
          </a:p>
          <a:p>
            <a:pPr lvl="2"/>
            <a:r>
              <a:rPr lang="en-US" b="0" kern="0">
                <a:solidFill>
                  <a:srgbClr val="000000"/>
                </a:solidFill>
              </a:rPr>
              <a:t>No access to blobs, containers, or enumerating contents</a:t>
            </a:r>
            <a:endParaRPr lang="en-US" b="0" kern="0" dirty="0">
              <a:solidFill>
                <a:srgbClr val="000000"/>
              </a:solidFill>
            </a:endParaRPr>
          </a:p>
        </p:txBody>
      </p:sp>
    </p:spTree>
    <p:extLst>
      <p:ext uri="{BB962C8B-B14F-4D97-AF65-F5344CB8AC3E}">
        <p14:creationId xmlns:p14="http://schemas.microsoft.com/office/powerpoint/2010/main" val="290705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d5a8f5-c759-4ee5-9a4b-95a832872b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Access Signatures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Shared Access Signature (SAS Token) is a URI that grants access to a protected container, blob, queue or table for a specific time interval.</a:t>
            </a:r>
          </a:p>
          <a:p>
            <a:pPr lvl="1"/>
            <a:r>
              <a:rPr lang="en-US" b="0" kern="0">
                <a:solidFill>
                  <a:srgbClr val="000000"/>
                </a:solidFill>
              </a:rPr>
              <a:t>Allows client application to access a resource without using the storage account key.</a:t>
            </a:r>
          </a:p>
          <a:p>
            <a:pPr lvl="1"/>
            <a:r>
              <a:rPr lang="en-US" b="0" kern="0">
                <a:solidFill>
                  <a:srgbClr val="000000"/>
                </a:solidFill>
              </a:rPr>
              <a:t>Should only be used with secure (HTTPS) requests</a:t>
            </a:r>
          </a:p>
          <a:p>
            <a:pPr lvl="1"/>
            <a:r>
              <a:rPr lang="en-US" b="0" kern="0">
                <a:solidFill>
                  <a:srgbClr val="000000"/>
                </a:solidFill>
              </a:rPr>
              <a:t>Can be generated with the following components</a:t>
            </a:r>
          </a:p>
          <a:p>
            <a:pPr lvl="2"/>
            <a:r>
              <a:rPr lang="en-US" b="0" kern="0">
                <a:solidFill>
                  <a:srgbClr val="000000"/>
                </a:solidFill>
              </a:rPr>
              <a:t>Start Time</a:t>
            </a:r>
          </a:p>
          <a:p>
            <a:pPr lvl="2"/>
            <a:r>
              <a:rPr lang="en-US" b="0" kern="0">
                <a:solidFill>
                  <a:srgbClr val="000000"/>
                </a:solidFill>
              </a:rPr>
              <a:t>Expiry Time</a:t>
            </a:r>
          </a:p>
          <a:p>
            <a:pPr lvl="2"/>
            <a:r>
              <a:rPr lang="en-US" b="0" kern="0">
                <a:solidFill>
                  <a:srgbClr val="000000"/>
                </a:solidFill>
              </a:rPr>
              <a:t>Permission Levels (Read, Write, Delete, List, None)</a:t>
            </a:r>
            <a:endParaRPr lang="en-US" b="0" kern="0" dirty="0">
              <a:solidFill>
                <a:srgbClr val="000000"/>
              </a:solidFill>
            </a:endParaRPr>
          </a:p>
        </p:txBody>
      </p:sp>
    </p:spTree>
    <p:extLst>
      <p:ext uri="{BB962C8B-B14F-4D97-AF65-F5344CB8AC3E}">
        <p14:creationId xmlns:p14="http://schemas.microsoft.com/office/powerpoint/2010/main" val="1048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266f8f9-fd89-49eb-bc28-fe04a1581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Shared Access Signature</a:t>
            </a:r>
            <a:endParaRPr lang="en-US"/>
          </a:p>
        </p:txBody>
      </p:sp>
      <p:sp>
        <p:nvSpPr>
          <p:cNvPr id="4" name="Content Placeholder 2"/>
          <p:cNvSpPr txBox="1">
            <a:spLocks/>
          </p:cNvSpPr>
          <p:nvPr/>
        </p:nvSpPr>
        <p:spPr>
          <a:xfrm>
            <a:off x="458788" y="1021215"/>
            <a:ext cx="8119156" cy="5301764"/>
          </a:xfrm>
          <a:prstGeom prst="rect">
            <a:avLst/>
          </a:prstGeom>
        </p:spPr>
        <p:txBody>
          <a:bodyPr wrap="square">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u="sng" kern="0">
                <a:solidFill>
                  <a:srgbClr val="8DACD0">
                    <a:lumMod val="40000"/>
                    <a:lumOff val="60000"/>
                  </a:srgbClr>
                </a:solidFill>
                <a:latin typeface="Consolas" panose="020B0609020204030204" pitchFamily="49" charset="0"/>
                <a:cs typeface="Consolas" panose="020B0609020204030204" pitchFamily="49" charset="0"/>
              </a:rPr>
              <a:t>https://myaccount.blob.core.windows.net/sascontainer/sasblob.txt</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u="sng" kern="0">
                <a:solidFill>
                  <a:srgbClr val="8DACD0">
                    <a:lumMod val="75000"/>
                  </a:srgbClr>
                </a:solidFill>
                <a:latin typeface="Consolas" panose="020B0609020204030204" pitchFamily="49" charset="0"/>
                <a:cs typeface="Consolas" panose="020B0609020204030204" pitchFamily="49" charset="0"/>
              </a:rPr>
              <a:t>sv</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2012-02-12</a:t>
            </a:r>
            <a:r>
              <a:rPr lang="en-US" sz="2400" u="sng" kern="0">
                <a:solidFill>
                  <a:srgbClr val="8DACD0">
                    <a:lumMod val="75000"/>
                  </a:srgbClr>
                </a:solidFill>
                <a:latin typeface="Consolas" panose="020B0609020204030204" pitchFamily="49" charset="0"/>
                <a:cs typeface="Consolas" panose="020B0609020204030204" pitchFamily="49" charset="0"/>
              </a:rPr>
              <a:t>&amp;st</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2013-04-29T22%3A18%3A26Z</a:t>
            </a:r>
            <a:r>
              <a:rPr lang="en-US" sz="2400" u="sng" kern="0">
                <a:solidFill>
                  <a:srgbClr val="8DACD0">
                    <a:lumMod val="75000"/>
                  </a:srgbClr>
                </a:solidFill>
                <a:latin typeface="Consolas" panose="020B0609020204030204" pitchFamily="49" charset="0"/>
                <a:cs typeface="Consolas" panose="020B0609020204030204" pitchFamily="49" charset="0"/>
              </a:rPr>
              <a:t>&amp;se</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2013-04-30T02%3A23%3A26Z</a:t>
            </a:r>
            <a:r>
              <a:rPr lang="en-US" sz="2400" u="sng" kern="0">
                <a:solidFill>
                  <a:srgbClr val="8DACD0">
                    <a:lumMod val="75000"/>
                  </a:srgbClr>
                </a:solidFill>
                <a:latin typeface="Consolas" panose="020B0609020204030204" pitchFamily="49" charset="0"/>
                <a:cs typeface="Consolas" panose="020B0609020204030204" pitchFamily="49" charset="0"/>
              </a:rPr>
              <a:t>&amp;sr</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b</a:t>
            </a:r>
            <a:r>
              <a:rPr lang="en-US" sz="2400" u="sng" kern="0">
                <a:solidFill>
                  <a:srgbClr val="8DACD0">
                    <a:lumMod val="75000"/>
                  </a:srgbClr>
                </a:solidFill>
                <a:latin typeface="Consolas" panose="020B0609020204030204" pitchFamily="49" charset="0"/>
                <a:cs typeface="Consolas" panose="020B0609020204030204" pitchFamily="49" charset="0"/>
              </a:rPr>
              <a:t>&amp;sp</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rw</a:t>
            </a:r>
            <a:r>
              <a:rPr lang="en-US" sz="2400" u="sng" kern="0">
                <a:solidFill>
                  <a:srgbClr val="8DACD0">
                    <a:lumMod val="75000"/>
                  </a:srgbClr>
                </a:solidFill>
                <a:latin typeface="Consolas" panose="020B0609020204030204" pitchFamily="49" charset="0"/>
                <a:cs typeface="Consolas" panose="020B0609020204030204" pitchFamily="49" charset="0"/>
              </a:rPr>
              <a:t>&amp;sig</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Z%2FRHIX5Xcg0Mq2rqI3OlWTjEg2tYkboXr1P9ZUXDtkk%3D</a:t>
            </a:r>
          </a:p>
          <a:p>
            <a:pPr marL="0" lvl="0" indent="0">
              <a:buNone/>
            </a:pPr>
            <a:endParaRPr lang="en-US" sz="2400" b="0" u="sng" kern="0">
              <a:solidFill>
                <a:srgbClr val="8DACD0">
                  <a:lumMod val="75000"/>
                </a:srgbClr>
              </a:solidFill>
              <a:latin typeface="Consolas" panose="020B0609020204030204" pitchFamily="49" charset="0"/>
              <a:cs typeface="Consolas" panose="020B0609020204030204" pitchFamily="49" charset="0"/>
            </a:endParaRPr>
          </a:p>
          <a:p>
            <a:pPr marL="0" lvl="0" indent="0">
              <a:buNone/>
            </a:pPr>
            <a:r>
              <a:rPr lang="en-US" sz="2300" b="0" u="sng" kern="0">
                <a:solidFill>
                  <a:srgbClr val="8DACD0">
                    <a:lumMod val="40000"/>
                    <a:lumOff val="60000"/>
                  </a:srgbClr>
                </a:solidFill>
                <a:latin typeface="Consolas" panose="020B0609020204030204" pitchFamily="49" charset="0"/>
                <a:cs typeface="Consolas" panose="020B0609020204030204" pitchFamily="49" charset="0"/>
              </a:rPr>
              <a:t>http://</a:t>
            </a:r>
            <a:r>
              <a:rPr lang="en-US" sz="2300" u="sng" kern="0">
                <a:solidFill>
                  <a:srgbClr val="8DACD0">
                    <a:lumMod val="75000"/>
                  </a:srgbClr>
                </a:solidFill>
                <a:latin typeface="Consolas" panose="020B0609020204030204" pitchFamily="49" charset="0"/>
                <a:cs typeface="Consolas" panose="020B0609020204030204" pitchFamily="49" charset="0"/>
              </a:rPr>
              <a:t>[account]</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.blob.core.windows.net/</a:t>
            </a:r>
            <a:r>
              <a:rPr lang="en-US" sz="2300" u="sng" kern="0">
                <a:solidFill>
                  <a:srgbClr val="8DACD0">
                    <a:lumMod val="75000"/>
                  </a:srgbClr>
                </a:solidFill>
                <a:latin typeface="Consolas" panose="020B0609020204030204" pitchFamily="49" charset="0"/>
                <a:cs typeface="Consolas" panose="020B0609020204030204" pitchFamily="49" charset="0"/>
              </a:rPr>
              <a:t>[container]</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t>
            </a:r>
            <a:r>
              <a:rPr lang="en-US" sz="2300" u="sng" kern="0">
                <a:solidFill>
                  <a:srgbClr val="8DACD0">
                    <a:lumMod val="75000"/>
                  </a:srgbClr>
                </a:solidFill>
                <a:latin typeface="Consolas" panose="020B0609020204030204" pitchFamily="49" charset="0"/>
                <a:cs typeface="Consolas" panose="020B0609020204030204" pitchFamily="49" charset="0"/>
              </a:rPr>
              <a:t>[blob]</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?sv=</a:t>
            </a:r>
            <a:r>
              <a:rPr lang="en-US" sz="2300" u="sng" kern="0">
                <a:solidFill>
                  <a:srgbClr val="8DACD0">
                    <a:lumMod val="75000"/>
                  </a:srgbClr>
                </a:solidFill>
                <a:latin typeface="Consolas" panose="020B0609020204030204" pitchFamily="49" charset="0"/>
                <a:cs typeface="Consolas" panose="020B0609020204030204" pitchFamily="49" charset="0"/>
              </a:rPr>
              <a:t>[Storage Services Version]</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&amp;?st=</a:t>
            </a:r>
            <a:r>
              <a:rPr lang="en-US" sz="2300" u="sng" kern="0">
                <a:solidFill>
                  <a:srgbClr val="8DACD0">
                    <a:lumMod val="75000"/>
                  </a:srgbClr>
                </a:solidFill>
                <a:latin typeface="Consolas" panose="020B0609020204030204" pitchFamily="49" charset="0"/>
                <a:cs typeface="Consolas" panose="020B0609020204030204" pitchFamily="49" charset="0"/>
              </a:rPr>
              <a:t>[Start Time]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&amp;se=</a:t>
            </a:r>
            <a:r>
              <a:rPr lang="en-US" sz="2300" u="sng" kern="0">
                <a:solidFill>
                  <a:srgbClr val="8DACD0">
                    <a:lumMod val="75000"/>
                  </a:srgbClr>
                </a:solidFill>
                <a:latin typeface="Consolas" panose="020B0609020204030204" pitchFamily="49" charset="0"/>
                <a:cs typeface="Consolas" panose="020B0609020204030204" pitchFamily="49" charset="0"/>
              </a:rPr>
              <a:t>[Expiry</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Time]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&amp;sr=</a:t>
            </a:r>
            <a:r>
              <a:rPr lang="en-US" sz="2300" u="sng" kern="0">
                <a:solidFill>
                  <a:srgbClr val="8DACD0">
                    <a:lumMod val="75000"/>
                  </a:srgbClr>
                </a:solidFill>
                <a:latin typeface="Consolas" panose="020B0609020204030204" pitchFamily="49" charset="0"/>
                <a:cs typeface="Consolas" panose="020B0609020204030204" pitchFamily="49" charset="0"/>
              </a:rPr>
              <a:t>[Resource]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&amp;sr=</a:t>
            </a:r>
            <a:r>
              <a:rPr lang="en-US" sz="2300" u="sng" kern="0">
                <a:solidFill>
                  <a:srgbClr val="8DACD0">
                    <a:lumMod val="75000"/>
                  </a:srgbClr>
                </a:solidFill>
                <a:latin typeface="Consolas" panose="020B0609020204030204" pitchFamily="49" charset="0"/>
                <a:cs typeface="Consolas" panose="020B0609020204030204" pitchFamily="49" charset="0"/>
              </a:rPr>
              <a:t>[Permissions</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Granted]</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&amp;si=</a:t>
            </a:r>
            <a:r>
              <a:rPr lang="en-US" sz="2300" u="sng" kern="0">
                <a:solidFill>
                  <a:srgbClr val="8DACD0">
                    <a:lumMod val="75000"/>
                  </a:srgbClr>
                </a:solidFill>
                <a:latin typeface="Consolas" panose="020B0609020204030204" pitchFamily="49" charset="0"/>
                <a:cs typeface="Consolas" panose="020B0609020204030204" pitchFamily="49" charset="0"/>
              </a:rPr>
              <a:t>[nameofpolicy]</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&amp;sig=</a:t>
            </a:r>
            <a:r>
              <a:rPr lang="en-US" sz="2300" u="sng" kern="0">
                <a:solidFill>
                  <a:srgbClr val="8DACD0">
                    <a:lumMod val="75000"/>
                  </a:srgbClr>
                </a:solidFill>
                <a:latin typeface="Consolas" panose="020B0609020204030204" pitchFamily="49" charset="0"/>
                <a:cs typeface="Consolas" panose="020B0609020204030204" pitchFamily="49" charset="0"/>
              </a:rPr>
              <a:t>[HMAC-SHA256</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value]</a:t>
            </a:r>
            <a:endParaRPr lang="en-US" sz="2300" u="sng" kern="0" dirty="0">
              <a:solidFill>
                <a:srgbClr val="8DACD0">
                  <a:lumMod val="75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8186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db5f243-4977-40c6-a515-eab922280f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Access Policies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Stored access policies allow you to have granular control over a set of shared access signatures</a:t>
            </a:r>
          </a:p>
          <a:p>
            <a:pPr lvl="1"/>
            <a:r>
              <a:rPr lang="en-US" b="0" kern="0">
                <a:solidFill>
                  <a:srgbClr val="000000"/>
                </a:solidFill>
              </a:rPr>
              <a:t>The signature lifetime and permissions are stored in the policy as opposed to the URL</a:t>
            </a:r>
          </a:p>
          <a:p>
            <a:pPr lvl="1"/>
            <a:r>
              <a:rPr lang="en-US" b="0" kern="0">
                <a:solidFill>
                  <a:srgbClr val="000000"/>
                </a:solidFill>
              </a:rPr>
              <a:t>You can modify the properties in the policy and the changes are automatically propagated to all signatures generated from the policy</a:t>
            </a:r>
          </a:p>
          <a:p>
            <a:pPr lvl="1"/>
            <a:r>
              <a:rPr lang="en-US" b="0" kern="0">
                <a:solidFill>
                  <a:srgbClr val="000000"/>
                </a:solidFill>
              </a:rPr>
              <a:t>You can also invalidated all signatures generated from a policy</a:t>
            </a:r>
          </a:p>
          <a:p>
            <a:pPr lvl="0"/>
            <a:r>
              <a:rPr lang="en-US" b="0" kern="0">
                <a:solidFill>
                  <a:srgbClr val="000000"/>
                </a:solidFill>
              </a:rPr>
              <a:t>A Container, Queue or Table can have up to 5 Stored Access Policies</a:t>
            </a:r>
            <a:endParaRPr lang="en-US" b="0" kern="0" dirty="0">
              <a:solidFill>
                <a:srgbClr val="000000"/>
              </a:solidFill>
            </a:endParaRPr>
          </a:p>
        </p:txBody>
      </p:sp>
    </p:spTree>
    <p:extLst>
      <p:ext uri="{BB962C8B-B14F-4D97-AF65-F5344CB8AC3E}">
        <p14:creationId xmlns:p14="http://schemas.microsoft.com/office/powerpoint/2010/main" val="329150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fa5fa8e-60d1-484e-b8c3-dedfd2d608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Shared Access Signatures from Policies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Get a reference to the container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var container = blobClient.GetContainerReference(</a:t>
            </a:r>
            <a:r>
              <a:rPr lang="en-US" altLang="en-US" sz="2000" b="0" kern="0">
                <a:solidFill>
                  <a:srgbClr val="A31515"/>
                </a:solidFill>
                <a:latin typeface="Consolas" panose="020B0609020204030204" pitchFamily="49" charset="0"/>
                <a:cs typeface="Consolas" panose="020B0609020204030204" pitchFamily="49" charset="0"/>
              </a:rPr>
              <a:t>“files"</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container.CreateIfNotExists(); </a:t>
            </a:r>
          </a:p>
          <a:p>
            <a:pPr marL="0" lvl="0" indent="0">
              <a:buNone/>
            </a:pPr>
            <a:endParaRPr lang="en-US" altLang="en-US" sz="2000" b="0" kern="0">
              <a:solidFill>
                <a:srgbClr val="000000"/>
              </a:solidFill>
              <a:latin typeface="Consolas" panose="020B0609020204030204" pitchFamily="49" charset="0"/>
              <a:cs typeface="Consolas" panose="020B0609020204030204" pitchFamily="49" charset="0"/>
            </a:endParaRPr>
          </a:p>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Create blob container permissions</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var blobPermissions = </a:t>
            </a:r>
            <a:r>
              <a:rPr lang="en-US" altLang="en-US" sz="2000" b="0" kern="0">
                <a:solidFill>
                  <a:srgbClr val="0000FF"/>
                </a:solidFill>
                <a:latin typeface="Consolas" panose="020B0609020204030204" pitchFamily="49" charset="0"/>
                <a:cs typeface="Consolas" panose="020B0609020204030204" pitchFamily="49" charset="0"/>
              </a:rPr>
              <a:t>new</a:t>
            </a:r>
            <a:r>
              <a:rPr lang="en-US" altLang="en-US" sz="2000" b="0" kern="0">
                <a:solidFill>
                  <a:srgbClr val="000000"/>
                </a:solidFill>
                <a:latin typeface="Consolas" panose="020B0609020204030204" pitchFamily="49" charset="0"/>
                <a:cs typeface="Consolas" panose="020B0609020204030204" pitchFamily="49" charset="0"/>
              </a:rPr>
              <a:t> BlobContainerPermissions(); blobPermissions.SharedAccessPolicies.Add(</a:t>
            </a:r>
            <a:r>
              <a:rPr lang="en-US" altLang="en-US" sz="2000" b="0" kern="0">
                <a:solidFill>
                  <a:srgbClr val="A31515"/>
                </a:solidFill>
                <a:latin typeface="Consolas" panose="020B0609020204030204" pitchFamily="49" charset="0"/>
                <a:cs typeface="Consolas" panose="020B0609020204030204" pitchFamily="49" charset="0"/>
              </a:rPr>
              <a:t>"mypolicy"</a:t>
            </a:r>
            <a:r>
              <a:rPr lang="en-US" altLang="en-US" sz="2000" b="0" kern="0">
                <a:solidFill>
                  <a:srgbClr val="000000"/>
                </a:solidFill>
                <a:latin typeface="Consolas" panose="020B0609020204030204" pitchFamily="49" charset="0"/>
                <a:cs typeface="Consolas" panose="020B0609020204030204" pitchFamily="49" charset="0"/>
              </a:rPr>
              <a:t>, </a:t>
            </a:r>
            <a:r>
              <a:rPr lang="en-US" altLang="en-US" sz="2000" b="0" kern="0">
                <a:solidFill>
                  <a:srgbClr val="0000FF"/>
                </a:solidFill>
                <a:latin typeface="Consolas" panose="020B0609020204030204" pitchFamily="49" charset="0"/>
                <a:cs typeface="Consolas" panose="020B0609020204030204" pitchFamily="49" charset="0"/>
              </a:rPr>
              <a:t>new</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SharedAccessBlobPolicy() { </a:t>
            </a:r>
            <a:endParaRPr lang="en-US" altLang="en-US" sz="2000" b="0" kern="0">
              <a:solidFill>
                <a:srgbClr val="008000"/>
              </a:solidFill>
              <a:latin typeface="Consolas" panose="020B0609020204030204" pitchFamily="49" charset="0"/>
              <a:cs typeface="Consolas" panose="020B0609020204030204" pitchFamily="49" charset="0"/>
            </a:endParaRPr>
          </a:p>
          <a:p>
            <a:pPr marL="284163" lvl="1" indent="0">
              <a:buNone/>
            </a:pPr>
            <a:r>
              <a:rPr lang="en-US" altLang="en-US" sz="2000" b="0" kern="0">
                <a:solidFill>
                  <a:srgbClr val="000000"/>
                </a:solidFill>
                <a:latin typeface="Consolas" panose="020B0609020204030204" pitchFamily="49" charset="0"/>
                <a:cs typeface="Consolas" panose="020B0609020204030204" pitchFamily="49" charset="0"/>
              </a:rPr>
              <a:t>        SharedAccessExpiryTime =        DateTime.UtcNow.AddHours(10),</a:t>
            </a:r>
          </a:p>
          <a:p>
            <a:pPr marL="284163" lvl="1" indent="0">
              <a:buNone/>
            </a:pPr>
            <a:r>
              <a:rPr lang="en-US" altLang="en-US" sz="2000" b="0" kern="0">
                <a:solidFill>
                  <a:srgbClr val="000000"/>
                </a:solidFill>
                <a:latin typeface="Consolas" panose="020B0609020204030204" pitchFamily="49" charset="0"/>
                <a:cs typeface="Consolas" panose="020B0609020204030204" pitchFamily="49" charset="0"/>
              </a:rPr>
              <a:t>        Permissions = SharedAccessBlobPermissions.Read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blobPermissions.PublicAccess = BlobContainerPublicAccessType.Off; </a:t>
            </a:r>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610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42acb01-13dc-4460-a3f1-29b37cfbf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Shared Access Signatures from Policies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Set the permission policy on the container.</a:t>
            </a:r>
            <a:r>
              <a:rPr lang="en-US" altLang="en-US" sz="2000" b="0" kern="0">
                <a:solidFill>
                  <a:srgbClr val="000000"/>
                </a:solidFill>
                <a:latin typeface="Consolas" panose="020B0609020204030204" pitchFamily="49" charset="0"/>
                <a:cs typeface="Consolas" panose="020B0609020204030204" pitchFamily="49" charset="0"/>
              </a:rPr>
              <a:t> container.SetPermissions(blobPermissions); </a:t>
            </a:r>
          </a:p>
          <a:p>
            <a:pPr marL="0" lvl="0" indent="0">
              <a:buNone/>
            </a:pPr>
            <a:endParaRPr lang="en-US" altLang="en-US" sz="2000" b="0" kern="0">
              <a:solidFill>
                <a:srgbClr val="000000"/>
              </a:solidFill>
              <a:latin typeface="Consolas" panose="020B0609020204030204" pitchFamily="49" charset="0"/>
              <a:cs typeface="Consolas" panose="020B0609020204030204" pitchFamily="49" charset="0"/>
            </a:endParaRPr>
          </a:p>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Get a reference to the container for the shared access signature</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var container = blobClient.GetContainerReference(</a:t>
            </a:r>
            <a:r>
              <a:rPr lang="en-US" altLang="en-US" sz="2000" b="0" kern="0">
                <a:solidFill>
                  <a:srgbClr val="A31515"/>
                </a:solidFill>
                <a:latin typeface="Consolas" panose="020B0609020204030204" pitchFamily="49" charset="0"/>
                <a:cs typeface="Consolas" panose="020B0609020204030204" pitchFamily="49" charset="0"/>
              </a:rPr>
              <a:t>“files"</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container.CreateIfNotExists(); </a:t>
            </a:r>
          </a:p>
          <a:p>
            <a:pPr marL="0" lvl="0" indent="0">
              <a:buNone/>
            </a:pPr>
            <a:endParaRPr lang="en-US" altLang="en-US" sz="2000" b="0" kern="0">
              <a:solidFill>
                <a:srgbClr val="008000"/>
              </a:solidFill>
              <a:latin typeface="Consolas" panose="020B0609020204030204" pitchFamily="49" charset="0"/>
              <a:cs typeface="Consolas" panose="020B0609020204030204" pitchFamily="49" charset="0"/>
            </a:endParaRPr>
          </a:p>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Get the shared access signature to share with users.</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FF"/>
                </a:solidFill>
                <a:latin typeface="Consolas" panose="020B0609020204030204" pitchFamily="49" charset="0"/>
                <a:cs typeface="Consolas" panose="020B0609020204030204" pitchFamily="49" charset="0"/>
              </a:rPr>
              <a:t>string</a:t>
            </a:r>
            <a:r>
              <a:rPr lang="en-US" altLang="en-US" sz="2000" b="0" kern="0">
                <a:solidFill>
                  <a:srgbClr val="000000"/>
                </a:solidFill>
                <a:latin typeface="Consolas" panose="020B0609020204030204" pitchFamily="49" charset="0"/>
                <a:cs typeface="Consolas" panose="020B0609020204030204" pitchFamily="49" charset="0"/>
              </a:rPr>
              <a:t> sasToken = container.GetSharedAccessSignature(</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r>
              <a:rPr lang="en-US" altLang="en-US" sz="2000" b="0" kern="0">
                <a:solidFill>
                  <a:srgbClr val="0000FF"/>
                </a:solidFill>
                <a:latin typeface="Consolas" panose="020B0609020204030204" pitchFamily="49" charset="0"/>
                <a:cs typeface="Consolas" panose="020B0609020204030204" pitchFamily="49" charset="0"/>
              </a:rPr>
              <a:t>new</a:t>
            </a:r>
            <a:r>
              <a:rPr lang="en-US" altLang="en-US" sz="2000" b="0" kern="0">
                <a:solidFill>
                  <a:srgbClr val="000000"/>
                </a:solidFill>
                <a:latin typeface="Consolas" panose="020B0609020204030204" pitchFamily="49" charset="0"/>
                <a:cs typeface="Consolas" panose="020B0609020204030204" pitchFamily="49" charset="0"/>
              </a:rPr>
              <a:t> SharedAccessBlobPolicy(),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r>
              <a:rPr lang="en-US" altLang="en-US" sz="2000" b="0" kern="0">
                <a:solidFill>
                  <a:srgbClr val="A31515"/>
                </a:solidFill>
                <a:latin typeface="Consolas" panose="020B0609020204030204" pitchFamily="49" charset="0"/>
                <a:cs typeface="Consolas" panose="020B0609020204030204" pitchFamily="49" charset="0"/>
              </a:rPr>
              <a:t>"mypolicy“</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p>
          <a:p>
            <a:pPr lvl="0"/>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86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f97691-abcb-40e4-a5fc-341a2220fa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Configuring Azure Storage Accounts</a:t>
            </a:r>
            <a:endParaRPr lang="en-US"/>
          </a:p>
        </p:txBody>
      </p:sp>
      <p:sp>
        <p:nvSpPr>
          <p:cNvPr id="3" name="Text Placeholder 2"/>
          <p:cNvSpPr>
            <a:spLocks noGrp="1"/>
          </p:cNvSpPr>
          <p:nvPr>
            <p:ph type="body" idx="1"/>
          </p:nvPr>
        </p:nvSpPr>
        <p:spPr/>
        <p:txBody>
          <a:bodyPr/>
          <a:lstStyle/>
          <a:p>
            <a:r>
              <a:rPr lang="en-US"/>
              <a:t>Content Delivery Network
Cross-Origin Resource Sharing</a:t>
            </a:r>
            <a:endParaRPr lang="en-US"/>
          </a:p>
        </p:txBody>
      </p:sp>
    </p:spTree>
    <p:extLst>
      <p:ext uri="{BB962C8B-B14F-4D97-AF65-F5344CB8AC3E}">
        <p14:creationId xmlns:p14="http://schemas.microsoft.com/office/powerpoint/2010/main" val="248751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c271159-9f8a-4e62-baff-654d0e0e4a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Delivery Network</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create CDN endpoints for an existing storage account</a:t>
            </a:r>
          </a:p>
          <a:p>
            <a:pPr lvl="0"/>
            <a:r>
              <a:rPr lang="en-US" b="0" kern="0">
                <a:solidFill>
                  <a:srgbClr val="000000"/>
                </a:solidFill>
              </a:rPr>
              <a:t>Storage content is cached to edge servers that is closer to your users</a:t>
            </a:r>
          </a:p>
          <a:p>
            <a:pPr lvl="0"/>
            <a:r>
              <a:rPr lang="en-US" b="0" kern="0">
                <a:solidFill>
                  <a:srgbClr val="000000"/>
                </a:solidFill>
              </a:rPr>
              <a:t>You can also create CDN endpoints for a cloud service</a:t>
            </a:r>
          </a:p>
          <a:p>
            <a:pPr lvl="0"/>
            <a:r>
              <a:rPr lang="en-US" b="0" kern="0">
                <a:solidFill>
                  <a:srgbClr val="000000"/>
                </a:solidFill>
              </a:rPr>
              <a:t>CDN content can be configured to be served from a custom domain</a:t>
            </a:r>
            <a:endParaRPr lang="en-US" b="0" kern="0" dirty="0">
              <a:solidFill>
                <a:srgbClr val="000000"/>
              </a:solidFill>
            </a:endParaRPr>
          </a:p>
        </p:txBody>
      </p:sp>
    </p:spTree>
    <p:extLst>
      <p:ext uri="{BB962C8B-B14F-4D97-AF65-F5344CB8AC3E}">
        <p14:creationId xmlns:p14="http://schemas.microsoft.com/office/powerpoint/2010/main" val="308879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c0c6639-854b-4806-b534-dfbd8d53e4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Cross-Origin Resource Sharing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Cross-Origin Resource Sharing (CORS) allows client code to make requests across domains.</a:t>
            </a:r>
          </a:p>
          <a:p>
            <a:pPr lvl="1"/>
            <a:r>
              <a:rPr lang="en-US" b="0" kern="0">
                <a:solidFill>
                  <a:srgbClr val="000000"/>
                </a:solidFill>
              </a:rPr>
              <a:t>Browsers and security policies typically restrict these type of requests.</a:t>
            </a:r>
          </a:p>
          <a:p>
            <a:pPr lvl="0"/>
            <a:r>
              <a:rPr lang="en-US" b="0" kern="0">
                <a:solidFill>
                  <a:srgbClr val="000000"/>
                </a:solidFill>
              </a:rPr>
              <a:t>CORS is an extension of the HTTP request/response spec.</a:t>
            </a:r>
          </a:p>
          <a:p>
            <a:pPr lvl="1"/>
            <a:r>
              <a:rPr lang="en-US" b="0" kern="0">
                <a:solidFill>
                  <a:srgbClr val="000000"/>
                </a:solidFill>
              </a:rPr>
              <a:t>Composed of two requests (preflight and actual).</a:t>
            </a:r>
          </a:p>
          <a:p>
            <a:pPr lvl="0"/>
            <a:r>
              <a:rPr lang="en-US" b="0" kern="0">
                <a:solidFill>
                  <a:srgbClr val="000000"/>
                </a:solidFill>
              </a:rPr>
              <a:t>CORS is enabled using rules at the Storage Account level.</a:t>
            </a:r>
          </a:p>
          <a:p>
            <a:pPr lvl="1"/>
            <a:r>
              <a:rPr lang="en-US" b="0" kern="0">
                <a:solidFill>
                  <a:srgbClr val="000000"/>
                </a:solidFill>
              </a:rPr>
              <a:t>CORS is opt-in.</a:t>
            </a:r>
          </a:p>
          <a:p>
            <a:pPr lvl="1"/>
            <a:r>
              <a:rPr lang="en-US" b="0" kern="0">
                <a:solidFill>
                  <a:srgbClr val="000000"/>
                </a:solidFill>
              </a:rPr>
              <a:t>The rules serve as a policy list of allowed origins, methods and headers.</a:t>
            </a:r>
          </a:p>
          <a:p>
            <a:pPr lvl="0"/>
            <a:endParaRPr lang="en-US" b="0" kern="0" dirty="0">
              <a:solidFill>
                <a:srgbClr val="000000"/>
              </a:solidFill>
            </a:endParaRPr>
          </a:p>
        </p:txBody>
      </p:sp>
    </p:spTree>
    <p:extLst>
      <p:ext uri="{BB962C8B-B14F-4D97-AF65-F5344CB8AC3E}">
        <p14:creationId xmlns:p14="http://schemas.microsoft.com/office/powerpoint/2010/main" val="82893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a:p>
        </p:txBody>
      </p:sp>
      <p:sp>
        <p:nvSpPr>
          <p:cNvPr id="3" name="Text Placeholder 2"/>
          <p:cNvSpPr>
            <a:spLocks noGrp="1"/>
          </p:cNvSpPr>
          <p:nvPr>
            <p:ph type="body" idx="1"/>
          </p:nvPr>
        </p:nvSpPr>
        <p:spPr/>
        <p:txBody>
          <a:bodyPr/>
          <a:lstStyle/>
          <a:p>
            <a:r>
              <a:rPr lang="en-US"/>
              <a:t>Storage Blobs
Controlling Access to Storage Blobs and Containers
Configuring Azure Storage Accounts
Azure Files</a:t>
            </a:r>
            <a:endParaRPr lang="en-US"/>
          </a:p>
        </p:txBody>
      </p:sp>
    </p:spTree>
    <p:extLst>
      <p:ext uri="{BB962C8B-B14F-4D97-AF65-F5344CB8AC3E}">
        <p14:creationId xmlns:p14="http://schemas.microsoft.com/office/powerpoint/2010/main" val="341903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4901412-b16c-4ad5-ae50-dcf37d349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Azure Files</a:t>
            </a:r>
            <a:endParaRPr lang="en-US"/>
          </a:p>
        </p:txBody>
      </p:sp>
      <p:sp>
        <p:nvSpPr>
          <p:cNvPr id="3" name="Text Placeholder 2"/>
          <p:cNvSpPr>
            <a:spLocks noGrp="1"/>
          </p:cNvSpPr>
          <p:nvPr>
            <p:ph type="body" idx="1"/>
          </p:nvPr>
        </p:nvSpPr>
        <p:spPr/>
        <p:txBody>
          <a:bodyPr/>
          <a:lstStyle/>
          <a:p>
            <a:r>
              <a:rPr lang="en-US"/>
              <a:t>Azure Files Overview
File Shares</a:t>
            </a:r>
            <a:endParaRPr lang="en-US"/>
          </a:p>
        </p:txBody>
      </p:sp>
    </p:spTree>
    <p:extLst>
      <p:ext uri="{BB962C8B-B14F-4D97-AF65-F5344CB8AC3E}">
        <p14:creationId xmlns:p14="http://schemas.microsoft.com/office/powerpoint/2010/main" val="50334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a75696-df02-43e5-9c0d-939c9d3530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Files Overview</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Files is a service that exposes SMB file shares that can be shared between applications.</a:t>
            </a:r>
          </a:p>
          <a:p>
            <a:pPr lvl="0"/>
            <a:r>
              <a:rPr lang="en-US" b="0" kern="0">
                <a:solidFill>
                  <a:srgbClr val="000000"/>
                </a:solidFill>
              </a:rPr>
              <a:t>Since SMB is a common standard for file shares in Windows, this enables “Lift and Shift” scenarios.</a:t>
            </a:r>
          </a:p>
          <a:p>
            <a:pPr lvl="1"/>
            <a:r>
              <a:rPr lang="en-US" b="0" kern="0">
                <a:solidFill>
                  <a:srgbClr val="000000"/>
                </a:solidFill>
              </a:rPr>
              <a:t>VMs can connect to the Azure Files share in the same way they connect to SMB shares on premise.</a:t>
            </a:r>
          </a:p>
          <a:p>
            <a:pPr lvl="1"/>
            <a:r>
              <a:rPr lang="en-US" b="0" kern="0">
                <a:solidFill>
                  <a:srgbClr val="000000"/>
                </a:solidFill>
              </a:rPr>
              <a:t>Very low friction method of migrating applications and workloads to Azure VMs.</a:t>
            </a:r>
            <a:endParaRPr lang="en-US" b="0" kern="0" dirty="0">
              <a:solidFill>
                <a:srgbClr val="000000"/>
              </a:solidFill>
            </a:endParaRPr>
          </a:p>
        </p:txBody>
      </p:sp>
    </p:spTree>
    <p:extLst>
      <p:ext uri="{BB962C8B-B14F-4D97-AF65-F5344CB8AC3E}">
        <p14:creationId xmlns:p14="http://schemas.microsoft.com/office/powerpoint/2010/main" val="391378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ebe71c6-712a-4036-a7e5-33466a8a38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Shares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create a file share by using the REST API or Windows PowerShell</a:t>
            </a:r>
          </a:p>
          <a:p>
            <a:pPr lvl="0"/>
            <a:r>
              <a:rPr lang="en-US" b="0" kern="0">
                <a:solidFill>
                  <a:srgbClr val="000000"/>
                </a:solidFill>
              </a:rPr>
              <a:t>File shares use the SMB 2.1 protocol</a:t>
            </a:r>
          </a:p>
          <a:p>
            <a:pPr lvl="0"/>
            <a:r>
              <a:rPr lang="en-US" b="0" kern="0">
                <a:solidFill>
                  <a:srgbClr val="000000"/>
                </a:solidFill>
              </a:rPr>
              <a:t>File shares can be mapped as a drive in Windows</a:t>
            </a:r>
            <a:endParaRPr lang="en-US" b="0" kern="0" dirty="0">
              <a:solidFill>
                <a:srgbClr val="000000"/>
              </a:solidFill>
            </a:endParaRPr>
          </a:p>
        </p:txBody>
      </p:sp>
    </p:spTree>
    <p:extLst>
      <p:ext uri="{BB962C8B-B14F-4D97-AF65-F5344CB8AC3E}">
        <p14:creationId xmlns:p14="http://schemas.microsoft.com/office/powerpoint/2010/main" val="28999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Generated Documents in Azure Storage Blobs</a:t>
            </a:r>
            <a:endParaRPr lang="en-US"/>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endParaRPr lang="en-US" sz="2800">
              <a:latin typeface="Segoe UI" panose="020B0502040204020203" pitchFamily="34" charset="0"/>
            </a:endParaRPr>
          </a:p>
        </p:txBody>
      </p:sp>
    </p:spTree>
    <p:extLst>
      <p:ext uri="{BB962C8B-B14F-4D97-AF65-F5344CB8AC3E}">
        <p14:creationId xmlns:p14="http://schemas.microsoft.com/office/powerpoint/2010/main" val="1793859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need a place to store the Word documents that are generated by the Contoso Events application. You decide store the generated Word documents in blobs. You also decide to create a protected container so that the Word documents are not accessed by anonymous users. Finally, you want to create the logic to generate SAS tokens for temporary access to one of the Word documents.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8505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endParaRPr lang="en-US"/>
          </a:p>
        </p:txBody>
      </p:sp>
      <p:sp>
        <p:nvSpPr>
          <p:cNvPr id="3" name="Text Placeholder 2"/>
          <p:cNvSpPr>
            <a:spLocks noGrp="1"/>
          </p:cNvSpPr>
          <p:nvPr>
            <p:ph type="body" idx="1"/>
          </p:nvPr>
        </p:nvSpPr>
        <p:spPr/>
        <p:txBody>
          <a:bodyPr/>
          <a:lstStyle/>
          <a:p>
            <a:r>
              <a:rPr lang="en-US"/>
              <a:t>Your server application needs to generate a SAS for the client to download a subset of blobs in a single container. Should you give the signature read access to the container or read access to the individual blobs?</a:t>
            </a:r>
            <a:endParaRPr lang="en-US"/>
          </a:p>
        </p:txBody>
      </p:sp>
    </p:spTree>
    <p:extLst>
      <p:ext uri="{BB962C8B-B14F-4D97-AF65-F5344CB8AC3E}">
        <p14:creationId xmlns:p14="http://schemas.microsoft.com/office/powerpoint/2010/main" val="1046356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endParaRPr lang="en-US"/>
          </a:p>
        </p:txBody>
      </p:sp>
      <p:sp>
        <p:nvSpPr>
          <p:cNvPr id="3" name="Text Placeholder 2"/>
          <p:cNvSpPr>
            <a:spLocks noGrp="1"/>
          </p:cNvSpPr>
          <p:nvPr>
            <p:ph type="body" idx="1"/>
          </p:nvPr>
        </p:nvSpPr>
        <p:spPr/>
        <p:txBody>
          <a:bodyPr/>
          <a:lstStyle/>
          <a:p>
            <a:r>
              <a:rPr lang="en-US"/>
              <a:t>Review Question(s)</a:t>
            </a:r>
            <a:endParaRPr lang="en-US"/>
          </a:p>
        </p:txBody>
      </p:sp>
    </p:spTree>
    <p:extLst>
      <p:ext uri="{BB962C8B-B14F-4D97-AF65-F5344CB8AC3E}">
        <p14:creationId xmlns:p14="http://schemas.microsoft.com/office/powerpoint/2010/main" val="324198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Storage Blobs</a:t>
            </a:r>
            <a:endParaRPr lang="en-US"/>
          </a:p>
        </p:txBody>
      </p:sp>
      <p:sp>
        <p:nvSpPr>
          <p:cNvPr id="3" name="Text Placeholder 2"/>
          <p:cNvSpPr>
            <a:spLocks noGrp="1"/>
          </p:cNvSpPr>
          <p:nvPr>
            <p:ph type="body" idx="1"/>
          </p:nvPr>
        </p:nvSpPr>
        <p:spPr/>
        <p:txBody>
          <a:bodyPr/>
          <a:lstStyle/>
          <a:p>
            <a:r>
              <a:rPr lang="en-US"/>
              <a:t>Storage Blobs
Blob Types
REST API for Storage Blobs</a:t>
            </a:r>
            <a:endParaRPr lang="en-US"/>
          </a:p>
        </p:txBody>
      </p:sp>
    </p:spTree>
    <p:extLst>
      <p:ext uri="{BB962C8B-B14F-4D97-AF65-F5344CB8AC3E}">
        <p14:creationId xmlns:p14="http://schemas.microsoft.com/office/powerpoint/2010/main" val="317481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4eebc46-6467-4f68-aaff-a39548ce8c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Blobs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Blob storage to store large amounts of unstructured text or binary data.</a:t>
            </a:r>
          </a:p>
          <a:p>
            <a:pPr lvl="0"/>
            <a:r>
              <a:rPr lang="en-US" b="0" kern="0">
                <a:solidFill>
                  <a:srgbClr val="000000"/>
                </a:solidFill>
              </a:rPr>
              <a:t>You can use Blob storage to store files such as:</a:t>
            </a:r>
          </a:p>
          <a:p>
            <a:pPr lvl="1"/>
            <a:r>
              <a:rPr lang="en-US" b="0" kern="0">
                <a:solidFill>
                  <a:srgbClr val="000000"/>
                </a:solidFill>
              </a:rPr>
              <a:t>Virtual hard disk drives</a:t>
            </a:r>
          </a:p>
          <a:p>
            <a:pPr lvl="1"/>
            <a:r>
              <a:rPr lang="en-US" b="0" kern="0">
                <a:solidFill>
                  <a:srgbClr val="000000"/>
                </a:solidFill>
              </a:rPr>
              <a:t>Videos</a:t>
            </a:r>
          </a:p>
          <a:p>
            <a:pPr lvl="1"/>
            <a:r>
              <a:rPr lang="en-US" b="0" kern="0">
                <a:solidFill>
                  <a:srgbClr val="000000"/>
                </a:solidFill>
              </a:rPr>
              <a:t>Images</a:t>
            </a:r>
          </a:p>
          <a:p>
            <a:pPr lvl="1"/>
            <a:r>
              <a:rPr lang="en-US" b="0" kern="0">
                <a:solidFill>
                  <a:srgbClr val="000000"/>
                </a:solidFill>
              </a:rPr>
              <a:t>Log text files</a:t>
            </a:r>
          </a:p>
          <a:p>
            <a:pPr lvl="0"/>
            <a:r>
              <a:rPr lang="en-US" b="0" kern="0">
                <a:solidFill>
                  <a:srgbClr val="000000"/>
                </a:solidFill>
              </a:rPr>
              <a:t>You can use Blob storage to group blobs into logical, hierarchical containers</a:t>
            </a:r>
          </a:p>
          <a:p>
            <a:pPr lvl="0"/>
            <a:r>
              <a:rPr lang="en-US" b="0" kern="0">
                <a:solidFill>
                  <a:srgbClr val="000000"/>
                </a:solidFill>
              </a:rPr>
              <a:t>You can secure blobs and make them available for anonymous access</a:t>
            </a:r>
            <a:endParaRPr lang="en-US" b="0" kern="0" dirty="0">
              <a:solidFill>
                <a:srgbClr val="000000"/>
              </a:solidFill>
            </a:endParaRPr>
          </a:p>
        </p:txBody>
      </p:sp>
    </p:spTree>
    <p:extLst>
      <p:ext uri="{BB962C8B-B14F-4D97-AF65-F5344CB8AC3E}">
        <p14:creationId xmlns:p14="http://schemas.microsoft.com/office/powerpoint/2010/main" val="14964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1333a92-e0e9-47ac-ba6f-2ca50f9311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Blobs (cont.)</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836969099"/>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05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ca2aef5-ccab-4b35-b89d-e7fa7db9d8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Blob Types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two primary types of blobs:</a:t>
            </a:r>
          </a:p>
          <a:p>
            <a:pPr lvl="1"/>
            <a:endParaRPr lang="en-US" b="0" kern="0">
              <a:solidFill>
                <a:srgbClr val="000000"/>
              </a:solidFill>
            </a:endParaRPr>
          </a:p>
          <a:p>
            <a:pPr lvl="1"/>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693990611"/>
              </p:ext>
            </p:extLst>
          </p:nvPr>
        </p:nvGraphicFramePr>
        <p:xfrm>
          <a:off x="1524000" y="2794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623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c49af9-1b9c-4e1d-a6eb-de9516cf2c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Blobs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Page Blobs are a collection of 512-byte pages</a:t>
            </a:r>
          </a:p>
          <a:p>
            <a:pPr lvl="1"/>
            <a:r>
              <a:rPr lang="en-US" b="0" kern="0">
                <a:solidFill>
                  <a:srgbClr val="000000"/>
                </a:solidFill>
              </a:rPr>
              <a:t>Optimized for Random Access and Frequent Updates</a:t>
            </a:r>
          </a:p>
          <a:p>
            <a:pPr lvl="1"/>
            <a:r>
              <a:rPr lang="en-US" b="0" kern="0">
                <a:solidFill>
                  <a:srgbClr val="000000"/>
                </a:solidFill>
              </a:rPr>
              <a:t>Used as persistent disks for VMs in Azure.</a:t>
            </a:r>
          </a:p>
          <a:p>
            <a:pPr lvl="1"/>
            <a:r>
              <a:rPr lang="en-US" b="0" kern="0">
                <a:solidFill>
                  <a:srgbClr val="000000"/>
                </a:solidFill>
              </a:rPr>
              <a:t>Highly performant, durable and reliable</a:t>
            </a:r>
          </a:p>
          <a:p>
            <a:pPr lvl="1"/>
            <a:r>
              <a:rPr lang="en-US" b="0" kern="0">
                <a:solidFill>
                  <a:srgbClr val="000000"/>
                </a:solidFill>
              </a:rPr>
              <a:t>Can grow and shrink in size by adding or removing pages</a:t>
            </a:r>
          </a:p>
          <a:p>
            <a:pPr lvl="0"/>
            <a:r>
              <a:rPr lang="en-US" b="0" kern="0">
                <a:solidFill>
                  <a:srgbClr val="000000"/>
                </a:solidFill>
              </a:rPr>
              <a:t>Modifications of a page blob can overwrite one or more pages.</a:t>
            </a:r>
          </a:p>
          <a:p>
            <a:pPr lvl="1"/>
            <a:r>
              <a:rPr lang="en-US" b="0" kern="0">
                <a:solidFill>
                  <a:srgbClr val="000000"/>
                </a:solidFill>
              </a:rPr>
              <a:t>Changes are in-place and immediately committed.</a:t>
            </a:r>
          </a:p>
          <a:p>
            <a:pPr lvl="0"/>
            <a:r>
              <a:rPr lang="en-US" b="0" kern="0">
                <a:solidFill>
                  <a:srgbClr val="000000"/>
                </a:solidFill>
              </a:rPr>
              <a:t>A page blob can be no larger than 1 TB.</a:t>
            </a:r>
            <a:endParaRPr lang="en-US" b="0" kern="0" dirty="0">
              <a:solidFill>
                <a:srgbClr val="000000"/>
              </a:solidFill>
            </a:endParaRPr>
          </a:p>
        </p:txBody>
      </p:sp>
    </p:spTree>
    <p:extLst>
      <p:ext uri="{BB962C8B-B14F-4D97-AF65-F5344CB8AC3E}">
        <p14:creationId xmlns:p14="http://schemas.microsoft.com/office/powerpoint/2010/main" val="97138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159a0a8-f1ec-4f50-a293-6884016b8f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 Blobs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Block Blobs are comprised of a series of blocks</a:t>
            </a:r>
          </a:p>
          <a:p>
            <a:pPr lvl="1"/>
            <a:r>
              <a:rPr lang="en-US" b="0" kern="0">
                <a:solidFill>
                  <a:srgbClr val="000000"/>
                </a:solidFill>
              </a:rPr>
              <a:t>Blocks can be uploaded in parallel sets to speed up the ingress of a large file.</a:t>
            </a:r>
          </a:p>
          <a:p>
            <a:pPr lvl="1"/>
            <a:r>
              <a:rPr lang="en-US" b="0" kern="0">
                <a:solidFill>
                  <a:srgbClr val="000000"/>
                </a:solidFill>
              </a:rPr>
              <a:t>You can use an MD5 hash to verify that each block is uploaded successfully and retry failed blocks.</a:t>
            </a:r>
          </a:p>
          <a:p>
            <a:pPr lvl="1"/>
            <a:r>
              <a:rPr lang="en-US" b="0" kern="0">
                <a:solidFill>
                  <a:srgbClr val="000000"/>
                </a:solidFill>
              </a:rPr>
              <a:t>You can also track the progress of block upload.</a:t>
            </a:r>
          </a:p>
          <a:p>
            <a:pPr lvl="1"/>
            <a:r>
              <a:rPr lang="en-US" b="0" kern="0">
                <a:solidFill>
                  <a:srgbClr val="000000"/>
                </a:solidFill>
              </a:rPr>
              <a:t>While uploading, the blob is considered uncommitted.</a:t>
            </a:r>
          </a:p>
          <a:p>
            <a:pPr lvl="2"/>
            <a:r>
              <a:rPr lang="en-US" b="0" kern="0">
                <a:solidFill>
                  <a:srgbClr val="000000"/>
                </a:solidFill>
              </a:rPr>
              <a:t>When all blocks are uploaded, you can determine the order and then “commit” the blob.</a:t>
            </a:r>
          </a:p>
          <a:p>
            <a:pPr lvl="0"/>
            <a:r>
              <a:rPr lang="en-US" b="0" kern="0">
                <a:solidFill>
                  <a:srgbClr val="000000"/>
                </a:solidFill>
              </a:rPr>
              <a:t>Block Blobs are optimized for multimedia streaming scenarios.</a:t>
            </a:r>
          </a:p>
          <a:p>
            <a:pPr lvl="0"/>
            <a:r>
              <a:rPr lang="en-US" b="0" kern="0">
                <a:solidFill>
                  <a:srgbClr val="000000"/>
                </a:solidFill>
              </a:rPr>
              <a:t>Block Blobs can be no larger than 200 GB.</a:t>
            </a:r>
            <a:endParaRPr lang="en-US" b="0" kern="0" dirty="0">
              <a:solidFill>
                <a:srgbClr val="000000"/>
              </a:solidFill>
            </a:endParaRPr>
          </a:p>
        </p:txBody>
      </p:sp>
    </p:spTree>
    <p:extLst>
      <p:ext uri="{BB962C8B-B14F-4D97-AF65-F5344CB8AC3E}">
        <p14:creationId xmlns:p14="http://schemas.microsoft.com/office/powerpoint/2010/main" val="347137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 API for Storage Blobs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Blobs have the simplest of all of the Storage REST endpoints</a:t>
            </a:r>
          </a:p>
          <a:p>
            <a:pPr lvl="1"/>
            <a:r>
              <a:rPr lang="en-US" b="0" kern="0">
                <a:solidFill>
                  <a:srgbClr val="000000"/>
                </a:solidFill>
              </a:rPr>
              <a:t>GET BLOB</a:t>
            </a:r>
          </a:p>
          <a:p>
            <a:pPr lvl="2"/>
            <a:r>
              <a:rPr lang="en-US" b="0" kern="0">
                <a:solidFill>
                  <a:srgbClr val="000000"/>
                </a:solidFill>
                <a:hlinkClick r:id="rId3"/>
              </a:rPr>
              <a:t>https://[account].blob.core.windows.net/[container]/[blob</a:t>
            </a:r>
            <a:r>
              <a:rPr lang="en-US" b="0" kern="0">
                <a:solidFill>
                  <a:srgbClr val="000000"/>
                </a:solidFill>
              </a:rPr>
              <a:t>]</a:t>
            </a:r>
          </a:p>
          <a:p>
            <a:pPr lvl="1"/>
            <a:r>
              <a:rPr lang="en-US" b="0" kern="0">
                <a:solidFill>
                  <a:srgbClr val="000000"/>
                </a:solidFill>
              </a:rPr>
              <a:t>POST, PUT, and DELETE is available on the same endpoint</a:t>
            </a:r>
          </a:p>
          <a:p>
            <a:pPr lvl="0"/>
            <a:r>
              <a:rPr lang="en-US" b="0" kern="0">
                <a:solidFill>
                  <a:srgbClr val="000000"/>
                </a:solidFill>
              </a:rPr>
              <a:t>You can access containers for operations by using the </a:t>
            </a:r>
            <a:r>
              <a:rPr lang="en-US" kern="0">
                <a:solidFill>
                  <a:srgbClr val="000000"/>
                </a:solidFill>
              </a:rPr>
              <a:t>restype</a:t>
            </a:r>
            <a:r>
              <a:rPr lang="en-US" b="0" kern="0">
                <a:solidFill>
                  <a:srgbClr val="000000"/>
                </a:solidFill>
              </a:rPr>
              <a:t> query string parameter</a:t>
            </a:r>
          </a:p>
          <a:p>
            <a:pPr lvl="1"/>
            <a:r>
              <a:rPr lang="en-US" b="0" kern="0">
                <a:solidFill>
                  <a:srgbClr val="000000"/>
                </a:solidFill>
                <a:hlinkClick r:id="rId4"/>
              </a:rPr>
              <a:t>https://[</a:t>
            </a:r>
            <a:r>
              <a:rPr lang="en-US" b="0" i="1" kern="0">
                <a:solidFill>
                  <a:srgbClr val="000000"/>
                </a:solidFill>
                <a:hlinkClick r:id="rId4"/>
              </a:rPr>
              <a:t>account</a:t>
            </a:r>
            <a:r>
              <a:rPr lang="en-US" b="0" kern="0">
                <a:solidFill>
                  <a:srgbClr val="000000"/>
                </a:solidFill>
                <a:hlinkClick r:id="rId4"/>
              </a:rPr>
              <a:t>].blob.core.windows.net/[</a:t>
            </a:r>
            <a:r>
              <a:rPr lang="en-US" b="0" i="1" kern="0">
                <a:solidFill>
                  <a:srgbClr val="000000"/>
                </a:solidFill>
                <a:hlinkClick r:id="rId4"/>
              </a:rPr>
              <a:t>container</a:t>
            </a:r>
            <a:r>
              <a:rPr lang="en-US" b="0" kern="0">
                <a:solidFill>
                  <a:srgbClr val="000000"/>
                </a:solidFill>
                <a:hlinkClick r:id="rId4"/>
              </a:rPr>
              <a:t>]?restype=container</a:t>
            </a:r>
            <a:endParaRPr lang="en-US" b="0" kern="0">
              <a:solidFill>
                <a:srgbClr val="000000"/>
              </a:solidFill>
            </a:endParaRPr>
          </a:p>
          <a:p>
            <a:pPr lvl="0"/>
            <a:r>
              <a:rPr lang="en-US" b="0" kern="0">
                <a:solidFill>
                  <a:srgbClr val="000000"/>
                </a:solidFill>
              </a:rPr>
              <a:t>You can append Shared Access Signature (SAS) tokens to the end of a URL to access protected blobs</a:t>
            </a:r>
            <a:endParaRPr lang="en-US" b="0" kern="0" dirty="0">
              <a:solidFill>
                <a:srgbClr val="000000"/>
              </a:solidFill>
            </a:endParaRPr>
          </a:p>
        </p:txBody>
      </p:sp>
    </p:spTree>
    <p:extLst>
      <p:ext uri="{BB962C8B-B14F-4D97-AF65-F5344CB8AC3E}">
        <p14:creationId xmlns:p14="http://schemas.microsoft.com/office/powerpoint/2010/main" val="22640151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2193</Words>
  <Application>Microsoft Office PowerPoint</Application>
  <PresentationFormat>On-screen Show (4:3)</PresentationFormat>
  <Paragraphs>259</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Wingdings</vt:lpstr>
      <vt:lpstr>Times New Roman</vt:lpstr>
      <vt:lpstr>Arial</vt:lpstr>
      <vt:lpstr>Segoe</vt:lpstr>
      <vt:lpstr>Verdana</vt:lpstr>
      <vt:lpstr>Segoe UI</vt:lpstr>
      <vt:lpstr>Consolas</vt:lpstr>
      <vt:lpstr>Calibri</vt:lpstr>
      <vt:lpstr>NG_MOC_Core_ModuleNew2</vt:lpstr>
      <vt:lpstr>Module 7</vt:lpstr>
      <vt:lpstr>Module Overview</vt:lpstr>
      <vt:lpstr>Lesson 1: Storage Blobs</vt:lpstr>
      <vt:lpstr>Storage Blobs</vt:lpstr>
      <vt:lpstr>Storage Blobs (cont.)</vt:lpstr>
      <vt:lpstr>Blob Types</vt:lpstr>
      <vt:lpstr>Page Blobs</vt:lpstr>
      <vt:lpstr>Block Blobs</vt:lpstr>
      <vt:lpstr>REST API for Storage Blobs</vt:lpstr>
      <vt:lpstr>Lesson 2: Controlling Access to Storage Blobs and Containers</vt:lpstr>
      <vt:lpstr>Container Permissions</vt:lpstr>
      <vt:lpstr>Shared Access Signatures</vt:lpstr>
      <vt:lpstr>Structure of a Shared Access Signature</vt:lpstr>
      <vt:lpstr>Stored Access Policies</vt:lpstr>
      <vt:lpstr>Generating Shared Access Signatures from Policies</vt:lpstr>
      <vt:lpstr>Generating Shared Access Signatures from Policies</vt:lpstr>
      <vt:lpstr>Lesson 3: Configuring Azure Storage Accounts</vt:lpstr>
      <vt:lpstr>Content Delivery Network</vt:lpstr>
      <vt:lpstr>Cross-Origin Resource Sharing</vt:lpstr>
      <vt:lpstr>Lesson 4: Azure Files</vt:lpstr>
      <vt:lpstr>Azure Files Overview</vt:lpstr>
      <vt:lpstr>File Shares</vt:lpstr>
      <vt:lpstr>Lab: Storing Generated Documents in Azure Storage Blobs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Sidney Andrews</dc:creator>
  <cp:lastModifiedBy>Sidney Andrews</cp:lastModifiedBy>
  <cp:revision>1</cp:revision>
  <dcterms:created xsi:type="dcterms:W3CDTF">2016-08-12T08:25:52Z</dcterms:created>
  <dcterms:modified xsi:type="dcterms:W3CDTF">2016-08-12T08:26:01Z</dcterms:modified>
</cp:coreProperties>
</file>