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7" autoAdjust="0"/>
    <p:restoredTop sz="87952" autoAdjust="0"/>
  </p:normalViewPr>
  <p:slideViewPr>
    <p:cSldViewPr snapToGrid="0">
      <p:cViewPr varScale="1">
        <p:scale>
          <a:sx n="98" d="100"/>
          <a:sy n="98"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5084D-4671-42B8-92C6-5C4739ADA139}"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C104DD8F-3437-43ED-B68A-DA212DCDB254}">
      <dgm:prSet phldrT="[Text]"/>
      <dgm:spPr/>
      <dgm:t>
        <a:bodyPr/>
        <a:lstStyle/>
        <a:p>
          <a:r>
            <a:rPr lang="en-US" dirty="0"/>
            <a:t>Web Application</a:t>
          </a:r>
        </a:p>
      </dgm:t>
    </dgm:pt>
    <dgm:pt modelId="{EA17A1F0-6A7D-43DF-9746-831AB290BE6E}" type="parTrans" cxnId="{72770830-5343-442B-A221-A8ED92336241}">
      <dgm:prSet/>
      <dgm:spPr/>
      <dgm:t>
        <a:bodyPr/>
        <a:lstStyle/>
        <a:p>
          <a:endParaRPr lang="en-US"/>
        </a:p>
      </dgm:t>
    </dgm:pt>
    <dgm:pt modelId="{9B7C7E79-510F-4385-B018-287220066A16}" type="sibTrans" cxnId="{72770830-5343-442B-A221-A8ED92336241}">
      <dgm:prSet/>
      <dgm:spPr/>
      <dgm:t>
        <a:bodyPr/>
        <a:lstStyle/>
        <a:p>
          <a:endParaRPr lang="en-US"/>
        </a:p>
      </dgm:t>
    </dgm:pt>
    <dgm:pt modelId="{AFBB9E33-0B1F-4AE6-81EB-9ABA1297CF44}">
      <dgm:prSet phldrT="[Text]"/>
      <dgm:spPr/>
      <dgm:t>
        <a:bodyPr/>
        <a:lstStyle/>
        <a:p>
          <a:r>
            <a:rPr lang="en-US" dirty="0"/>
            <a:t>Web Server (IIS)</a:t>
          </a:r>
        </a:p>
      </dgm:t>
    </dgm:pt>
    <dgm:pt modelId="{EF1A7C19-E8A4-42ED-8DDF-AB50BE551695}" type="parTrans" cxnId="{D9FAC163-2A5B-4668-8602-8B943EBF8C1A}">
      <dgm:prSet/>
      <dgm:spPr/>
      <dgm:t>
        <a:bodyPr/>
        <a:lstStyle/>
        <a:p>
          <a:endParaRPr lang="en-US"/>
        </a:p>
      </dgm:t>
    </dgm:pt>
    <dgm:pt modelId="{670A44F5-C6CA-4BC4-8FE2-5D6E0BA1908D}" type="sibTrans" cxnId="{D9FAC163-2A5B-4668-8602-8B943EBF8C1A}">
      <dgm:prSet/>
      <dgm:spPr/>
      <dgm:t>
        <a:bodyPr/>
        <a:lstStyle/>
        <a:p>
          <a:endParaRPr lang="en-US"/>
        </a:p>
      </dgm:t>
    </dgm:pt>
    <dgm:pt modelId="{AB70A415-D508-4E2B-98C2-79A9A8AA8FDA}">
      <dgm:prSet phldrT="[Text]"/>
      <dgm:spPr/>
      <dgm:t>
        <a:bodyPr/>
        <a:lstStyle/>
        <a:p>
          <a:r>
            <a:rPr lang="en-US" dirty="0"/>
            <a:t>SQL Server</a:t>
          </a:r>
        </a:p>
      </dgm:t>
    </dgm:pt>
    <dgm:pt modelId="{75A6792D-9893-42B1-94DA-6E90BD0E6FA8}" type="parTrans" cxnId="{6BA1B70B-CA9C-4866-88D0-1E060A1E4B67}">
      <dgm:prSet/>
      <dgm:spPr/>
      <dgm:t>
        <a:bodyPr/>
        <a:lstStyle/>
        <a:p>
          <a:endParaRPr lang="en-US"/>
        </a:p>
      </dgm:t>
    </dgm:pt>
    <dgm:pt modelId="{D2C5F8E0-8CFF-4B3D-B063-3DB6E06F85DD}" type="sibTrans" cxnId="{6BA1B70B-CA9C-4866-88D0-1E060A1E4B67}">
      <dgm:prSet/>
      <dgm:spPr/>
      <dgm:t>
        <a:bodyPr/>
        <a:lstStyle/>
        <a:p>
          <a:endParaRPr lang="en-US"/>
        </a:p>
      </dgm:t>
    </dgm:pt>
    <dgm:pt modelId="{55E0077F-04FE-4AC0-B6F6-72F7A3BBC612}">
      <dgm:prSet phldrT="[Text]"/>
      <dgm:spPr/>
      <dgm:t>
        <a:bodyPr/>
        <a:lstStyle/>
        <a:p>
          <a:r>
            <a:rPr lang="en-US" dirty="0"/>
            <a:t>SharePoint</a:t>
          </a:r>
        </a:p>
      </dgm:t>
    </dgm:pt>
    <dgm:pt modelId="{DD1C5EC9-2075-487C-B60F-700C8876EEF8}" type="parTrans" cxnId="{4A1E308D-C3E1-4713-839B-3BDF5643CAB5}">
      <dgm:prSet/>
      <dgm:spPr/>
      <dgm:t>
        <a:bodyPr/>
        <a:lstStyle/>
        <a:p>
          <a:endParaRPr lang="en-US"/>
        </a:p>
      </dgm:t>
    </dgm:pt>
    <dgm:pt modelId="{791EA53F-A518-44E7-B1B9-56EEEEFCF603}" type="sibTrans" cxnId="{4A1E308D-C3E1-4713-839B-3BDF5643CAB5}">
      <dgm:prSet/>
      <dgm:spPr/>
      <dgm:t>
        <a:bodyPr/>
        <a:lstStyle/>
        <a:p>
          <a:endParaRPr lang="en-US"/>
        </a:p>
      </dgm:t>
    </dgm:pt>
    <dgm:pt modelId="{231E36AF-66AE-45CD-AD5E-3B58DE4FFB96}">
      <dgm:prSet phldrT="[Text]"/>
      <dgm:spPr/>
      <dgm:t>
        <a:bodyPr/>
        <a:lstStyle/>
        <a:p>
          <a:r>
            <a:rPr lang="en-US" dirty="0"/>
            <a:t>Web Front-Ends</a:t>
          </a:r>
        </a:p>
      </dgm:t>
    </dgm:pt>
    <dgm:pt modelId="{CC4216DE-B737-4070-BE66-6D376779F571}" type="parTrans" cxnId="{F2D3495F-5B14-4069-8E52-783F7B5B1EBD}">
      <dgm:prSet/>
      <dgm:spPr/>
      <dgm:t>
        <a:bodyPr/>
        <a:lstStyle/>
        <a:p>
          <a:endParaRPr lang="en-US"/>
        </a:p>
      </dgm:t>
    </dgm:pt>
    <dgm:pt modelId="{6700BFC4-59B4-4418-82D2-E7D94CF48610}" type="sibTrans" cxnId="{F2D3495F-5B14-4069-8E52-783F7B5B1EBD}">
      <dgm:prSet/>
      <dgm:spPr/>
      <dgm:t>
        <a:bodyPr/>
        <a:lstStyle/>
        <a:p>
          <a:endParaRPr lang="en-US"/>
        </a:p>
      </dgm:t>
    </dgm:pt>
    <dgm:pt modelId="{F6CD69F6-1EC3-42A4-84B8-CA739D605BE9}">
      <dgm:prSet phldrT="[Text]"/>
      <dgm:spPr/>
      <dgm:t>
        <a:bodyPr/>
        <a:lstStyle/>
        <a:p>
          <a:r>
            <a:rPr lang="en-US" dirty="0"/>
            <a:t>SQL Server[s]</a:t>
          </a:r>
        </a:p>
      </dgm:t>
    </dgm:pt>
    <dgm:pt modelId="{1F3BCC16-CFB5-40B8-8B43-8AF9308F20E4}" type="parTrans" cxnId="{F175EB60-E913-462D-8121-5F96BC56C6B9}">
      <dgm:prSet/>
      <dgm:spPr/>
      <dgm:t>
        <a:bodyPr/>
        <a:lstStyle/>
        <a:p>
          <a:endParaRPr lang="en-US"/>
        </a:p>
      </dgm:t>
    </dgm:pt>
    <dgm:pt modelId="{9ACF6A58-0D2D-4708-A8AC-F2FF0AE7E47B}" type="sibTrans" cxnId="{F175EB60-E913-462D-8121-5F96BC56C6B9}">
      <dgm:prSet/>
      <dgm:spPr/>
      <dgm:t>
        <a:bodyPr/>
        <a:lstStyle/>
        <a:p>
          <a:endParaRPr lang="en-US"/>
        </a:p>
      </dgm:t>
    </dgm:pt>
    <dgm:pt modelId="{B45C932A-CC7A-43D6-9CA8-BDA19211AC8C}">
      <dgm:prSet phldrT="[Text]"/>
      <dgm:spPr/>
      <dgm:t>
        <a:bodyPr/>
        <a:lstStyle/>
        <a:p>
          <a:r>
            <a:rPr lang="en-US" dirty="0"/>
            <a:t>State Server</a:t>
          </a:r>
        </a:p>
      </dgm:t>
    </dgm:pt>
    <dgm:pt modelId="{43378454-0CD2-45CC-BC7E-AA6378A5A9BF}" type="parTrans" cxnId="{AE812384-1893-47B6-B870-3B7089246A27}">
      <dgm:prSet/>
      <dgm:spPr/>
      <dgm:t>
        <a:bodyPr/>
        <a:lstStyle/>
        <a:p>
          <a:endParaRPr lang="en-US"/>
        </a:p>
      </dgm:t>
    </dgm:pt>
    <dgm:pt modelId="{D51CC88B-6143-4F55-882C-11A3686C4782}" type="sibTrans" cxnId="{AE812384-1893-47B6-B870-3B7089246A27}">
      <dgm:prSet/>
      <dgm:spPr/>
      <dgm:t>
        <a:bodyPr/>
        <a:lstStyle/>
        <a:p>
          <a:endParaRPr lang="en-US"/>
        </a:p>
      </dgm:t>
    </dgm:pt>
    <dgm:pt modelId="{572B5D85-2DD3-4112-8A4E-6AAC67FEF77E}">
      <dgm:prSet phldrT="[Text]"/>
      <dgm:spPr/>
      <dgm:t>
        <a:bodyPr/>
        <a:lstStyle/>
        <a:p>
          <a:r>
            <a:rPr lang="en-US" dirty="0"/>
            <a:t>Application Services</a:t>
          </a:r>
        </a:p>
      </dgm:t>
    </dgm:pt>
    <dgm:pt modelId="{BD6FB8C8-E136-4188-929D-11846AFE0D5D}" type="parTrans" cxnId="{BF875A8F-54A6-4477-A3E9-4B88AB3D345C}">
      <dgm:prSet/>
      <dgm:spPr/>
      <dgm:t>
        <a:bodyPr/>
        <a:lstStyle/>
        <a:p>
          <a:endParaRPr lang="en-US"/>
        </a:p>
      </dgm:t>
    </dgm:pt>
    <dgm:pt modelId="{AC0F48DA-66CA-4341-B97C-BDFD3D3BE76E}" type="sibTrans" cxnId="{BF875A8F-54A6-4477-A3E9-4B88AB3D345C}">
      <dgm:prSet/>
      <dgm:spPr/>
      <dgm:t>
        <a:bodyPr/>
        <a:lstStyle/>
        <a:p>
          <a:endParaRPr lang="en-US"/>
        </a:p>
      </dgm:t>
    </dgm:pt>
    <dgm:pt modelId="{460DB75C-335A-4C29-8604-CBD50C5CC747}" type="pres">
      <dgm:prSet presAssocID="{18F5084D-4671-42B8-92C6-5C4739ADA139}" presName="Name0" presStyleCnt="0">
        <dgm:presLayoutVars>
          <dgm:dir/>
          <dgm:animLvl val="lvl"/>
          <dgm:resizeHandles val="exact"/>
        </dgm:presLayoutVars>
      </dgm:prSet>
      <dgm:spPr/>
      <dgm:t>
        <a:bodyPr/>
        <a:lstStyle/>
        <a:p>
          <a:endParaRPr lang="en-US"/>
        </a:p>
      </dgm:t>
    </dgm:pt>
    <dgm:pt modelId="{98126C81-A3C7-4FD8-ADD1-46C903AA3E59}" type="pres">
      <dgm:prSet presAssocID="{C104DD8F-3437-43ED-B68A-DA212DCDB254}" presName="composite" presStyleCnt="0"/>
      <dgm:spPr/>
    </dgm:pt>
    <dgm:pt modelId="{D77855DE-CB13-4B72-8257-2B916C9FBCF4}" type="pres">
      <dgm:prSet presAssocID="{C104DD8F-3437-43ED-B68A-DA212DCDB254}" presName="parTx" presStyleLbl="alignNode1" presStyleIdx="0" presStyleCnt="2">
        <dgm:presLayoutVars>
          <dgm:chMax val="0"/>
          <dgm:chPref val="0"/>
          <dgm:bulletEnabled val="1"/>
        </dgm:presLayoutVars>
      </dgm:prSet>
      <dgm:spPr/>
      <dgm:t>
        <a:bodyPr/>
        <a:lstStyle/>
        <a:p>
          <a:endParaRPr lang="en-US"/>
        </a:p>
      </dgm:t>
    </dgm:pt>
    <dgm:pt modelId="{FA4FF988-8AAB-48A0-B481-1BA04D5107BA}" type="pres">
      <dgm:prSet presAssocID="{C104DD8F-3437-43ED-B68A-DA212DCDB254}" presName="desTx" presStyleLbl="alignAccFollowNode1" presStyleIdx="0" presStyleCnt="2">
        <dgm:presLayoutVars>
          <dgm:bulletEnabled val="1"/>
        </dgm:presLayoutVars>
      </dgm:prSet>
      <dgm:spPr/>
      <dgm:t>
        <a:bodyPr/>
        <a:lstStyle/>
        <a:p>
          <a:endParaRPr lang="en-US"/>
        </a:p>
      </dgm:t>
    </dgm:pt>
    <dgm:pt modelId="{62584931-5C8E-4F58-96B8-F33BA4BB59BD}" type="pres">
      <dgm:prSet presAssocID="{9B7C7E79-510F-4385-B018-287220066A16}" presName="space" presStyleCnt="0"/>
      <dgm:spPr/>
    </dgm:pt>
    <dgm:pt modelId="{B47CCBCD-863A-4A0D-AF23-D82BE35E829F}" type="pres">
      <dgm:prSet presAssocID="{55E0077F-04FE-4AC0-B6F6-72F7A3BBC612}" presName="composite" presStyleCnt="0"/>
      <dgm:spPr/>
    </dgm:pt>
    <dgm:pt modelId="{8D0BCFBF-A482-4244-9368-BC67D74B81F9}" type="pres">
      <dgm:prSet presAssocID="{55E0077F-04FE-4AC0-B6F6-72F7A3BBC612}" presName="parTx" presStyleLbl="alignNode1" presStyleIdx="1" presStyleCnt="2">
        <dgm:presLayoutVars>
          <dgm:chMax val="0"/>
          <dgm:chPref val="0"/>
          <dgm:bulletEnabled val="1"/>
        </dgm:presLayoutVars>
      </dgm:prSet>
      <dgm:spPr/>
      <dgm:t>
        <a:bodyPr/>
        <a:lstStyle/>
        <a:p>
          <a:endParaRPr lang="en-US"/>
        </a:p>
      </dgm:t>
    </dgm:pt>
    <dgm:pt modelId="{11706283-D7BC-4163-91DC-B8FD5C220C5C}" type="pres">
      <dgm:prSet presAssocID="{55E0077F-04FE-4AC0-B6F6-72F7A3BBC612}" presName="desTx" presStyleLbl="alignAccFollowNode1" presStyleIdx="1" presStyleCnt="2">
        <dgm:presLayoutVars>
          <dgm:bulletEnabled val="1"/>
        </dgm:presLayoutVars>
      </dgm:prSet>
      <dgm:spPr/>
      <dgm:t>
        <a:bodyPr/>
        <a:lstStyle/>
        <a:p>
          <a:endParaRPr lang="en-US"/>
        </a:p>
      </dgm:t>
    </dgm:pt>
  </dgm:ptLst>
  <dgm:cxnLst>
    <dgm:cxn modelId="{566B4DF4-02D1-4AE5-AB18-4192D007765D}" type="presOf" srcId="{55E0077F-04FE-4AC0-B6F6-72F7A3BBC612}" destId="{8D0BCFBF-A482-4244-9368-BC67D74B81F9}" srcOrd="0" destOrd="0" presId="urn:microsoft.com/office/officeart/2005/8/layout/hList1"/>
    <dgm:cxn modelId="{4A1E308D-C3E1-4713-839B-3BDF5643CAB5}" srcId="{18F5084D-4671-42B8-92C6-5C4739ADA139}" destId="{55E0077F-04FE-4AC0-B6F6-72F7A3BBC612}" srcOrd="1" destOrd="0" parTransId="{DD1C5EC9-2075-487C-B60F-700C8876EEF8}" sibTransId="{791EA53F-A518-44E7-B1B9-56EEEEFCF603}"/>
    <dgm:cxn modelId="{AE812384-1893-47B6-B870-3B7089246A27}" srcId="{C104DD8F-3437-43ED-B68A-DA212DCDB254}" destId="{B45C932A-CC7A-43D6-9CA8-BDA19211AC8C}" srcOrd="2" destOrd="0" parTransId="{43378454-0CD2-45CC-BC7E-AA6378A5A9BF}" sibTransId="{D51CC88B-6143-4F55-882C-11A3686C4782}"/>
    <dgm:cxn modelId="{09AB4CBD-5D2C-46E4-9BC9-69CF51A6C454}" type="presOf" srcId="{AB70A415-D508-4E2B-98C2-79A9A8AA8FDA}" destId="{FA4FF988-8AAB-48A0-B481-1BA04D5107BA}" srcOrd="0" destOrd="1" presId="urn:microsoft.com/office/officeart/2005/8/layout/hList1"/>
    <dgm:cxn modelId="{9A34EFAE-0283-48FF-89D1-F72C5B0DD08B}" type="presOf" srcId="{572B5D85-2DD3-4112-8A4E-6AAC67FEF77E}" destId="{11706283-D7BC-4163-91DC-B8FD5C220C5C}" srcOrd="0" destOrd="2" presId="urn:microsoft.com/office/officeart/2005/8/layout/hList1"/>
    <dgm:cxn modelId="{BF875A8F-54A6-4477-A3E9-4B88AB3D345C}" srcId="{55E0077F-04FE-4AC0-B6F6-72F7A3BBC612}" destId="{572B5D85-2DD3-4112-8A4E-6AAC67FEF77E}" srcOrd="2" destOrd="0" parTransId="{BD6FB8C8-E136-4188-929D-11846AFE0D5D}" sibTransId="{AC0F48DA-66CA-4341-B97C-BDFD3D3BE76E}"/>
    <dgm:cxn modelId="{D9FAC163-2A5B-4668-8602-8B943EBF8C1A}" srcId="{C104DD8F-3437-43ED-B68A-DA212DCDB254}" destId="{AFBB9E33-0B1F-4AE6-81EB-9ABA1297CF44}" srcOrd="0" destOrd="0" parTransId="{EF1A7C19-E8A4-42ED-8DDF-AB50BE551695}" sibTransId="{670A44F5-C6CA-4BC4-8FE2-5D6E0BA1908D}"/>
    <dgm:cxn modelId="{49DDBAD4-8CD1-47BB-9267-F19535D48BE2}" type="presOf" srcId="{C104DD8F-3437-43ED-B68A-DA212DCDB254}" destId="{D77855DE-CB13-4B72-8257-2B916C9FBCF4}" srcOrd="0" destOrd="0" presId="urn:microsoft.com/office/officeart/2005/8/layout/hList1"/>
    <dgm:cxn modelId="{F175EB60-E913-462D-8121-5F96BC56C6B9}" srcId="{55E0077F-04FE-4AC0-B6F6-72F7A3BBC612}" destId="{F6CD69F6-1EC3-42A4-84B8-CA739D605BE9}" srcOrd="1" destOrd="0" parTransId="{1F3BCC16-CFB5-40B8-8B43-8AF9308F20E4}" sibTransId="{9ACF6A58-0D2D-4708-A8AC-F2FF0AE7E47B}"/>
    <dgm:cxn modelId="{F2D3495F-5B14-4069-8E52-783F7B5B1EBD}" srcId="{55E0077F-04FE-4AC0-B6F6-72F7A3BBC612}" destId="{231E36AF-66AE-45CD-AD5E-3B58DE4FFB96}" srcOrd="0" destOrd="0" parTransId="{CC4216DE-B737-4070-BE66-6D376779F571}" sibTransId="{6700BFC4-59B4-4418-82D2-E7D94CF48610}"/>
    <dgm:cxn modelId="{D88101F6-DBB0-4C6A-B533-63FA37827D71}" type="presOf" srcId="{231E36AF-66AE-45CD-AD5E-3B58DE4FFB96}" destId="{11706283-D7BC-4163-91DC-B8FD5C220C5C}" srcOrd="0" destOrd="0" presId="urn:microsoft.com/office/officeart/2005/8/layout/hList1"/>
    <dgm:cxn modelId="{268B9216-DD2C-495C-B9C1-4C5ABBDD6BDE}" type="presOf" srcId="{AFBB9E33-0B1F-4AE6-81EB-9ABA1297CF44}" destId="{FA4FF988-8AAB-48A0-B481-1BA04D5107BA}" srcOrd="0" destOrd="0" presId="urn:microsoft.com/office/officeart/2005/8/layout/hList1"/>
    <dgm:cxn modelId="{7664D736-CCD5-4546-A060-D7777C03E558}" type="presOf" srcId="{18F5084D-4671-42B8-92C6-5C4739ADA139}" destId="{460DB75C-335A-4C29-8604-CBD50C5CC747}" srcOrd="0" destOrd="0" presId="urn:microsoft.com/office/officeart/2005/8/layout/hList1"/>
    <dgm:cxn modelId="{72770830-5343-442B-A221-A8ED92336241}" srcId="{18F5084D-4671-42B8-92C6-5C4739ADA139}" destId="{C104DD8F-3437-43ED-B68A-DA212DCDB254}" srcOrd="0" destOrd="0" parTransId="{EA17A1F0-6A7D-43DF-9746-831AB290BE6E}" sibTransId="{9B7C7E79-510F-4385-B018-287220066A16}"/>
    <dgm:cxn modelId="{2B6DF3A5-C60F-4FCE-9B37-D22F1C81D427}" type="presOf" srcId="{B45C932A-CC7A-43D6-9CA8-BDA19211AC8C}" destId="{FA4FF988-8AAB-48A0-B481-1BA04D5107BA}" srcOrd="0" destOrd="2" presId="urn:microsoft.com/office/officeart/2005/8/layout/hList1"/>
    <dgm:cxn modelId="{6BA1B70B-CA9C-4866-88D0-1E060A1E4B67}" srcId="{C104DD8F-3437-43ED-B68A-DA212DCDB254}" destId="{AB70A415-D508-4E2B-98C2-79A9A8AA8FDA}" srcOrd="1" destOrd="0" parTransId="{75A6792D-9893-42B1-94DA-6E90BD0E6FA8}" sibTransId="{D2C5F8E0-8CFF-4B3D-B063-3DB6E06F85DD}"/>
    <dgm:cxn modelId="{5FFF2ED7-145D-47D1-B739-CF3DEFE9097E}" type="presOf" srcId="{F6CD69F6-1EC3-42A4-84B8-CA739D605BE9}" destId="{11706283-D7BC-4163-91DC-B8FD5C220C5C}" srcOrd="0" destOrd="1" presId="urn:microsoft.com/office/officeart/2005/8/layout/hList1"/>
    <dgm:cxn modelId="{5CF4B220-4D6E-4F7F-A915-71BE70EB4FFD}" type="presParOf" srcId="{460DB75C-335A-4C29-8604-CBD50C5CC747}" destId="{98126C81-A3C7-4FD8-ADD1-46C903AA3E59}" srcOrd="0" destOrd="0" presId="urn:microsoft.com/office/officeart/2005/8/layout/hList1"/>
    <dgm:cxn modelId="{0A04610D-9A17-4722-9759-12A42F18CCAE}" type="presParOf" srcId="{98126C81-A3C7-4FD8-ADD1-46C903AA3E59}" destId="{D77855DE-CB13-4B72-8257-2B916C9FBCF4}" srcOrd="0" destOrd="0" presId="urn:microsoft.com/office/officeart/2005/8/layout/hList1"/>
    <dgm:cxn modelId="{FA3291FE-4934-4B9D-BA43-BA368BE828FD}" type="presParOf" srcId="{98126C81-A3C7-4FD8-ADD1-46C903AA3E59}" destId="{FA4FF988-8AAB-48A0-B481-1BA04D5107BA}" srcOrd="1" destOrd="0" presId="urn:microsoft.com/office/officeart/2005/8/layout/hList1"/>
    <dgm:cxn modelId="{03B08E5F-5933-47EC-A39F-DE9917ADA47F}" type="presParOf" srcId="{460DB75C-335A-4C29-8604-CBD50C5CC747}" destId="{62584931-5C8E-4F58-96B8-F33BA4BB59BD}" srcOrd="1" destOrd="0" presId="urn:microsoft.com/office/officeart/2005/8/layout/hList1"/>
    <dgm:cxn modelId="{277B19A4-F127-4D69-8296-C7D9C80F5CF8}" type="presParOf" srcId="{460DB75C-335A-4C29-8604-CBD50C5CC747}" destId="{B47CCBCD-863A-4A0D-AF23-D82BE35E829F}" srcOrd="2" destOrd="0" presId="urn:microsoft.com/office/officeart/2005/8/layout/hList1"/>
    <dgm:cxn modelId="{F511DBCD-DC71-44FE-AA6A-F5A32F158976}" type="presParOf" srcId="{B47CCBCD-863A-4A0D-AF23-D82BE35E829F}" destId="{8D0BCFBF-A482-4244-9368-BC67D74B81F9}" srcOrd="0" destOrd="0" presId="urn:microsoft.com/office/officeart/2005/8/layout/hList1"/>
    <dgm:cxn modelId="{D70DE638-14D0-4CDB-8496-33F7A4B04D7D}" type="presParOf" srcId="{B47CCBCD-863A-4A0D-AF23-D82BE35E829F}" destId="{11706283-D7BC-4163-91DC-B8FD5C220C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4D808-8318-46D4-8FE7-BBC5BC1573B3}" type="doc">
      <dgm:prSet loTypeId="urn:microsoft.com/office/officeart/2008/layout/HexagonCluster" loCatId="relationship" qsTypeId="urn:microsoft.com/office/officeart/2005/8/quickstyle/simple1" qsCatId="simple" csTypeId="urn:microsoft.com/office/officeart/2005/8/colors/accent2_2" csCatId="accent2" phldr="1"/>
      <dgm:spPr/>
      <dgm:t>
        <a:bodyPr/>
        <a:lstStyle/>
        <a:p>
          <a:endParaRPr lang="en-US"/>
        </a:p>
      </dgm:t>
    </dgm:pt>
    <dgm:pt modelId="{2A8071DF-DB1E-4F62-BCB7-E704E6DDA3E8}">
      <dgm:prSet phldrT="[Text]"/>
      <dgm:spPr/>
      <dgm:t>
        <a:bodyPr/>
        <a:lstStyle/>
        <a:p>
          <a:r>
            <a:rPr lang="en-US" dirty="0"/>
            <a:t>Basic Tier</a:t>
          </a:r>
        </a:p>
      </dgm:t>
    </dgm:pt>
    <dgm:pt modelId="{F1617313-7B64-42E4-B904-031BCC652FED}" type="parTrans" cxnId="{25D3B0F9-388D-4122-AE4F-31717517B6BD}">
      <dgm:prSet/>
      <dgm:spPr/>
      <dgm:t>
        <a:bodyPr/>
        <a:lstStyle/>
        <a:p>
          <a:endParaRPr lang="en-US"/>
        </a:p>
      </dgm:t>
    </dgm:pt>
    <dgm:pt modelId="{6A9081EC-2FE1-4170-8D3A-470C9525B7D4}" type="sibTrans" cxnId="{25D3B0F9-388D-4122-AE4F-31717517B6BD}">
      <dgm:prSet/>
      <dgm:spPr/>
      <dgm:t>
        <a:bodyPr/>
        <a:lstStyle/>
        <a:p>
          <a:endParaRPr lang="en-US"/>
        </a:p>
      </dgm:t>
    </dgm:pt>
    <dgm:pt modelId="{F0B74109-88C0-4527-AE0A-AC3540176545}">
      <dgm:prSet phldrT="[Text]"/>
      <dgm:spPr/>
      <dgm:t>
        <a:bodyPr/>
        <a:lstStyle/>
        <a:p>
          <a:r>
            <a:rPr lang="en-US" dirty="0"/>
            <a:t>D-Series</a:t>
          </a:r>
        </a:p>
      </dgm:t>
    </dgm:pt>
    <dgm:pt modelId="{44033AF6-F031-48EE-BB42-1D1682E4FB86}" type="parTrans" cxnId="{7CEB0865-0945-4226-98E9-2CA6D48C47F9}">
      <dgm:prSet/>
      <dgm:spPr/>
      <dgm:t>
        <a:bodyPr/>
        <a:lstStyle/>
        <a:p>
          <a:endParaRPr lang="en-US"/>
        </a:p>
      </dgm:t>
    </dgm:pt>
    <dgm:pt modelId="{2B8B2FE6-0170-43C9-88E0-24254BD3BCD0}" type="sibTrans" cxnId="{7CEB0865-0945-4226-98E9-2CA6D48C47F9}">
      <dgm:prSet/>
      <dgm:spPr/>
      <dgm:t>
        <a:bodyPr/>
        <a:lstStyle/>
        <a:p>
          <a:endParaRPr lang="en-US"/>
        </a:p>
      </dgm:t>
    </dgm:pt>
    <dgm:pt modelId="{2C1FDE9F-6309-4B4A-BCF9-AFAC24EFD5DC}">
      <dgm:prSet phldrT="[Text]"/>
      <dgm:spPr/>
      <dgm:t>
        <a:bodyPr/>
        <a:lstStyle/>
        <a:p>
          <a:r>
            <a:rPr lang="en-US"/>
            <a:t>A-Series</a:t>
          </a:r>
          <a:endParaRPr lang="en-US" dirty="0"/>
        </a:p>
      </dgm:t>
    </dgm:pt>
    <dgm:pt modelId="{9958A4E5-1809-4330-8F53-0F05B60300A5}" type="parTrans" cxnId="{A1B61458-DE62-4A11-8A81-A4AA367213DC}">
      <dgm:prSet/>
      <dgm:spPr/>
      <dgm:t>
        <a:bodyPr/>
        <a:lstStyle/>
        <a:p>
          <a:endParaRPr lang="en-US"/>
        </a:p>
      </dgm:t>
    </dgm:pt>
    <dgm:pt modelId="{64B3E732-9F46-4083-BAF0-F9B9A3597687}" type="sibTrans" cxnId="{A1B61458-DE62-4A11-8A81-A4AA367213DC}">
      <dgm:prSet/>
      <dgm:spPr/>
      <dgm:t>
        <a:bodyPr/>
        <a:lstStyle/>
        <a:p>
          <a:endParaRPr lang="en-US"/>
        </a:p>
      </dgm:t>
    </dgm:pt>
    <dgm:pt modelId="{C6132D01-6FE9-4081-9E76-3B1435349B64}">
      <dgm:prSet phldrT="[Text]"/>
      <dgm:spPr/>
      <dgm:t>
        <a:bodyPr/>
        <a:lstStyle/>
        <a:p>
          <a:r>
            <a:rPr lang="en-US" dirty="0"/>
            <a:t>G-Series</a:t>
          </a:r>
        </a:p>
      </dgm:t>
    </dgm:pt>
    <dgm:pt modelId="{3625688E-87FE-4927-956C-6B1FCE3E5042}" type="parTrans" cxnId="{33E4907E-DDE2-4BD5-8EE5-19632DAF9EDE}">
      <dgm:prSet/>
      <dgm:spPr/>
      <dgm:t>
        <a:bodyPr/>
        <a:lstStyle/>
        <a:p>
          <a:endParaRPr lang="en-US"/>
        </a:p>
      </dgm:t>
    </dgm:pt>
    <dgm:pt modelId="{0628509F-0381-4106-B5F0-AD027EB7E8C9}" type="sibTrans" cxnId="{33E4907E-DDE2-4BD5-8EE5-19632DAF9EDE}">
      <dgm:prSet/>
      <dgm:spPr/>
      <dgm:t>
        <a:bodyPr/>
        <a:lstStyle/>
        <a:p>
          <a:endParaRPr lang="en-US"/>
        </a:p>
      </dgm:t>
    </dgm:pt>
    <dgm:pt modelId="{DFC9E283-FBF7-456E-8191-7ADA4C85D5FE}" type="pres">
      <dgm:prSet presAssocID="{8D64D808-8318-46D4-8FE7-BBC5BC1573B3}" presName="Name0" presStyleCnt="0">
        <dgm:presLayoutVars>
          <dgm:chMax val="21"/>
          <dgm:chPref val="21"/>
        </dgm:presLayoutVars>
      </dgm:prSet>
      <dgm:spPr/>
      <dgm:t>
        <a:bodyPr/>
        <a:lstStyle/>
        <a:p>
          <a:endParaRPr lang="en-US"/>
        </a:p>
      </dgm:t>
    </dgm:pt>
    <dgm:pt modelId="{44692682-0DE8-4AA2-AE46-5124727D04E3}" type="pres">
      <dgm:prSet presAssocID="{2A8071DF-DB1E-4F62-BCB7-E704E6DDA3E8}" presName="text1" presStyleCnt="0"/>
      <dgm:spPr/>
    </dgm:pt>
    <dgm:pt modelId="{A4E28884-EC02-4AB2-883D-6CE76A47B6FF}" type="pres">
      <dgm:prSet presAssocID="{2A8071DF-DB1E-4F62-BCB7-E704E6DDA3E8}" presName="textRepeatNode" presStyleLbl="alignNode1" presStyleIdx="0" presStyleCnt="4">
        <dgm:presLayoutVars>
          <dgm:chMax val="0"/>
          <dgm:chPref val="0"/>
          <dgm:bulletEnabled val="1"/>
        </dgm:presLayoutVars>
      </dgm:prSet>
      <dgm:spPr/>
      <dgm:t>
        <a:bodyPr/>
        <a:lstStyle/>
        <a:p>
          <a:endParaRPr lang="en-US"/>
        </a:p>
      </dgm:t>
    </dgm:pt>
    <dgm:pt modelId="{04E9BDAD-AB77-49B0-B593-6ABE314DCBB4}" type="pres">
      <dgm:prSet presAssocID="{2A8071DF-DB1E-4F62-BCB7-E704E6DDA3E8}" presName="textaccent1" presStyleCnt="0"/>
      <dgm:spPr/>
    </dgm:pt>
    <dgm:pt modelId="{9B84378B-A90A-4D27-9DBB-FD5F79AE16DD}" type="pres">
      <dgm:prSet presAssocID="{2A8071DF-DB1E-4F62-BCB7-E704E6DDA3E8}" presName="accentRepeatNode" presStyleLbl="solidAlignAcc1" presStyleIdx="0" presStyleCnt="8"/>
      <dgm:spPr/>
    </dgm:pt>
    <dgm:pt modelId="{E1C9A0C5-0F7E-4498-8575-93A05BFFB91D}" type="pres">
      <dgm:prSet presAssocID="{6A9081EC-2FE1-4170-8D3A-470C9525B7D4}" presName="image1" presStyleCnt="0"/>
      <dgm:spPr/>
    </dgm:pt>
    <dgm:pt modelId="{48DC8C71-856B-4334-B134-50D49DC4175F}" type="pres">
      <dgm:prSet presAssocID="{6A9081EC-2FE1-4170-8D3A-470C9525B7D4}" presName="imageRepeatNode" presStyleLbl="alignAcc1" presStyleIdx="0" presStyleCnt="4"/>
      <dgm:spPr/>
      <dgm:t>
        <a:bodyPr/>
        <a:lstStyle/>
        <a:p>
          <a:endParaRPr lang="en-US"/>
        </a:p>
      </dgm:t>
    </dgm:pt>
    <dgm:pt modelId="{047C95BE-D151-41B9-B50D-EAF2E3795781}" type="pres">
      <dgm:prSet presAssocID="{6A9081EC-2FE1-4170-8D3A-470C9525B7D4}" presName="imageaccent1" presStyleCnt="0"/>
      <dgm:spPr/>
    </dgm:pt>
    <dgm:pt modelId="{1D29D351-0E8D-4C6B-9E85-82F7A7C31A12}" type="pres">
      <dgm:prSet presAssocID="{6A9081EC-2FE1-4170-8D3A-470C9525B7D4}" presName="accentRepeatNode" presStyleLbl="solidAlignAcc1" presStyleIdx="1" presStyleCnt="8"/>
      <dgm:spPr/>
    </dgm:pt>
    <dgm:pt modelId="{34E96526-BA22-425E-8103-9B1AA5029836}" type="pres">
      <dgm:prSet presAssocID="{2C1FDE9F-6309-4B4A-BCF9-AFAC24EFD5DC}" presName="text2" presStyleCnt="0"/>
      <dgm:spPr/>
    </dgm:pt>
    <dgm:pt modelId="{77CAC048-0E73-48AB-8022-504DFB170F87}" type="pres">
      <dgm:prSet presAssocID="{2C1FDE9F-6309-4B4A-BCF9-AFAC24EFD5DC}" presName="textRepeatNode" presStyleLbl="alignNode1" presStyleIdx="1" presStyleCnt="4">
        <dgm:presLayoutVars>
          <dgm:chMax val="0"/>
          <dgm:chPref val="0"/>
          <dgm:bulletEnabled val="1"/>
        </dgm:presLayoutVars>
      </dgm:prSet>
      <dgm:spPr/>
      <dgm:t>
        <a:bodyPr/>
        <a:lstStyle/>
        <a:p>
          <a:endParaRPr lang="en-US"/>
        </a:p>
      </dgm:t>
    </dgm:pt>
    <dgm:pt modelId="{C97F1015-5A7B-4798-9A49-C1977583983C}" type="pres">
      <dgm:prSet presAssocID="{2C1FDE9F-6309-4B4A-BCF9-AFAC24EFD5DC}" presName="textaccent2" presStyleCnt="0"/>
      <dgm:spPr/>
    </dgm:pt>
    <dgm:pt modelId="{3E3CD92C-86B6-429A-BAAC-CDBC4787D7D7}" type="pres">
      <dgm:prSet presAssocID="{2C1FDE9F-6309-4B4A-BCF9-AFAC24EFD5DC}" presName="accentRepeatNode" presStyleLbl="solidAlignAcc1" presStyleIdx="2" presStyleCnt="8"/>
      <dgm:spPr/>
    </dgm:pt>
    <dgm:pt modelId="{61679C39-5554-4D52-89C3-A964CEBC83E9}" type="pres">
      <dgm:prSet presAssocID="{64B3E732-9F46-4083-BAF0-F9B9A3597687}" presName="image2" presStyleCnt="0"/>
      <dgm:spPr/>
    </dgm:pt>
    <dgm:pt modelId="{D4131276-9F5B-4CD4-8369-9E39214C31D5}" type="pres">
      <dgm:prSet presAssocID="{64B3E732-9F46-4083-BAF0-F9B9A3597687}" presName="imageRepeatNode" presStyleLbl="alignAcc1" presStyleIdx="1" presStyleCnt="4"/>
      <dgm:spPr/>
      <dgm:t>
        <a:bodyPr/>
        <a:lstStyle/>
        <a:p>
          <a:endParaRPr lang="en-US"/>
        </a:p>
      </dgm:t>
    </dgm:pt>
    <dgm:pt modelId="{8C17FBC0-4462-49D2-B4AE-52EF341261D0}" type="pres">
      <dgm:prSet presAssocID="{64B3E732-9F46-4083-BAF0-F9B9A3597687}" presName="imageaccent2" presStyleCnt="0"/>
      <dgm:spPr/>
    </dgm:pt>
    <dgm:pt modelId="{04D54199-6C5F-44E3-BC2E-402CBA31C658}" type="pres">
      <dgm:prSet presAssocID="{64B3E732-9F46-4083-BAF0-F9B9A3597687}" presName="accentRepeatNode" presStyleLbl="solidAlignAcc1" presStyleIdx="3" presStyleCnt="8"/>
      <dgm:spPr/>
    </dgm:pt>
    <dgm:pt modelId="{C433649B-CDE3-4AFD-A231-ACD2BDFD129F}" type="pres">
      <dgm:prSet presAssocID="{F0B74109-88C0-4527-AE0A-AC3540176545}" presName="text3" presStyleCnt="0"/>
      <dgm:spPr/>
    </dgm:pt>
    <dgm:pt modelId="{4180871B-AA32-485C-91CA-BA6F1001604D}" type="pres">
      <dgm:prSet presAssocID="{F0B74109-88C0-4527-AE0A-AC3540176545}" presName="textRepeatNode" presStyleLbl="alignNode1" presStyleIdx="2" presStyleCnt="4">
        <dgm:presLayoutVars>
          <dgm:chMax val="0"/>
          <dgm:chPref val="0"/>
          <dgm:bulletEnabled val="1"/>
        </dgm:presLayoutVars>
      </dgm:prSet>
      <dgm:spPr/>
      <dgm:t>
        <a:bodyPr/>
        <a:lstStyle/>
        <a:p>
          <a:endParaRPr lang="en-US"/>
        </a:p>
      </dgm:t>
    </dgm:pt>
    <dgm:pt modelId="{0362C255-A712-44F1-A849-183E62C2D695}" type="pres">
      <dgm:prSet presAssocID="{F0B74109-88C0-4527-AE0A-AC3540176545}" presName="textaccent3" presStyleCnt="0"/>
      <dgm:spPr/>
    </dgm:pt>
    <dgm:pt modelId="{1D8F82D0-7590-43E6-9107-7857EE476073}" type="pres">
      <dgm:prSet presAssocID="{F0B74109-88C0-4527-AE0A-AC3540176545}" presName="accentRepeatNode" presStyleLbl="solidAlignAcc1" presStyleIdx="4" presStyleCnt="8"/>
      <dgm:spPr/>
    </dgm:pt>
    <dgm:pt modelId="{83FEADEA-8F7E-4105-8E35-D50D1159D77B}" type="pres">
      <dgm:prSet presAssocID="{2B8B2FE6-0170-43C9-88E0-24254BD3BCD0}" presName="image3" presStyleCnt="0"/>
      <dgm:spPr/>
    </dgm:pt>
    <dgm:pt modelId="{035BE43D-2C3B-4A36-82A1-DADA9ADA6F6C}" type="pres">
      <dgm:prSet presAssocID="{2B8B2FE6-0170-43C9-88E0-24254BD3BCD0}" presName="imageRepeatNode" presStyleLbl="alignAcc1" presStyleIdx="2" presStyleCnt="4"/>
      <dgm:spPr/>
      <dgm:t>
        <a:bodyPr/>
        <a:lstStyle/>
        <a:p>
          <a:endParaRPr lang="en-US"/>
        </a:p>
      </dgm:t>
    </dgm:pt>
    <dgm:pt modelId="{8B566E55-7E21-4AC5-981F-F805937EBBD9}" type="pres">
      <dgm:prSet presAssocID="{2B8B2FE6-0170-43C9-88E0-24254BD3BCD0}" presName="imageaccent3" presStyleCnt="0"/>
      <dgm:spPr/>
    </dgm:pt>
    <dgm:pt modelId="{ABDC5D7D-8260-44AF-B911-F74C214ADA40}" type="pres">
      <dgm:prSet presAssocID="{2B8B2FE6-0170-43C9-88E0-24254BD3BCD0}" presName="accentRepeatNode" presStyleLbl="solidAlignAcc1" presStyleIdx="5" presStyleCnt="8"/>
      <dgm:spPr/>
    </dgm:pt>
    <dgm:pt modelId="{649E2F69-3067-43DA-AECF-5A9D8F2ADFD8}" type="pres">
      <dgm:prSet presAssocID="{C6132D01-6FE9-4081-9E76-3B1435349B64}" presName="text4" presStyleCnt="0"/>
      <dgm:spPr/>
    </dgm:pt>
    <dgm:pt modelId="{FA55D6C8-3345-402C-83C6-2E7478855C12}" type="pres">
      <dgm:prSet presAssocID="{C6132D01-6FE9-4081-9E76-3B1435349B64}" presName="textRepeatNode" presStyleLbl="alignNode1" presStyleIdx="3" presStyleCnt="4">
        <dgm:presLayoutVars>
          <dgm:chMax val="0"/>
          <dgm:chPref val="0"/>
          <dgm:bulletEnabled val="1"/>
        </dgm:presLayoutVars>
      </dgm:prSet>
      <dgm:spPr/>
      <dgm:t>
        <a:bodyPr/>
        <a:lstStyle/>
        <a:p>
          <a:endParaRPr lang="en-US"/>
        </a:p>
      </dgm:t>
    </dgm:pt>
    <dgm:pt modelId="{3AE2B296-3E07-47EC-BB28-FBA1CABA1B57}" type="pres">
      <dgm:prSet presAssocID="{C6132D01-6FE9-4081-9E76-3B1435349B64}" presName="textaccent4" presStyleCnt="0"/>
      <dgm:spPr/>
    </dgm:pt>
    <dgm:pt modelId="{00672941-BBB7-4303-9007-A1627006EA6F}" type="pres">
      <dgm:prSet presAssocID="{C6132D01-6FE9-4081-9E76-3B1435349B64}" presName="accentRepeatNode" presStyleLbl="solidAlignAcc1" presStyleIdx="6" presStyleCnt="8"/>
      <dgm:spPr/>
    </dgm:pt>
    <dgm:pt modelId="{A49B471E-BB84-44D5-AC7B-41C6A560FDE8}" type="pres">
      <dgm:prSet presAssocID="{0628509F-0381-4106-B5F0-AD027EB7E8C9}" presName="image4" presStyleCnt="0"/>
      <dgm:spPr/>
    </dgm:pt>
    <dgm:pt modelId="{A5362D37-36FB-494F-A7C3-316A1CB5F556}" type="pres">
      <dgm:prSet presAssocID="{0628509F-0381-4106-B5F0-AD027EB7E8C9}" presName="imageRepeatNode" presStyleLbl="alignAcc1" presStyleIdx="3" presStyleCnt="4"/>
      <dgm:spPr/>
      <dgm:t>
        <a:bodyPr/>
        <a:lstStyle/>
        <a:p>
          <a:endParaRPr lang="en-US"/>
        </a:p>
      </dgm:t>
    </dgm:pt>
    <dgm:pt modelId="{2E9E6DC5-AD9A-4DCB-90F2-D4BA8F8E0835}" type="pres">
      <dgm:prSet presAssocID="{0628509F-0381-4106-B5F0-AD027EB7E8C9}" presName="imageaccent4" presStyleCnt="0"/>
      <dgm:spPr/>
    </dgm:pt>
    <dgm:pt modelId="{DD53C4D0-F374-4E50-B2AF-3DC49AEA40FA}" type="pres">
      <dgm:prSet presAssocID="{0628509F-0381-4106-B5F0-AD027EB7E8C9}" presName="accentRepeatNode" presStyleLbl="solidAlignAcc1" presStyleIdx="7" presStyleCnt="8"/>
      <dgm:spPr/>
    </dgm:pt>
  </dgm:ptLst>
  <dgm:cxnLst>
    <dgm:cxn modelId="{1496032C-2845-44A0-B08D-11766CC02A33}" type="presOf" srcId="{8D64D808-8318-46D4-8FE7-BBC5BC1573B3}" destId="{DFC9E283-FBF7-456E-8191-7ADA4C85D5FE}" srcOrd="0" destOrd="0" presId="urn:microsoft.com/office/officeart/2008/layout/HexagonCluster"/>
    <dgm:cxn modelId="{A96641F8-B4FC-4303-9B34-B1402A016C73}" type="presOf" srcId="{64B3E732-9F46-4083-BAF0-F9B9A3597687}" destId="{D4131276-9F5B-4CD4-8369-9E39214C31D5}" srcOrd="0" destOrd="0" presId="urn:microsoft.com/office/officeart/2008/layout/HexagonCluster"/>
    <dgm:cxn modelId="{25D3B0F9-388D-4122-AE4F-31717517B6BD}" srcId="{8D64D808-8318-46D4-8FE7-BBC5BC1573B3}" destId="{2A8071DF-DB1E-4F62-BCB7-E704E6DDA3E8}" srcOrd="0" destOrd="0" parTransId="{F1617313-7B64-42E4-B904-031BCC652FED}" sibTransId="{6A9081EC-2FE1-4170-8D3A-470C9525B7D4}"/>
    <dgm:cxn modelId="{33E4907E-DDE2-4BD5-8EE5-19632DAF9EDE}" srcId="{8D64D808-8318-46D4-8FE7-BBC5BC1573B3}" destId="{C6132D01-6FE9-4081-9E76-3B1435349B64}" srcOrd="3" destOrd="0" parTransId="{3625688E-87FE-4927-956C-6B1FCE3E5042}" sibTransId="{0628509F-0381-4106-B5F0-AD027EB7E8C9}"/>
    <dgm:cxn modelId="{E76EAF97-8403-46F8-BEF0-FB071C39B9DA}" type="presOf" srcId="{2B8B2FE6-0170-43C9-88E0-24254BD3BCD0}" destId="{035BE43D-2C3B-4A36-82A1-DADA9ADA6F6C}" srcOrd="0" destOrd="0" presId="urn:microsoft.com/office/officeart/2008/layout/HexagonCluster"/>
    <dgm:cxn modelId="{7CEB0865-0945-4226-98E9-2CA6D48C47F9}" srcId="{8D64D808-8318-46D4-8FE7-BBC5BC1573B3}" destId="{F0B74109-88C0-4527-AE0A-AC3540176545}" srcOrd="2" destOrd="0" parTransId="{44033AF6-F031-48EE-BB42-1D1682E4FB86}" sibTransId="{2B8B2FE6-0170-43C9-88E0-24254BD3BCD0}"/>
    <dgm:cxn modelId="{7FEBDE1A-0AA0-46D8-B300-09620D5638BE}" type="presOf" srcId="{0628509F-0381-4106-B5F0-AD027EB7E8C9}" destId="{A5362D37-36FB-494F-A7C3-316A1CB5F556}" srcOrd="0" destOrd="0" presId="urn:microsoft.com/office/officeart/2008/layout/HexagonCluster"/>
    <dgm:cxn modelId="{F0262905-7374-4479-97E0-F3464B409A77}" type="presOf" srcId="{6A9081EC-2FE1-4170-8D3A-470C9525B7D4}" destId="{48DC8C71-856B-4334-B134-50D49DC4175F}" srcOrd="0" destOrd="0" presId="urn:microsoft.com/office/officeart/2008/layout/HexagonCluster"/>
    <dgm:cxn modelId="{A1B61458-DE62-4A11-8A81-A4AA367213DC}" srcId="{8D64D808-8318-46D4-8FE7-BBC5BC1573B3}" destId="{2C1FDE9F-6309-4B4A-BCF9-AFAC24EFD5DC}" srcOrd="1" destOrd="0" parTransId="{9958A4E5-1809-4330-8F53-0F05B60300A5}" sibTransId="{64B3E732-9F46-4083-BAF0-F9B9A3597687}"/>
    <dgm:cxn modelId="{DABEFC00-FC92-4502-AA15-1C157935D8EC}" type="presOf" srcId="{F0B74109-88C0-4527-AE0A-AC3540176545}" destId="{4180871B-AA32-485C-91CA-BA6F1001604D}" srcOrd="0" destOrd="0" presId="urn:microsoft.com/office/officeart/2008/layout/HexagonCluster"/>
    <dgm:cxn modelId="{F979009D-273A-4374-9426-687557974BC7}" type="presOf" srcId="{2A8071DF-DB1E-4F62-BCB7-E704E6DDA3E8}" destId="{A4E28884-EC02-4AB2-883D-6CE76A47B6FF}" srcOrd="0" destOrd="0" presId="urn:microsoft.com/office/officeart/2008/layout/HexagonCluster"/>
    <dgm:cxn modelId="{C6765F72-7ADB-4B95-84C3-FE92C4EFB53C}" type="presOf" srcId="{2C1FDE9F-6309-4B4A-BCF9-AFAC24EFD5DC}" destId="{77CAC048-0E73-48AB-8022-504DFB170F87}" srcOrd="0" destOrd="0" presId="urn:microsoft.com/office/officeart/2008/layout/HexagonCluster"/>
    <dgm:cxn modelId="{2B556A46-7CE0-41C9-98F3-79C3B7ECDFF2}" type="presOf" srcId="{C6132D01-6FE9-4081-9E76-3B1435349B64}" destId="{FA55D6C8-3345-402C-83C6-2E7478855C12}" srcOrd="0" destOrd="0" presId="urn:microsoft.com/office/officeart/2008/layout/HexagonCluster"/>
    <dgm:cxn modelId="{A1B91DE1-D605-459B-871B-4C8D36242ECD}" type="presParOf" srcId="{DFC9E283-FBF7-456E-8191-7ADA4C85D5FE}" destId="{44692682-0DE8-4AA2-AE46-5124727D04E3}" srcOrd="0" destOrd="0" presId="urn:microsoft.com/office/officeart/2008/layout/HexagonCluster"/>
    <dgm:cxn modelId="{1F4A7729-5933-4CB1-83B2-27F168996534}" type="presParOf" srcId="{44692682-0DE8-4AA2-AE46-5124727D04E3}" destId="{A4E28884-EC02-4AB2-883D-6CE76A47B6FF}" srcOrd="0" destOrd="0" presId="urn:microsoft.com/office/officeart/2008/layout/HexagonCluster"/>
    <dgm:cxn modelId="{3AB5B00C-1DB4-4422-BD78-1047D6071D2B}" type="presParOf" srcId="{DFC9E283-FBF7-456E-8191-7ADA4C85D5FE}" destId="{04E9BDAD-AB77-49B0-B593-6ABE314DCBB4}" srcOrd="1" destOrd="0" presId="urn:microsoft.com/office/officeart/2008/layout/HexagonCluster"/>
    <dgm:cxn modelId="{A07FB35D-FB75-4FBB-865E-D222E32A2922}" type="presParOf" srcId="{04E9BDAD-AB77-49B0-B593-6ABE314DCBB4}" destId="{9B84378B-A90A-4D27-9DBB-FD5F79AE16DD}" srcOrd="0" destOrd="0" presId="urn:microsoft.com/office/officeart/2008/layout/HexagonCluster"/>
    <dgm:cxn modelId="{093665D1-0DE3-4D33-9BC7-E4332DA46A01}" type="presParOf" srcId="{DFC9E283-FBF7-456E-8191-7ADA4C85D5FE}" destId="{E1C9A0C5-0F7E-4498-8575-93A05BFFB91D}" srcOrd="2" destOrd="0" presId="urn:microsoft.com/office/officeart/2008/layout/HexagonCluster"/>
    <dgm:cxn modelId="{C85A820C-9748-4C96-8020-4BC8B457B7B6}" type="presParOf" srcId="{E1C9A0C5-0F7E-4498-8575-93A05BFFB91D}" destId="{48DC8C71-856B-4334-B134-50D49DC4175F}" srcOrd="0" destOrd="0" presId="urn:microsoft.com/office/officeart/2008/layout/HexagonCluster"/>
    <dgm:cxn modelId="{19D1302F-CAA3-430D-88F3-80DA68A3D438}" type="presParOf" srcId="{DFC9E283-FBF7-456E-8191-7ADA4C85D5FE}" destId="{047C95BE-D151-41B9-B50D-EAF2E3795781}" srcOrd="3" destOrd="0" presId="urn:microsoft.com/office/officeart/2008/layout/HexagonCluster"/>
    <dgm:cxn modelId="{1EAB6038-9379-4BB9-91BB-5403C81A9C8D}" type="presParOf" srcId="{047C95BE-D151-41B9-B50D-EAF2E3795781}" destId="{1D29D351-0E8D-4C6B-9E85-82F7A7C31A12}" srcOrd="0" destOrd="0" presId="urn:microsoft.com/office/officeart/2008/layout/HexagonCluster"/>
    <dgm:cxn modelId="{375FA746-E8F9-4692-ACAC-07DCAFFDA308}" type="presParOf" srcId="{DFC9E283-FBF7-456E-8191-7ADA4C85D5FE}" destId="{34E96526-BA22-425E-8103-9B1AA5029836}" srcOrd="4" destOrd="0" presId="urn:microsoft.com/office/officeart/2008/layout/HexagonCluster"/>
    <dgm:cxn modelId="{044552AC-3081-483B-853E-DC63CF9E989F}" type="presParOf" srcId="{34E96526-BA22-425E-8103-9B1AA5029836}" destId="{77CAC048-0E73-48AB-8022-504DFB170F87}" srcOrd="0" destOrd="0" presId="urn:microsoft.com/office/officeart/2008/layout/HexagonCluster"/>
    <dgm:cxn modelId="{3DCB0C41-49E0-4C75-BB4A-A331610A230F}" type="presParOf" srcId="{DFC9E283-FBF7-456E-8191-7ADA4C85D5FE}" destId="{C97F1015-5A7B-4798-9A49-C1977583983C}" srcOrd="5" destOrd="0" presId="urn:microsoft.com/office/officeart/2008/layout/HexagonCluster"/>
    <dgm:cxn modelId="{D27405DC-DB55-40DA-8ED7-166F38687075}" type="presParOf" srcId="{C97F1015-5A7B-4798-9A49-C1977583983C}" destId="{3E3CD92C-86B6-429A-BAAC-CDBC4787D7D7}" srcOrd="0" destOrd="0" presId="urn:microsoft.com/office/officeart/2008/layout/HexagonCluster"/>
    <dgm:cxn modelId="{AEE0C498-9DCF-402D-80E9-395075139B5D}" type="presParOf" srcId="{DFC9E283-FBF7-456E-8191-7ADA4C85D5FE}" destId="{61679C39-5554-4D52-89C3-A964CEBC83E9}" srcOrd="6" destOrd="0" presId="urn:microsoft.com/office/officeart/2008/layout/HexagonCluster"/>
    <dgm:cxn modelId="{21AAB165-BC27-4629-82FA-2BE371EB8400}" type="presParOf" srcId="{61679C39-5554-4D52-89C3-A964CEBC83E9}" destId="{D4131276-9F5B-4CD4-8369-9E39214C31D5}" srcOrd="0" destOrd="0" presId="urn:microsoft.com/office/officeart/2008/layout/HexagonCluster"/>
    <dgm:cxn modelId="{3DF20388-69B9-4E45-A47B-F7413BCAC676}" type="presParOf" srcId="{DFC9E283-FBF7-456E-8191-7ADA4C85D5FE}" destId="{8C17FBC0-4462-49D2-B4AE-52EF341261D0}" srcOrd="7" destOrd="0" presId="urn:microsoft.com/office/officeart/2008/layout/HexagonCluster"/>
    <dgm:cxn modelId="{75E9338F-CB6C-406A-ACE7-1FCE3FE2E414}" type="presParOf" srcId="{8C17FBC0-4462-49D2-B4AE-52EF341261D0}" destId="{04D54199-6C5F-44E3-BC2E-402CBA31C658}" srcOrd="0" destOrd="0" presId="urn:microsoft.com/office/officeart/2008/layout/HexagonCluster"/>
    <dgm:cxn modelId="{AB122A5D-DEF8-40E5-AE7C-3BEAEDC0B9C0}" type="presParOf" srcId="{DFC9E283-FBF7-456E-8191-7ADA4C85D5FE}" destId="{C433649B-CDE3-4AFD-A231-ACD2BDFD129F}" srcOrd="8" destOrd="0" presId="urn:microsoft.com/office/officeart/2008/layout/HexagonCluster"/>
    <dgm:cxn modelId="{51D4F3D1-4F62-4C45-A5B4-28C8D9141AD5}" type="presParOf" srcId="{C433649B-CDE3-4AFD-A231-ACD2BDFD129F}" destId="{4180871B-AA32-485C-91CA-BA6F1001604D}" srcOrd="0" destOrd="0" presId="urn:microsoft.com/office/officeart/2008/layout/HexagonCluster"/>
    <dgm:cxn modelId="{5044DC3B-A79A-478B-A1CD-B1215B113718}" type="presParOf" srcId="{DFC9E283-FBF7-456E-8191-7ADA4C85D5FE}" destId="{0362C255-A712-44F1-A849-183E62C2D695}" srcOrd="9" destOrd="0" presId="urn:microsoft.com/office/officeart/2008/layout/HexagonCluster"/>
    <dgm:cxn modelId="{23D3AC20-EF3C-4D8E-A90A-1C7C7EB8272E}" type="presParOf" srcId="{0362C255-A712-44F1-A849-183E62C2D695}" destId="{1D8F82D0-7590-43E6-9107-7857EE476073}" srcOrd="0" destOrd="0" presId="urn:microsoft.com/office/officeart/2008/layout/HexagonCluster"/>
    <dgm:cxn modelId="{4760BB30-AD15-4B3D-BA19-4567AD453AE0}" type="presParOf" srcId="{DFC9E283-FBF7-456E-8191-7ADA4C85D5FE}" destId="{83FEADEA-8F7E-4105-8E35-D50D1159D77B}" srcOrd="10" destOrd="0" presId="urn:microsoft.com/office/officeart/2008/layout/HexagonCluster"/>
    <dgm:cxn modelId="{84320F39-65BB-48B1-863A-33579A6DBBA2}" type="presParOf" srcId="{83FEADEA-8F7E-4105-8E35-D50D1159D77B}" destId="{035BE43D-2C3B-4A36-82A1-DADA9ADA6F6C}" srcOrd="0" destOrd="0" presId="urn:microsoft.com/office/officeart/2008/layout/HexagonCluster"/>
    <dgm:cxn modelId="{F4BD9B05-D8CF-4DF4-A1AB-C6E5DA2E0281}" type="presParOf" srcId="{DFC9E283-FBF7-456E-8191-7ADA4C85D5FE}" destId="{8B566E55-7E21-4AC5-981F-F805937EBBD9}" srcOrd="11" destOrd="0" presId="urn:microsoft.com/office/officeart/2008/layout/HexagonCluster"/>
    <dgm:cxn modelId="{C50F81E0-1AB1-4AF9-8F7B-1A47BD3D45BA}" type="presParOf" srcId="{8B566E55-7E21-4AC5-981F-F805937EBBD9}" destId="{ABDC5D7D-8260-44AF-B911-F74C214ADA40}" srcOrd="0" destOrd="0" presId="urn:microsoft.com/office/officeart/2008/layout/HexagonCluster"/>
    <dgm:cxn modelId="{8AACBA4C-C637-4DB2-88ED-D98DA3BC815D}" type="presParOf" srcId="{DFC9E283-FBF7-456E-8191-7ADA4C85D5FE}" destId="{649E2F69-3067-43DA-AECF-5A9D8F2ADFD8}" srcOrd="12" destOrd="0" presId="urn:microsoft.com/office/officeart/2008/layout/HexagonCluster"/>
    <dgm:cxn modelId="{79A4A7F0-83E5-49A3-ABD6-F201B7D8619A}" type="presParOf" srcId="{649E2F69-3067-43DA-AECF-5A9D8F2ADFD8}" destId="{FA55D6C8-3345-402C-83C6-2E7478855C12}" srcOrd="0" destOrd="0" presId="urn:microsoft.com/office/officeart/2008/layout/HexagonCluster"/>
    <dgm:cxn modelId="{8D0E0CA8-C44E-4D2C-8E36-0FC21EB2AFB8}" type="presParOf" srcId="{DFC9E283-FBF7-456E-8191-7ADA4C85D5FE}" destId="{3AE2B296-3E07-47EC-BB28-FBA1CABA1B57}" srcOrd="13" destOrd="0" presId="urn:microsoft.com/office/officeart/2008/layout/HexagonCluster"/>
    <dgm:cxn modelId="{8188D3B7-DBC5-4918-8B19-570EB16877BA}" type="presParOf" srcId="{3AE2B296-3E07-47EC-BB28-FBA1CABA1B57}" destId="{00672941-BBB7-4303-9007-A1627006EA6F}" srcOrd="0" destOrd="0" presId="urn:microsoft.com/office/officeart/2008/layout/HexagonCluster"/>
    <dgm:cxn modelId="{831E00A7-A973-448C-883E-0C25243F30C2}" type="presParOf" srcId="{DFC9E283-FBF7-456E-8191-7ADA4C85D5FE}" destId="{A49B471E-BB84-44D5-AC7B-41C6A560FDE8}" srcOrd="14" destOrd="0" presId="urn:microsoft.com/office/officeart/2008/layout/HexagonCluster"/>
    <dgm:cxn modelId="{4D4530EA-4D2E-4335-B29F-CC4AAC4D36BD}" type="presParOf" srcId="{A49B471E-BB84-44D5-AC7B-41C6A560FDE8}" destId="{A5362D37-36FB-494F-A7C3-316A1CB5F556}" srcOrd="0" destOrd="0" presId="urn:microsoft.com/office/officeart/2008/layout/HexagonCluster"/>
    <dgm:cxn modelId="{5F86A031-CEB6-4253-8357-EF4D76DB28C3}" type="presParOf" srcId="{DFC9E283-FBF7-456E-8191-7ADA4C85D5FE}" destId="{2E9E6DC5-AD9A-4DCB-90F2-D4BA8F8E0835}" srcOrd="15" destOrd="0" presId="urn:microsoft.com/office/officeart/2008/layout/HexagonCluster"/>
    <dgm:cxn modelId="{1C9A9D6E-8D38-4299-8E0D-0A2B4392392A}" type="presParOf" srcId="{2E9E6DC5-AD9A-4DCB-90F2-D4BA8F8E0835}" destId="{DD53C4D0-F374-4E50-B2AF-3DC49AEA40FA}"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30E276-78F8-4C37-8A77-F7844E646203}" type="doc">
      <dgm:prSet loTypeId="urn:microsoft.com/office/officeart/2005/8/layout/process3" loCatId="process" qsTypeId="urn:microsoft.com/office/officeart/2005/8/quickstyle/simple1" qsCatId="simple" csTypeId="urn:microsoft.com/office/officeart/2005/8/colors/accent2_1" csCatId="accent2" phldr="1"/>
      <dgm:spPr/>
      <dgm:t>
        <a:bodyPr/>
        <a:lstStyle/>
        <a:p>
          <a:endParaRPr lang="en-US"/>
        </a:p>
      </dgm:t>
    </dgm:pt>
    <dgm:pt modelId="{79F3DF81-7B85-4B37-A8CA-2B41F39D5865}">
      <dgm:prSet phldrT="[Text]"/>
      <dgm:spPr/>
      <dgm:t>
        <a:bodyPr/>
        <a:lstStyle/>
        <a:p>
          <a:r>
            <a:rPr lang="en-US" dirty="0"/>
            <a:t>External Resources</a:t>
          </a:r>
        </a:p>
      </dgm:t>
    </dgm:pt>
    <dgm:pt modelId="{65DFF2B6-EE74-4A0E-AC0D-27EA89B1DB27}" type="parTrans" cxnId="{97BF830F-6597-446E-AF22-2C043DFCA814}">
      <dgm:prSet/>
      <dgm:spPr/>
      <dgm:t>
        <a:bodyPr/>
        <a:lstStyle/>
        <a:p>
          <a:endParaRPr lang="en-US"/>
        </a:p>
      </dgm:t>
    </dgm:pt>
    <dgm:pt modelId="{507E64AC-3031-4186-A999-5B7DB76D5DD2}" type="sibTrans" cxnId="{97BF830F-6597-446E-AF22-2C043DFCA814}">
      <dgm:prSet/>
      <dgm:spPr/>
      <dgm:t>
        <a:bodyPr/>
        <a:lstStyle/>
        <a:p>
          <a:endParaRPr lang="en-US"/>
        </a:p>
      </dgm:t>
    </dgm:pt>
    <dgm:pt modelId="{3EE59A24-CF13-4E50-871D-9FAF0A0D8FD1}">
      <dgm:prSet phldrT="[Text]"/>
      <dgm:spPr/>
      <dgm:t>
        <a:bodyPr/>
        <a:lstStyle/>
        <a:p>
          <a:r>
            <a:rPr lang="en-US" dirty="0"/>
            <a:t>Inbound request for port 85</a:t>
          </a:r>
        </a:p>
      </dgm:t>
    </dgm:pt>
    <dgm:pt modelId="{31FDD53A-E241-4047-A950-ED41DEEA8AEE}" type="parTrans" cxnId="{52099289-D95E-456D-A063-4913C7C017DF}">
      <dgm:prSet/>
      <dgm:spPr/>
      <dgm:t>
        <a:bodyPr/>
        <a:lstStyle/>
        <a:p>
          <a:endParaRPr lang="en-US"/>
        </a:p>
      </dgm:t>
    </dgm:pt>
    <dgm:pt modelId="{830517C3-3EED-4129-A737-3C71DD5B6487}" type="sibTrans" cxnId="{52099289-D95E-456D-A063-4913C7C017DF}">
      <dgm:prSet/>
      <dgm:spPr/>
      <dgm:t>
        <a:bodyPr/>
        <a:lstStyle/>
        <a:p>
          <a:endParaRPr lang="en-US"/>
        </a:p>
      </dgm:t>
    </dgm:pt>
    <dgm:pt modelId="{F993A8C1-BF85-409F-99C2-4C75384C561A}">
      <dgm:prSet phldrT="[Text]"/>
      <dgm:spPr/>
      <dgm:t>
        <a:bodyPr/>
        <a:lstStyle/>
        <a:p>
          <a:r>
            <a:rPr lang="en-US" dirty="0"/>
            <a:t>Azure Load Balancer</a:t>
          </a:r>
        </a:p>
      </dgm:t>
    </dgm:pt>
    <dgm:pt modelId="{37A37F76-186D-4C27-8B64-80D01438E666}" type="parTrans" cxnId="{19CAC066-AE50-4AB4-A8BF-9890DFBDAAE6}">
      <dgm:prSet/>
      <dgm:spPr/>
      <dgm:t>
        <a:bodyPr/>
        <a:lstStyle/>
        <a:p>
          <a:endParaRPr lang="en-US"/>
        </a:p>
      </dgm:t>
    </dgm:pt>
    <dgm:pt modelId="{1E9B37EE-B963-4F8D-8E00-DE0DD4AAD94C}" type="sibTrans" cxnId="{19CAC066-AE50-4AB4-A8BF-9890DFBDAAE6}">
      <dgm:prSet/>
      <dgm:spPr/>
      <dgm:t>
        <a:bodyPr/>
        <a:lstStyle/>
        <a:p>
          <a:endParaRPr lang="en-US"/>
        </a:p>
      </dgm:t>
    </dgm:pt>
    <dgm:pt modelId="{62337DD2-3DEA-4F53-B3CF-11A23A60E06E}">
      <dgm:prSet phldrT="[Text]"/>
      <dgm:spPr/>
      <dgm:t>
        <a:bodyPr/>
        <a:lstStyle/>
        <a:p>
          <a:r>
            <a:rPr lang="en-US" dirty="0"/>
            <a:t>Receives request on </a:t>
          </a:r>
          <a:r>
            <a:rPr lang="en-US" b="1" dirty="0"/>
            <a:t>public </a:t>
          </a:r>
          <a:r>
            <a:rPr lang="en-US" dirty="0"/>
            <a:t>port 85</a:t>
          </a:r>
        </a:p>
      </dgm:t>
    </dgm:pt>
    <dgm:pt modelId="{AA6B994E-7CE6-4120-9783-EA236443E9DB}" type="parTrans" cxnId="{D5A52901-6C68-4235-B27E-126D80B64E90}">
      <dgm:prSet/>
      <dgm:spPr/>
      <dgm:t>
        <a:bodyPr/>
        <a:lstStyle/>
        <a:p>
          <a:endParaRPr lang="en-US"/>
        </a:p>
      </dgm:t>
    </dgm:pt>
    <dgm:pt modelId="{3D47908F-8D44-4731-970C-932419F2065B}" type="sibTrans" cxnId="{D5A52901-6C68-4235-B27E-126D80B64E90}">
      <dgm:prSet/>
      <dgm:spPr/>
      <dgm:t>
        <a:bodyPr/>
        <a:lstStyle/>
        <a:p>
          <a:endParaRPr lang="en-US"/>
        </a:p>
      </dgm:t>
    </dgm:pt>
    <dgm:pt modelId="{3CA041D9-0D44-4A32-B6A5-336FA930D3BC}">
      <dgm:prSet phldrT="[Text]"/>
      <dgm:spPr/>
      <dgm:t>
        <a:bodyPr/>
        <a:lstStyle/>
        <a:p>
          <a:r>
            <a:rPr lang="en-US" dirty="0"/>
            <a:t>Windows Firewall</a:t>
          </a:r>
        </a:p>
      </dgm:t>
    </dgm:pt>
    <dgm:pt modelId="{BAEEF381-B476-4A63-9AD1-378C5A4CD3C6}" type="parTrans" cxnId="{7507FCA2-1F56-4870-AD31-AAA15B0E0DB0}">
      <dgm:prSet/>
      <dgm:spPr/>
      <dgm:t>
        <a:bodyPr/>
        <a:lstStyle/>
        <a:p>
          <a:endParaRPr lang="en-US"/>
        </a:p>
      </dgm:t>
    </dgm:pt>
    <dgm:pt modelId="{FD6D8535-EA14-4C4A-8B68-11D8CB2A04C9}" type="sibTrans" cxnId="{7507FCA2-1F56-4870-AD31-AAA15B0E0DB0}">
      <dgm:prSet/>
      <dgm:spPr/>
      <dgm:t>
        <a:bodyPr/>
        <a:lstStyle/>
        <a:p>
          <a:endParaRPr lang="en-US"/>
        </a:p>
      </dgm:t>
    </dgm:pt>
    <dgm:pt modelId="{C7F1807F-442B-4C0B-858A-243482F1BDFD}">
      <dgm:prSet phldrT="[Text]"/>
      <dgm:spPr/>
      <dgm:t>
        <a:bodyPr/>
        <a:lstStyle/>
        <a:p>
          <a:r>
            <a:rPr lang="en-US" dirty="0"/>
            <a:t>Allows or denies inbound request for port 80</a:t>
          </a:r>
        </a:p>
      </dgm:t>
    </dgm:pt>
    <dgm:pt modelId="{A34D3AA4-A8A8-4E73-A337-BE436CDE892E}" type="parTrans" cxnId="{A65B194B-3137-458E-9811-1E7F6AE398C7}">
      <dgm:prSet/>
      <dgm:spPr/>
      <dgm:t>
        <a:bodyPr/>
        <a:lstStyle/>
        <a:p>
          <a:endParaRPr lang="en-US"/>
        </a:p>
      </dgm:t>
    </dgm:pt>
    <dgm:pt modelId="{DD106763-3AE8-4B64-B1CA-13B6A44D521E}" type="sibTrans" cxnId="{A65B194B-3137-458E-9811-1E7F6AE398C7}">
      <dgm:prSet/>
      <dgm:spPr/>
      <dgm:t>
        <a:bodyPr/>
        <a:lstStyle/>
        <a:p>
          <a:endParaRPr lang="en-US"/>
        </a:p>
      </dgm:t>
    </dgm:pt>
    <dgm:pt modelId="{B44128E3-12C7-45C2-ABD4-739BA8B4E2AC}">
      <dgm:prSet phldrT="[Text]"/>
      <dgm:spPr/>
      <dgm:t>
        <a:bodyPr/>
        <a:lstStyle/>
        <a:p>
          <a:r>
            <a:rPr lang="en-US" dirty="0"/>
            <a:t>Verifies request with ACL</a:t>
          </a:r>
        </a:p>
      </dgm:t>
    </dgm:pt>
    <dgm:pt modelId="{FD5CEF04-41D1-4170-849B-DEC54E79B344}" type="parTrans" cxnId="{D68CF3DC-7765-435F-832F-9F0B4A019C80}">
      <dgm:prSet/>
      <dgm:spPr/>
      <dgm:t>
        <a:bodyPr/>
        <a:lstStyle/>
        <a:p>
          <a:endParaRPr lang="en-US"/>
        </a:p>
      </dgm:t>
    </dgm:pt>
    <dgm:pt modelId="{D18E23CA-EF76-4E1B-BE37-245410FBCF73}" type="sibTrans" cxnId="{D68CF3DC-7765-435F-832F-9F0B4A019C80}">
      <dgm:prSet/>
      <dgm:spPr/>
      <dgm:t>
        <a:bodyPr/>
        <a:lstStyle/>
        <a:p>
          <a:endParaRPr lang="en-US"/>
        </a:p>
      </dgm:t>
    </dgm:pt>
    <dgm:pt modelId="{0EDB5673-08F1-46F8-AD60-BFABBCFA9323}">
      <dgm:prSet phldrT="[Text]"/>
      <dgm:spPr/>
      <dgm:t>
        <a:bodyPr/>
        <a:lstStyle/>
        <a:p>
          <a:r>
            <a:rPr lang="en-US" dirty="0"/>
            <a:t>Redirects request to </a:t>
          </a:r>
          <a:r>
            <a:rPr lang="en-US" b="1" dirty="0"/>
            <a:t>private</a:t>
          </a:r>
          <a:r>
            <a:rPr lang="en-US" b="0" dirty="0"/>
            <a:t> port 80</a:t>
          </a:r>
          <a:endParaRPr lang="en-US" dirty="0"/>
        </a:p>
      </dgm:t>
    </dgm:pt>
    <dgm:pt modelId="{BCDD4DAD-1493-4B4F-BEC0-752ED27DB87F}" type="parTrans" cxnId="{835FC739-C500-49EC-979E-8F7EEF143E31}">
      <dgm:prSet/>
      <dgm:spPr/>
      <dgm:t>
        <a:bodyPr/>
        <a:lstStyle/>
        <a:p>
          <a:endParaRPr lang="en-US"/>
        </a:p>
      </dgm:t>
    </dgm:pt>
    <dgm:pt modelId="{2299FB83-06F6-4163-A2F9-C274E95F9482}" type="sibTrans" cxnId="{835FC739-C500-49EC-979E-8F7EEF143E31}">
      <dgm:prSet/>
      <dgm:spPr/>
      <dgm:t>
        <a:bodyPr/>
        <a:lstStyle/>
        <a:p>
          <a:endParaRPr lang="en-US"/>
        </a:p>
      </dgm:t>
    </dgm:pt>
    <dgm:pt modelId="{DEC2E046-008F-463F-BC70-AD3A5CCA94CA}" type="pres">
      <dgm:prSet presAssocID="{4130E276-78F8-4C37-8A77-F7844E646203}" presName="linearFlow" presStyleCnt="0">
        <dgm:presLayoutVars>
          <dgm:dir/>
          <dgm:animLvl val="lvl"/>
          <dgm:resizeHandles val="exact"/>
        </dgm:presLayoutVars>
      </dgm:prSet>
      <dgm:spPr/>
      <dgm:t>
        <a:bodyPr/>
        <a:lstStyle/>
        <a:p>
          <a:endParaRPr lang="en-US"/>
        </a:p>
      </dgm:t>
    </dgm:pt>
    <dgm:pt modelId="{5B628C6A-C45D-4488-8F6E-99DF2E28F285}" type="pres">
      <dgm:prSet presAssocID="{79F3DF81-7B85-4B37-A8CA-2B41F39D5865}" presName="composite" presStyleCnt="0"/>
      <dgm:spPr/>
    </dgm:pt>
    <dgm:pt modelId="{F5CDE501-FD70-463F-ACCA-DE124966EB1E}" type="pres">
      <dgm:prSet presAssocID="{79F3DF81-7B85-4B37-A8CA-2B41F39D5865}" presName="parTx" presStyleLbl="node1" presStyleIdx="0" presStyleCnt="3">
        <dgm:presLayoutVars>
          <dgm:chMax val="0"/>
          <dgm:chPref val="0"/>
          <dgm:bulletEnabled val="1"/>
        </dgm:presLayoutVars>
      </dgm:prSet>
      <dgm:spPr/>
      <dgm:t>
        <a:bodyPr/>
        <a:lstStyle/>
        <a:p>
          <a:endParaRPr lang="en-US"/>
        </a:p>
      </dgm:t>
    </dgm:pt>
    <dgm:pt modelId="{9100F052-4C08-4AE9-92C4-36C955AD2C87}" type="pres">
      <dgm:prSet presAssocID="{79F3DF81-7B85-4B37-A8CA-2B41F39D5865}" presName="parSh" presStyleLbl="node1" presStyleIdx="0" presStyleCnt="3"/>
      <dgm:spPr/>
      <dgm:t>
        <a:bodyPr/>
        <a:lstStyle/>
        <a:p>
          <a:endParaRPr lang="en-US"/>
        </a:p>
      </dgm:t>
    </dgm:pt>
    <dgm:pt modelId="{EC18DBB7-08B1-43BF-AE88-F850C434D0B9}" type="pres">
      <dgm:prSet presAssocID="{79F3DF81-7B85-4B37-A8CA-2B41F39D5865}" presName="desTx" presStyleLbl="fgAcc1" presStyleIdx="0" presStyleCnt="3">
        <dgm:presLayoutVars>
          <dgm:bulletEnabled val="1"/>
        </dgm:presLayoutVars>
      </dgm:prSet>
      <dgm:spPr/>
      <dgm:t>
        <a:bodyPr/>
        <a:lstStyle/>
        <a:p>
          <a:endParaRPr lang="en-US"/>
        </a:p>
      </dgm:t>
    </dgm:pt>
    <dgm:pt modelId="{5F44A32B-2E32-4D55-A501-64047ADF9768}" type="pres">
      <dgm:prSet presAssocID="{507E64AC-3031-4186-A999-5B7DB76D5DD2}" presName="sibTrans" presStyleLbl="sibTrans2D1" presStyleIdx="0" presStyleCnt="2"/>
      <dgm:spPr/>
      <dgm:t>
        <a:bodyPr/>
        <a:lstStyle/>
        <a:p>
          <a:endParaRPr lang="en-US"/>
        </a:p>
      </dgm:t>
    </dgm:pt>
    <dgm:pt modelId="{8707C82D-9881-421F-98B1-85A48E2C9819}" type="pres">
      <dgm:prSet presAssocID="{507E64AC-3031-4186-A999-5B7DB76D5DD2}" presName="connTx" presStyleLbl="sibTrans2D1" presStyleIdx="0" presStyleCnt="2"/>
      <dgm:spPr/>
      <dgm:t>
        <a:bodyPr/>
        <a:lstStyle/>
        <a:p>
          <a:endParaRPr lang="en-US"/>
        </a:p>
      </dgm:t>
    </dgm:pt>
    <dgm:pt modelId="{DAEC7991-281C-4998-8E28-21BF07EF0926}" type="pres">
      <dgm:prSet presAssocID="{F993A8C1-BF85-409F-99C2-4C75384C561A}" presName="composite" presStyleCnt="0"/>
      <dgm:spPr/>
    </dgm:pt>
    <dgm:pt modelId="{35E1C33C-8639-4BF2-8661-86663442EE5F}" type="pres">
      <dgm:prSet presAssocID="{F993A8C1-BF85-409F-99C2-4C75384C561A}" presName="parTx" presStyleLbl="node1" presStyleIdx="0" presStyleCnt="3">
        <dgm:presLayoutVars>
          <dgm:chMax val="0"/>
          <dgm:chPref val="0"/>
          <dgm:bulletEnabled val="1"/>
        </dgm:presLayoutVars>
      </dgm:prSet>
      <dgm:spPr/>
      <dgm:t>
        <a:bodyPr/>
        <a:lstStyle/>
        <a:p>
          <a:endParaRPr lang="en-US"/>
        </a:p>
      </dgm:t>
    </dgm:pt>
    <dgm:pt modelId="{4B2F15EC-F1EF-456D-A8AB-C1A654470321}" type="pres">
      <dgm:prSet presAssocID="{F993A8C1-BF85-409F-99C2-4C75384C561A}" presName="parSh" presStyleLbl="node1" presStyleIdx="1" presStyleCnt="3"/>
      <dgm:spPr/>
      <dgm:t>
        <a:bodyPr/>
        <a:lstStyle/>
        <a:p>
          <a:endParaRPr lang="en-US"/>
        </a:p>
      </dgm:t>
    </dgm:pt>
    <dgm:pt modelId="{3B3E62CD-6826-4B74-8409-CE910C85FAA9}" type="pres">
      <dgm:prSet presAssocID="{F993A8C1-BF85-409F-99C2-4C75384C561A}" presName="desTx" presStyleLbl="fgAcc1" presStyleIdx="1" presStyleCnt="3">
        <dgm:presLayoutVars>
          <dgm:bulletEnabled val="1"/>
        </dgm:presLayoutVars>
      </dgm:prSet>
      <dgm:spPr/>
      <dgm:t>
        <a:bodyPr/>
        <a:lstStyle/>
        <a:p>
          <a:endParaRPr lang="en-US"/>
        </a:p>
      </dgm:t>
    </dgm:pt>
    <dgm:pt modelId="{4DB4F7BA-44CB-429A-BC31-7F6721E2E22C}" type="pres">
      <dgm:prSet presAssocID="{1E9B37EE-B963-4F8D-8E00-DE0DD4AAD94C}" presName="sibTrans" presStyleLbl="sibTrans2D1" presStyleIdx="1" presStyleCnt="2"/>
      <dgm:spPr/>
      <dgm:t>
        <a:bodyPr/>
        <a:lstStyle/>
        <a:p>
          <a:endParaRPr lang="en-US"/>
        </a:p>
      </dgm:t>
    </dgm:pt>
    <dgm:pt modelId="{AF3A271F-F2A5-4B5D-A793-974850789EB1}" type="pres">
      <dgm:prSet presAssocID="{1E9B37EE-B963-4F8D-8E00-DE0DD4AAD94C}" presName="connTx" presStyleLbl="sibTrans2D1" presStyleIdx="1" presStyleCnt="2"/>
      <dgm:spPr/>
      <dgm:t>
        <a:bodyPr/>
        <a:lstStyle/>
        <a:p>
          <a:endParaRPr lang="en-US"/>
        </a:p>
      </dgm:t>
    </dgm:pt>
    <dgm:pt modelId="{7149FB80-78CF-44B2-B0B9-862BB3ED52C8}" type="pres">
      <dgm:prSet presAssocID="{3CA041D9-0D44-4A32-B6A5-336FA930D3BC}" presName="composite" presStyleCnt="0"/>
      <dgm:spPr/>
    </dgm:pt>
    <dgm:pt modelId="{D6B5374A-FB41-4A90-89C7-10AE10DA320F}" type="pres">
      <dgm:prSet presAssocID="{3CA041D9-0D44-4A32-B6A5-336FA930D3BC}" presName="parTx" presStyleLbl="node1" presStyleIdx="1" presStyleCnt="3">
        <dgm:presLayoutVars>
          <dgm:chMax val="0"/>
          <dgm:chPref val="0"/>
          <dgm:bulletEnabled val="1"/>
        </dgm:presLayoutVars>
      </dgm:prSet>
      <dgm:spPr/>
      <dgm:t>
        <a:bodyPr/>
        <a:lstStyle/>
        <a:p>
          <a:endParaRPr lang="en-US"/>
        </a:p>
      </dgm:t>
    </dgm:pt>
    <dgm:pt modelId="{53E3C61F-40EC-4001-AE85-29110C30000D}" type="pres">
      <dgm:prSet presAssocID="{3CA041D9-0D44-4A32-B6A5-336FA930D3BC}" presName="parSh" presStyleLbl="node1" presStyleIdx="2" presStyleCnt="3"/>
      <dgm:spPr/>
      <dgm:t>
        <a:bodyPr/>
        <a:lstStyle/>
        <a:p>
          <a:endParaRPr lang="en-US"/>
        </a:p>
      </dgm:t>
    </dgm:pt>
    <dgm:pt modelId="{3F047E4D-AA44-4D11-B213-3FC43DC9D209}" type="pres">
      <dgm:prSet presAssocID="{3CA041D9-0D44-4A32-B6A5-336FA930D3BC}" presName="desTx" presStyleLbl="fgAcc1" presStyleIdx="2" presStyleCnt="3">
        <dgm:presLayoutVars>
          <dgm:bulletEnabled val="1"/>
        </dgm:presLayoutVars>
      </dgm:prSet>
      <dgm:spPr/>
      <dgm:t>
        <a:bodyPr/>
        <a:lstStyle/>
        <a:p>
          <a:endParaRPr lang="en-US"/>
        </a:p>
      </dgm:t>
    </dgm:pt>
  </dgm:ptLst>
  <dgm:cxnLst>
    <dgm:cxn modelId="{D68CF3DC-7765-435F-832F-9F0B4A019C80}" srcId="{F993A8C1-BF85-409F-99C2-4C75384C561A}" destId="{B44128E3-12C7-45C2-ABD4-739BA8B4E2AC}" srcOrd="1" destOrd="0" parTransId="{FD5CEF04-41D1-4170-849B-DEC54E79B344}" sibTransId="{D18E23CA-EF76-4E1B-BE37-245410FBCF73}"/>
    <dgm:cxn modelId="{FB0BCC5F-21DF-4CBD-B5D6-1BFB82F06D6F}" type="presOf" srcId="{3EE59A24-CF13-4E50-871D-9FAF0A0D8FD1}" destId="{EC18DBB7-08B1-43BF-AE88-F850C434D0B9}" srcOrd="0" destOrd="0" presId="urn:microsoft.com/office/officeart/2005/8/layout/process3"/>
    <dgm:cxn modelId="{A7FF61D4-CE62-495D-966B-83A0517B690E}" type="presOf" srcId="{3CA041D9-0D44-4A32-B6A5-336FA930D3BC}" destId="{D6B5374A-FB41-4A90-89C7-10AE10DA320F}" srcOrd="0" destOrd="0" presId="urn:microsoft.com/office/officeart/2005/8/layout/process3"/>
    <dgm:cxn modelId="{42333F99-075D-4086-B161-2DCFCFF4C8DE}" type="presOf" srcId="{1E9B37EE-B963-4F8D-8E00-DE0DD4AAD94C}" destId="{AF3A271F-F2A5-4B5D-A793-974850789EB1}" srcOrd="1" destOrd="0" presId="urn:microsoft.com/office/officeart/2005/8/layout/process3"/>
    <dgm:cxn modelId="{A65B194B-3137-458E-9811-1E7F6AE398C7}" srcId="{3CA041D9-0D44-4A32-B6A5-336FA930D3BC}" destId="{C7F1807F-442B-4C0B-858A-243482F1BDFD}" srcOrd="0" destOrd="0" parTransId="{A34D3AA4-A8A8-4E73-A337-BE436CDE892E}" sibTransId="{DD106763-3AE8-4B64-B1CA-13B6A44D521E}"/>
    <dgm:cxn modelId="{3A2BF6E9-82A6-492E-AE65-7C344772168E}" type="presOf" srcId="{1E9B37EE-B963-4F8D-8E00-DE0DD4AAD94C}" destId="{4DB4F7BA-44CB-429A-BC31-7F6721E2E22C}" srcOrd="0" destOrd="0" presId="urn:microsoft.com/office/officeart/2005/8/layout/process3"/>
    <dgm:cxn modelId="{47A00E61-C46E-4E7B-AB0A-8F1D71160315}" type="presOf" srcId="{79F3DF81-7B85-4B37-A8CA-2B41F39D5865}" destId="{F5CDE501-FD70-463F-ACCA-DE124966EB1E}" srcOrd="0" destOrd="0" presId="urn:microsoft.com/office/officeart/2005/8/layout/process3"/>
    <dgm:cxn modelId="{63436991-2A72-44A9-B2B2-066BB2371A9D}" type="presOf" srcId="{C7F1807F-442B-4C0B-858A-243482F1BDFD}" destId="{3F047E4D-AA44-4D11-B213-3FC43DC9D209}" srcOrd="0" destOrd="0" presId="urn:microsoft.com/office/officeart/2005/8/layout/process3"/>
    <dgm:cxn modelId="{AF7C89A0-C3AB-47B2-837D-B1AAE1F8CD1B}" type="presOf" srcId="{79F3DF81-7B85-4B37-A8CA-2B41F39D5865}" destId="{9100F052-4C08-4AE9-92C4-36C955AD2C87}" srcOrd="1" destOrd="0" presId="urn:microsoft.com/office/officeart/2005/8/layout/process3"/>
    <dgm:cxn modelId="{A9E4A919-AAC2-41DF-9BE6-1BEE8E72989A}" type="presOf" srcId="{3CA041D9-0D44-4A32-B6A5-336FA930D3BC}" destId="{53E3C61F-40EC-4001-AE85-29110C30000D}" srcOrd="1" destOrd="0" presId="urn:microsoft.com/office/officeart/2005/8/layout/process3"/>
    <dgm:cxn modelId="{835FC739-C500-49EC-979E-8F7EEF143E31}" srcId="{F993A8C1-BF85-409F-99C2-4C75384C561A}" destId="{0EDB5673-08F1-46F8-AD60-BFABBCFA9323}" srcOrd="2" destOrd="0" parTransId="{BCDD4DAD-1493-4B4F-BEC0-752ED27DB87F}" sibTransId="{2299FB83-06F6-4163-A2F9-C274E95F9482}"/>
    <dgm:cxn modelId="{66D21A60-C8FE-476E-8511-50095D57866F}" type="presOf" srcId="{B44128E3-12C7-45C2-ABD4-739BA8B4E2AC}" destId="{3B3E62CD-6826-4B74-8409-CE910C85FAA9}" srcOrd="0" destOrd="1" presId="urn:microsoft.com/office/officeart/2005/8/layout/process3"/>
    <dgm:cxn modelId="{19CAC066-AE50-4AB4-A8BF-9890DFBDAAE6}" srcId="{4130E276-78F8-4C37-8A77-F7844E646203}" destId="{F993A8C1-BF85-409F-99C2-4C75384C561A}" srcOrd="1" destOrd="0" parTransId="{37A37F76-186D-4C27-8B64-80D01438E666}" sibTransId="{1E9B37EE-B963-4F8D-8E00-DE0DD4AAD94C}"/>
    <dgm:cxn modelId="{3038A428-ADB3-48FA-91DD-2A3C509E8F43}" type="presOf" srcId="{4130E276-78F8-4C37-8A77-F7844E646203}" destId="{DEC2E046-008F-463F-BC70-AD3A5CCA94CA}" srcOrd="0" destOrd="0" presId="urn:microsoft.com/office/officeart/2005/8/layout/process3"/>
    <dgm:cxn modelId="{5B4285F3-957E-472F-AFD1-EBC782747DF8}" type="presOf" srcId="{62337DD2-3DEA-4F53-B3CF-11A23A60E06E}" destId="{3B3E62CD-6826-4B74-8409-CE910C85FAA9}" srcOrd="0" destOrd="0" presId="urn:microsoft.com/office/officeart/2005/8/layout/process3"/>
    <dgm:cxn modelId="{7249B291-831B-4A0A-859A-62D83D83C76C}" type="presOf" srcId="{507E64AC-3031-4186-A999-5B7DB76D5DD2}" destId="{5F44A32B-2E32-4D55-A501-64047ADF9768}" srcOrd="0" destOrd="0" presId="urn:microsoft.com/office/officeart/2005/8/layout/process3"/>
    <dgm:cxn modelId="{0ADA2BBC-ED86-4747-8D5E-62C9FCB252B9}" type="presOf" srcId="{F993A8C1-BF85-409F-99C2-4C75384C561A}" destId="{35E1C33C-8639-4BF2-8661-86663442EE5F}" srcOrd="0" destOrd="0" presId="urn:microsoft.com/office/officeart/2005/8/layout/process3"/>
    <dgm:cxn modelId="{D5A52901-6C68-4235-B27E-126D80B64E90}" srcId="{F993A8C1-BF85-409F-99C2-4C75384C561A}" destId="{62337DD2-3DEA-4F53-B3CF-11A23A60E06E}" srcOrd="0" destOrd="0" parTransId="{AA6B994E-7CE6-4120-9783-EA236443E9DB}" sibTransId="{3D47908F-8D44-4731-970C-932419F2065B}"/>
    <dgm:cxn modelId="{7507FCA2-1F56-4870-AD31-AAA15B0E0DB0}" srcId="{4130E276-78F8-4C37-8A77-F7844E646203}" destId="{3CA041D9-0D44-4A32-B6A5-336FA930D3BC}" srcOrd="2" destOrd="0" parTransId="{BAEEF381-B476-4A63-9AD1-378C5A4CD3C6}" sibTransId="{FD6D8535-EA14-4C4A-8B68-11D8CB2A04C9}"/>
    <dgm:cxn modelId="{97BF830F-6597-446E-AF22-2C043DFCA814}" srcId="{4130E276-78F8-4C37-8A77-F7844E646203}" destId="{79F3DF81-7B85-4B37-A8CA-2B41F39D5865}" srcOrd="0" destOrd="0" parTransId="{65DFF2B6-EE74-4A0E-AC0D-27EA89B1DB27}" sibTransId="{507E64AC-3031-4186-A999-5B7DB76D5DD2}"/>
    <dgm:cxn modelId="{C9D5AA68-1C93-47E1-9026-F195461FC1CE}" type="presOf" srcId="{507E64AC-3031-4186-A999-5B7DB76D5DD2}" destId="{8707C82D-9881-421F-98B1-85A48E2C9819}" srcOrd="1" destOrd="0" presId="urn:microsoft.com/office/officeart/2005/8/layout/process3"/>
    <dgm:cxn modelId="{9E761DF5-C79A-4F1D-9119-AC6A09FC24ED}" type="presOf" srcId="{0EDB5673-08F1-46F8-AD60-BFABBCFA9323}" destId="{3B3E62CD-6826-4B74-8409-CE910C85FAA9}" srcOrd="0" destOrd="2" presId="urn:microsoft.com/office/officeart/2005/8/layout/process3"/>
    <dgm:cxn modelId="{94210A7C-9585-4AD2-98A4-C362A0FD874E}" type="presOf" srcId="{F993A8C1-BF85-409F-99C2-4C75384C561A}" destId="{4B2F15EC-F1EF-456D-A8AB-C1A654470321}" srcOrd="1" destOrd="0" presId="urn:microsoft.com/office/officeart/2005/8/layout/process3"/>
    <dgm:cxn modelId="{52099289-D95E-456D-A063-4913C7C017DF}" srcId="{79F3DF81-7B85-4B37-A8CA-2B41F39D5865}" destId="{3EE59A24-CF13-4E50-871D-9FAF0A0D8FD1}" srcOrd="0" destOrd="0" parTransId="{31FDD53A-E241-4047-A950-ED41DEEA8AEE}" sibTransId="{830517C3-3EED-4129-A737-3C71DD5B6487}"/>
    <dgm:cxn modelId="{94354A15-CC33-4423-BC97-BF83180E003E}" type="presParOf" srcId="{DEC2E046-008F-463F-BC70-AD3A5CCA94CA}" destId="{5B628C6A-C45D-4488-8F6E-99DF2E28F285}" srcOrd="0" destOrd="0" presId="urn:microsoft.com/office/officeart/2005/8/layout/process3"/>
    <dgm:cxn modelId="{F7E47761-67D9-404B-BB1E-0EC7C1DD8B50}" type="presParOf" srcId="{5B628C6A-C45D-4488-8F6E-99DF2E28F285}" destId="{F5CDE501-FD70-463F-ACCA-DE124966EB1E}" srcOrd="0" destOrd="0" presId="urn:microsoft.com/office/officeart/2005/8/layout/process3"/>
    <dgm:cxn modelId="{173C7A19-0D2E-4AF8-9607-7F25FE08EB10}" type="presParOf" srcId="{5B628C6A-C45D-4488-8F6E-99DF2E28F285}" destId="{9100F052-4C08-4AE9-92C4-36C955AD2C87}" srcOrd="1" destOrd="0" presId="urn:microsoft.com/office/officeart/2005/8/layout/process3"/>
    <dgm:cxn modelId="{76BED53E-178C-441F-9BCB-511DA8C47CE0}" type="presParOf" srcId="{5B628C6A-C45D-4488-8F6E-99DF2E28F285}" destId="{EC18DBB7-08B1-43BF-AE88-F850C434D0B9}" srcOrd="2" destOrd="0" presId="urn:microsoft.com/office/officeart/2005/8/layout/process3"/>
    <dgm:cxn modelId="{E6DE38E0-F24B-4C08-8A80-2BB17D2F5536}" type="presParOf" srcId="{DEC2E046-008F-463F-BC70-AD3A5CCA94CA}" destId="{5F44A32B-2E32-4D55-A501-64047ADF9768}" srcOrd="1" destOrd="0" presId="urn:microsoft.com/office/officeart/2005/8/layout/process3"/>
    <dgm:cxn modelId="{40E28293-1D04-4CD8-ADDE-EF62D5515028}" type="presParOf" srcId="{5F44A32B-2E32-4D55-A501-64047ADF9768}" destId="{8707C82D-9881-421F-98B1-85A48E2C9819}" srcOrd="0" destOrd="0" presId="urn:microsoft.com/office/officeart/2005/8/layout/process3"/>
    <dgm:cxn modelId="{7B13258C-18B5-4344-82F1-EDDFC2641C60}" type="presParOf" srcId="{DEC2E046-008F-463F-BC70-AD3A5CCA94CA}" destId="{DAEC7991-281C-4998-8E28-21BF07EF0926}" srcOrd="2" destOrd="0" presId="urn:microsoft.com/office/officeart/2005/8/layout/process3"/>
    <dgm:cxn modelId="{15C31CC6-C8BA-4C0E-9174-A8C44FFD3AC6}" type="presParOf" srcId="{DAEC7991-281C-4998-8E28-21BF07EF0926}" destId="{35E1C33C-8639-4BF2-8661-86663442EE5F}" srcOrd="0" destOrd="0" presId="urn:microsoft.com/office/officeart/2005/8/layout/process3"/>
    <dgm:cxn modelId="{CE8F2EF2-B13B-4307-85F3-394CA2430A8C}" type="presParOf" srcId="{DAEC7991-281C-4998-8E28-21BF07EF0926}" destId="{4B2F15EC-F1EF-456D-A8AB-C1A654470321}" srcOrd="1" destOrd="0" presId="urn:microsoft.com/office/officeart/2005/8/layout/process3"/>
    <dgm:cxn modelId="{91D8768B-02C6-4D7B-8FCF-8AC4E8DBD265}" type="presParOf" srcId="{DAEC7991-281C-4998-8E28-21BF07EF0926}" destId="{3B3E62CD-6826-4B74-8409-CE910C85FAA9}" srcOrd="2" destOrd="0" presId="urn:microsoft.com/office/officeart/2005/8/layout/process3"/>
    <dgm:cxn modelId="{3E2D3C3C-F5E2-4859-B3F7-FBB1D6C4CB3E}" type="presParOf" srcId="{DEC2E046-008F-463F-BC70-AD3A5CCA94CA}" destId="{4DB4F7BA-44CB-429A-BC31-7F6721E2E22C}" srcOrd="3" destOrd="0" presId="urn:microsoft.com/office/officeart/2005/8/layout/process3"/>
    <dgm:cxn modelId="{DE7BF7E1-A361-4F97-9802-4DA1677B70AE}" type="presParOf" srcId="{4DB4F7BA-44CB-429A-BC31-7F6721E2E22C}" destId="{AF3A271F-F2A5-4B5D-A793-974850789EB1}" srcOrd="0" destOrd="0" presId="urn:microsoft.com/office/officeart/2005/8/layout/process3"/>
    <dgm:cxn modelId="{DF9C2A7C-096A-4EA8-9F65-AE0CDFD2DEFE}" type="presParOf" srcId="{DEC2E046-008F-463F-BC70-AD3A5CCA94CA}" destId="{7149FB80-78CF-44B2-B0B9-862BB3ED52C8}" srcOrd="4" destOrd="0" presId="urn:microsoft.com/office/officeart/2005/8/layout/process3"/>
    <dgm:cxn modelId="{EF5C95D2-2BDA-4538-91E0-54B2AC7A120E}" type="presParOf" srcId="{7149FB80-78CF-44B2-B0B9-862BB3ED52C8}" destId="{D6B5374A-FB41-4A90-89C7-10AE10DA320F}" srcOrd="0" destOrd="0" presId="urn:microsoft.com/office/officeart/2005/8/layout/process3"/>
    <dgm:cxn modelId="{EF6FCF41-4705-4A1C-858A-B9BBFA6733EB}" type="presParOf" srcId="{7149FB80-78CF-44B2-B0B9-862BB3ED52C8}" destId="{53E3C61F-40EC-4001-AE85-29110C30000D}" srcOrd="1" destOrd="0" presId="urn:microsoft.com/office/officeart/2005/8/layout/process3"/>
    <dgm:cxn modelId="{ACC23DFF-37B0-4CAC-AA85-36D52EBADB34}" type="presParOf" srcId="{7149FB80-78CF-44B2-B0B9-862BB3ED52C8}" destId="{3F047E4D-AA44-4D11-B213-3FC43DC9D20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55DE-CB13-4B72-8257-2B916C9FBCF4}">
      <dsp:nvSpPr>
        <dsp:cNvPr id="0" name=""/>
        <dsp:cNvSpPr/>
      </dsp:nvSpPr>
      <dsp:spPr>
        <a:xfrm>
          <a:off x="36"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Web Application</a:t>
          </a:r>
        </a:p>
      </dsp:txBody>
      <dsp:txXfrm>
        <a:off x="36" y="8138"/>
        <a:ext cx="3459996" cy="720000"/>
      </dsp:txXfrm>
    </dsp:sp>
    <dsp:sp modelId="{FA4FF988-8AAB-48A0-B481-1BA04D5107BA}">
      <dsp:nvSpPr>
        <dsp:cNvPr id="0" name=""/>
        <dsp:cNvSpPr/>
      </dsp:nvSpPr>
      <dsp:spPr>
        <a:xfrm>
          <a:off x="36"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Server (IIS)</a:t>
          </a:r>
        </a:p>
        <a:p>
          <a:pPr marL="228600" lvl="1" indent="-228600" algn="l" defTabSz="1111250">
            <a:lnSpc>
              <a:spcPct val="90000"/>
            </a:lnSpc>
            <a:spcBef>
              <a:spcPct val="0"/>
            </a:spcBef>
            <a:spcAft>
              <a:spcPct val="15000"/>
            </a:spcAft>
            <a:buChar char="••"/>
          </a:pPr>
          <a:r>
            <a:rPr lang="en-US" sz="2500" kern="1200" dirty="0"/>
            <a:t>SQL Server</a:t>
          </a:r>
        </a:p>
        <a:p>
          <a:pPr marL="228600" lvl="1" indent="-228600" algn="l" defTabSz="1111250">
            <a:lnSpc>
              <a:spcPct val="90000"/>
            </a:lnSpc>
            <a:spcBef>
              <a:spcPct val="0"/>
            </a:spcBef>
            <a:spcAft>
              <a:spcPct val="15000"/>
            </a:spcAft>
            <a:buChar char="••"/>
          </a:pPr>
          <a:r>
            <a:rPr lang="en-US" sz="2500" kern="1200" dirty="0"/>
            <a:t>State Server</a:t>
          </a:r>
        </a:p>
      </dsp:txBody>
      <dsp:txXfrm>
        <a:off x="36" y="728138"/>
        <a:ext cx="3459996" cy="1840007"/>
      </dsp:txXfrm>
    </dsp:sp>
    <dsp:sp modelId="{8D0BCFBF-A482-4244-9368-BC67D74B81F9}">
      <dsp:nvSpPr>
        <dsp:cNvPr id="0" name=""/>
        <dsp:cNvSpPr/>
      </dsp:nvSpPr>
      <dsp:spPr>
        <a:xfrm>
          <a:off x="3944431"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SharePoint</a:t>
          </a:r>
        </a:p>
      </dsp:txBody>
      <dsp:txXfrm>
        <a:off x="3944431" y="8138"/>
        <a:ext cx="3459996" cy="720000"/>
      </dsp:txXfrm>
    </dsp:sp>
    <dsp:sp modelId="{11706283-D7BC-4163-91DC-B8FD5C220C5C}">
      <dsp:nvSpPr>
        <dsp:cNvPr id="0" name=""/>
        <dsp:cNvSpPr/>
      </dsp:nvSpPr>
      <dsp:spPr>
        <a:xfrm>
          <a:off x="3944431"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Front-Ends</a:t>
          </a:r>
        </a:p>
        <a:p>
          <a:pPr marL="228600" lvl="1" indent="-228600" algn="l" defTabSz="1111250">
            <a:lnSpc>
              <a:spcPct val="90000"/>
            </a:lnSpc>
            <a:spcBef>
              <a:spcPct val="0"/>
            </a:spcBef>
            <a:spcAft>
              <a:spcPct val="15000"/>
            </a:spcAft>
            <a:buChar char="••"/>
          </a:pPr>
          <a:r>
            <a:rPr lang="en-US" sz="2500" kern="1200" dirty="0"/>
            <a:t>SQL Server[s]</a:t>
          </a:r>
        </a:p>
        <a:p>
          <a:pPr marL="228600" lvl="1" indent="-228600" algn="l" defTabSz="1111250">
            <a:lnSpc>
              <a:spcPct val="90000"/>
            </a:lnSpc>
            <a:spcBef>
              <a:spcPct val="0"/>
            </a:spcBef>
            <a:spcAft>
              <a:spcPct val="15000"/>
            </a:spcAft>
            <a:buChar char="••"/>
          </a:pPr>
          <a:r>
            <a:rPr lang="en-US" sz="2500" kern="1200" dirty="0"/>
            <a:t>Application Services</a:t>
          </a:r>
        </a:p>
      </dsp:txBody>
      <dsp:txXfrm>
        <a:off x="3944431" y="728138"/>
        <a:ext cx="3459996" cy="1840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8884-EC02-4AB2-883D-6CE76A47B6FF}">
      <dsp:nvSpPr>
        <dsp:cNvPr id="0" name=""/>
        <dsp:cNvSpPr/>
      </dsp:nvSpPr>
      <dsp:spPr>
        <a:xfrm>
          <a:off x="1174699" y="2412882"/>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Basic Tier</a:t>
          </a:r>
        </a:p>
      </dsp:txBody>
      <dsp:txXfrm>
        <a:off x="1389000" y="2596835"/>
        <a:ext cx="955190" cy="819919"/>
      </dsp:txXfrm>
    </dsp:sp>
    <dsp:sp modelId="{9B84378B-A90A-4D27-9DBB-FD5F79AE16DD}">
      <dsp:nvSpPr>
        <dsp:cNvPr id="0" name=""/>
        <dsp:cNvSpPr/>
      </dsp:nvSpPr>
      <dsp:spPr>
        <a:xfrm>
          <a:off x="1217980" y="293777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C8C71-856B-4334-B134-50D49DC4175F}">
      <dsp:nvSpPr>
        <dsp:cNvPr id="0" name=""/>
        <dsp:cNvSpPr/>
      </dsp:nvSpPr>
      <dsp:spPr>
        <a:xfrm>
          <a:off x="0" y="1767202"/>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9D351-0E8D-4C6B-9E85-82F7A7C31A12}">
      <dsp:nvSpPr>
        <dsp:cNvPr id="0" name=""/>
        <dsp:cNvSpPr/>
      </dsp:nvSpPr>
      <dsp:spPr>
        <a:xfrm>
          <a:off x="936955" y="2790313"/>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AC048-0E73-48AB-8022-504DFB170F87}">
      <dsp:nvSpPr>
        <dsp:cNvPr id="0" name=""/>
        <dsp:cNvSpPr/>
      </dsp:nvSpPr>
      <dsp:spPr>
        <a:xfrm>
          <a:off x="2348179" y="1758103"/>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a:t>A-Series</a:t>
          </a:r>
          <a:endParaRPr lang="en-US" sz="2400" kern="1200" dirty="0"/>
        </a:p>
      </dsp:txBody>
      <dsp:txXfrm>
        <a:off x="2562480" y="1942056"/>
        <a:ext cx="955190" cy="819919"/>
      </dsp:txXfrm>
    </dsp:sp>
    <dsp:sp modelId="{3E3CD92C-86B6-429A-BAAC-CDBC4787D7D7}">
      <dsp:nvSpPr>
        <dsp:cNvPr id="0" name=""/>
        <dsp:cNvSpPr/>
      </dsp:nvSpPr>
      <dsp:spPr>
        <a:xfrm>
          <a:off x="3296107" y="277996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131276-9F5B-4CD4-8369-9E39214C31D5}">
      <dsp:nvSpPr>
        <dsp:cNvPr id="0" name=""/>
        <dsp:cNvSpPr/>
      </dsp:nvSpPr>
      <dsp:spPr>
        <a:xfrm>
          <a:off x="3527755" y="2410999"/>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54199-6C5F-44E3-BC2E-402CBA31C658}">
      <dsp:nvSpPr>
        <dsp:cNvPr id="0" name=""/>
        <dsp:cNvSpPr/>
      </dsp:nvSpPr>
      <dsp:spPr>
        <a:xfrm>
          <a:off x="3559454" y="2943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0871B-AA32-485C-91CA-BA6F1001604D}">
      <dsp:nvSpPr>
        <dsp:cNvPr id="0" name=""/>
        <dsp:cNvSpPr/>
      </dsp:nvSpPr>
      <dsp:spPr>
        <a:xfrm>
          <a:off x="1174699" y="1118070"/>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D-Series</a:t>
          </a:r>
        </a:p>
      </dsp:txBody>
      <dsp:txXfrm>
        <a:off x="1389000" y="1302023"/>
        <a:ext cx="955190" cy="819919"/>
      </dsp:txXfrm>
    </dsp:sp>
    <dsp:sp modelId="{1D8F82D0-7590-43E6-9107-7857EE476073}">
      <dsp:nvSpPr>
        <dsp:cNvPr id="0" name=""/>
        <dsp:cNvSpPr/>
      </dsp:nvSpPr>
      <dsp:spPr>
        <a:xfrm>
          <a:off x="2116531" y="114254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5BE43D-2C3B-4A36-82A1-DADA9ADA6F6C}">
      <dsp:nvSpPr>
        <dsp:cNvPr id="0" name=""/>
        <dsp:cNvSpPr/>
      </dsp:nvSpPr>
      <dsp:spPr>
        <a:xfrm>
          <a:off x="2348179" y="463291"/>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C5D7D-8260-44AF-B911-F74C214ADA40}">
      <dsp:nvSpPr>
        <dsp:cNvPr id="0" name=""/>
        <dsp:cNvSpPr/>
      </dsp:nvSpPr>
      <dsp:spPr>
        <a:xfrm>
          <a:off x="2379878" y="9897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5D6C8-3345-402C-83C6-2E7478855C12}">
      <dsp:nvSpPr>
        <dsp:cNvPr id="0" name=""/>
        <dsp:cNvSpPr/>
      </dsp:nvSpPr>
      <dsp:spPr>
        <a:xfrm>
          <a:off x="3527755" y="1116188"/>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G-Series</a:t>
          </a:r>
        </a:p>
      </dsp:txBody>
      <dsp:txXfrm>
        <a:off x="3742056" y="1300141"/>
        <a:ext cx="955190" cy="819919"/>
      </dsp:txXfrm>
    </dsp:sp>
    <dsp:sp modelId="{00672941-BBB7-4303-9007-A1627006EA6F}">
      <dsp:nvSpPr>
        <dsp:cNvPr id="0" name=""/>
        <dsp:cNvSpPr/>
      </dsp:nvSpPr>
      <dsp:spPr>
        <a:xfrm>
          <a:off x="4717694" y="16404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62D37-36FB-494F-A7C3-316A1CB5F556}">
      <dsp:nvSpPr>
        <dsp:cNvPr id="0" name=""/>
        <dsp:cNvSpPr/>
      </dsp:nvSpPr>
      <dsp:spPr>
        <a:xfrm>
          <a:off x="4712208" y="1769084"/>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3C4D0-F374-4E50-B2AF-3DC49AEA40FA}">
      <dsp:nvSpPr>
        <dsp:cNvPr id="0" name=""/>
        <dsp:cNvSpPr/>
      </dsp:nvSpPr>
      <dsp:spPr>
        <a:xfrm>
          <a:off x="4991404" y="1790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0F052-4C08-4AE9-92C4-36C955AD2C87}">
      <dsp:nvSpPr>
        <dsp:cNvPr id="0" name=""/>
        <dsp:cNvSpPr/>
      </dsp:nvSpPr>
      <dsp:spPr>
        <a:xfrm>
          <a:off x="366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External Resources</a:t>
          </a:r>
        </a:p>
      </dsp:txBody>
      <dsp:txXfrm>
        <a:off x="3664" y="211334"/>
        <a:ext cx="1666094" cy="465914"/>
      </dsp:txXfrm>
    </dsp:sp>
    <dsp:sp modelId="{EC18DBB7-08B1-43BF-AE88-F850C434D0B9}">
      <dsp:nvSpPr>
        <dsp:cNvPr id="0" name=""/>
        <dsp:cNvSpPr/>
      </dsp:nvSpPr>
      <dsp:spPr>
        <a:xfrm>
          <a:off x="344912"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Inbound request for port 85</a:t>
          </a:r>
        </a:p>
      </dsp:txBody>
      <dsp:txXfrm>
        <a:off x="393710" y="726046"/>
        <a:ext cx="1568498" cy="1587204"/>
      </dsp:txXfrm>
    </dsp:sp>
    <dsp:sp modelId="{5F44A32B-2E32-4D55-A501-64047ADF9768}">
      <dsp:nvSpPr>
        <dsp:cNvPr id="0" name=""/>
        <dsp:cNvSpPr/>
      </dsp:nvSpPr>
      <dsp:spPr>
        <a:xfrm>
          <a:off x="192233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922333" y="319848"/>
        <a:ext cx="411013" cy="248885"/>
      </dsp:txXfrm>
    </dsp:sp>
    <dsp:sp modelId="{4B2F15EC-F1EF-456D-A8AB-C1A654470321}">
      <dsp:nvSpPr>
        <dsp:cNvPr id="0" name=""/>
        <dsp:cNvSpPr/>
      </dsp:nvSpPr>
      <dsp:spPr>
        <a:xfrm>
          <a:off x="268005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Azure Load Balancer</a:t>
          </a:r>
        </a:p>
      </dsp:txBody>
      <dsp:txXfrm>
        <a:off x="2680054" y="211334"/>
        <a:ext cx="1666094" cy="465914"/>
      </dsp:txXfrm>
    </dsp:sp>
    <dsp:sp modelId="{3B3E62CD-6826-4B74-8409-CE910C85FAA9}">
      <dsp:nvSpPr>
        <dsp:cNvPr id="0" name=""/>
        <dsp:cNvSpPr/>
      </dsp:nvSpPr>
      <dsp:spPr>
        <a:xfrm>
          <a:off x="302130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Receives request on </a:t>
          </a:r>
          <a:r>
            <a:rPr lang="en-US" sz="1200" b="1" kern="1200" dirty="0"/>
            <a:t>public </a:t>
          </a:r>
          <a:r>
            <a:rPr lang="en-US" sz="1200" kern="1200" dirty="0"/>
            <a:t>port 85</a:t>
          </a:r>
        </a:p>
        <a:p>
          <a:pPr marL="114300" lvl="1" indent="-114300" algn="l" defTabSz="533400">
            <a:lnSpc>
              <a:spcPct val="90000"/>
            </a:lnSpc>
            <a:spcBef>
              <a:spcPct val="0"/>
            </a:spcBef>
            <a:spcAft>
              <a:spcPct val="15000"/>
            </a:spcAft>
            <a:buChar char="••"/>
          </a:pPr>
          <a:r>
            <a:rPr lang="en-US" sz="1200" kern="1200" dirty="0"/>
            <a:t>Verifies request with ACL</a:t>
          </a:r>
        </a:p>
        <a:p>
          <a:pPr marL="114300" lvl="1" indent="-114300" algn="l" defTabSz="533400">
            <a:lnSpc>
              <a:spcPct val="90000"/>
            </a:lnSpc>
            <a:spcBef>
              <a:spcPct val="0"/>
            </a:spcBef>
            <a:spcAft>
              <a:spcPct val="15000"/>
            </a:spcAft>
            <a:buChar char="••"/>
          </a:pPr>
          <a:r>
            <a:rPr lang="en-US" sz="1200" kern="1200" dirty="0"/>
            <a:t>Redirects request to </a:t>
          </a:r>
          <a:r>
            <a:rPr lang="en-US" sz="1200" b="1" kern="1200" dirty="0"/>
            <a:t>private</a:t>
          </a:r>
          <a:r>
            <a:rPr lang="en-US" sz="1200" b="0" kern="1200" dirty="0"/>
            <a:t> port 80</a:t>
          </a:r>
          <a:endParaRPr lang="en-US" sz="1200" kern="1200" dirty="0"/>
        </a:p>
      </dsp:txBody>
      <dsp:txXfrm>
        <a:off x="3070101" y="726046"/>
        <a:ext cx="1568498" cy="1587204"/>
      </dsp:txXfrm>
    </dsp:sp>
    <dsp:sp modelId="{4DB4F7BA-44CB-429A-BC31-7F6721E2E22C}">
      <dsp:nvSpPr>
        <dsp:cNvPr id="0" name=""/>
        <dsp:cNvSpPr/>
      </dsp:nvSpPr>
      <dsp:spPr>
        <a:xfrm>
          <a:off x="459872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598723" y="319848"/>
        <a:ext cx="411013" cy="248885"/>
      </dsp:txXfrm>
    </dsp:sp>
    <dsp:sp modelId="{53E3C61F-40EC-4001-AE85-29110C30000D}">
      <dsp:nvSpPr>
        <dsp:cNvPr id="0" name=""/>
        <dsp:cNvSpPr/>
      </dsp:nvSpPr>
      <dsp:spPr>
        <a:xfrm>
          <a:off x="5356445"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Windows Firewall</a:t>
          </a:r>
        </a:p>
      </dsp:txBody>
      <dsp:txXfrm>
        <a:off x="5356445" y="211334"/>
        <a:ext cx="1666094" cy="465914"/>
      </dsp:txXfrm>
    </dsp:sp>
    <dsp:sp modelId="{3F047E4D-AA44-4D11-B213-3FC43DC9D209}">
      <dsp:nvSpPr>
        <dsp:cNvPr id="0" name=""/>
        <dsp:cNvSpPr/>
      </dsp:nvSpPr>
      <dsp:spPr>
        <a:xfrm>
          <a:off x="569769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Allows or denies inbound request for port 80</a:t>
          </a:r>
        </a:p>
      </dsp:txBody>
      <dsp:txXfrm>
        <a:off x="5746491" y="726046"/>
        <a:ext cx="1568498" cy="158720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DD5D-F06C-428D-AEEB-C07A876D6277}" type="datetimeFigureOut">
              <a:rPr lang="en-US" smtClean="0"/>
              <a:t>3/19/2018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5EB1-93F0-4046-8F8C-4AE29A784392}" type="slidenum">
              <a:rPr lang="en-US" smtClean="0"/>
              <a:t>‹#›</a:t>
            </a:fld>
            <a:endParaRPr lang="en-US"/>
          </a:p>
        </p:txBody>
      </p:sp>
    </p:spTree>
    <p:extLst>
      <p:ext uri="{BB962C8B-B14F-4D97-AF65-F5344CB8AC3E}">
        <p14:creationId xmlns:p14="http://schemas.microsoft.com/office/powerpoint/2010/main" val="269741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2534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microsoft.com/fwlink/?LinkID=51017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go.microsoft.com/fwlink/?LinkID=510174"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69960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903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some of the considerations for migrating a workload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 what should you consider when you migrate a SQL Server workload to Azure?</a:t>
            </a:r>
          </a:p>
        </p:txBody>
      </p:sp>
      <p:sp>
        <p:nvSpPr>
          <p:cNvPr id="4" name="Slide Number Placeholder 3"/>
          <p:cNvSpPr>
            <a:spLocks noGrp="1"/>
          </p:cNvSpPr>
          <p:nvPr>
            <p:ph type="sldNum" sz="quarter" idx="10"/>
          </p:nvPr>
        </p:nvSpPr>
        <p:spPr/>
        <p:txBody>
          <a:bodyPr/>
          <a:lstStyle/>
          <a:p>
            <a:fld id="{A52D5EB1-93F0-4046-8F8C-4AE29A784392}"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962674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flexible slide. If the students have operations and IT Pro experience, you can discuss availability sets and SLA compliance. If the audience is does not have or care about operations, you can spend less time on this slide. This is a simple example of using virtual machines for a common IIS web server and SQL database server scenario.</a:t>
            </a:r>
          </a:p>
        </p:txBody>
      </p:sp>
      <p:sp>
        <p:nvSpPr>
          <p:cNvPr id="4" name="Slide Number Placeholder 3"/>
          <p:cNvSpPr>
            <a:spLocks noGrp="1"/>
          </p:cNvSpPr>
          <p:nvPr>
            <p:ph type="sldNum" sz="quarter" idx="10"/>
          </p:nvPr>
        </p:nvSpPr>
        <p:spPr/>
        <p:txBody>
          <a:bodyPr/>
          <a:lstStyle/>
          <a:p>
            <a:fld id="{A52D5EB1-93F0-4046-8F8C-4AE29A784392}"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5289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675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show the current sizes for virtual machines using this site.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Reference Links: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http://go.microsoft.com/fwlink/?LinkID=525345</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Most likely, the sizes have been updated since the time this content was published.</a:t>
            </a:r>
          </a:p>
        </p:txBody>
      </p:sp>
      <p:sp>
        <p:nvSpPr>
          <p:cNvPr id="4" name="Slide Number Placeholder 3"/>
          <p:cNvSpPr>
            <a:spLocks noGrp="1"/>
          </p:cNvSpPr>
          <p:nvPr>
            <p:ph type="sldNum" sz="quarter" idx="10"/>
          </p:nvPr>
        </p:nvSpPr>
        <p:spPr/>
        <p:txBody>
          <a:bodyPr/>
          <a:lstStyle/>
          <a:p>
            <a:fld id="{A52D5EB1-93F0-4046-8F8C-4AE29A784392}"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78937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55370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Uploading a virtual hard disk to Azure typically requires that you temporarily open the port 3389 (Remote Desktop Protocol) in Windows Firewall to allow remote desktop connections to the target VM after upload.</a:t>
            </a:r>
          </a:p>
        </p:txBody>
      </p:sp>
      <p:sp>
        <p:nvSpPr>
          <p:cNvPr id="4" name="Slide Number Placeholder 3"/>
          <p:cNvSpPr>
            <a:spLocks noGrp="1"/>
          </p:cNvSpPr>
          <p:nvPr>
            <p:ph type="sldNum" sz="quarter" idx="10"/>
          </p:nvPr>
        </p:nvSpPr>
        <p:spPr/>
        <p:txBody>
          <a:bodyPr/>
          <a:lstStyle/>
          <a:p>
            <a:fld id="{A52D5EB1-93F0-4046-8F8C-4AE29A784392}"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004247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1583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38757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32379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58207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Further reading is available here: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Reference Links: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http://go.microsoft.com/fwlink/?LinkID=510173</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52568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792902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expected that the students understand fault domains (FDs) or update domains (UDs). If not, you can spend some time to explain the concepts: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Fault domain: Physical unit of the failure (rack) where multiple virtual machines reside.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Update domain: Logical unit of virtual machines that are updated together.</a:t>
            </a:r>
          </a:p>
        </p:txBody>
      </p:sp>
      <p:sp>
        <p:nvSpPr>
          <p:cNvPr id="4" name="Slide Number Placeholder 3"/>
          <p:cNvSpPr>
            <a:spLocks noGrp="1"/>
          </p:cNvSpPr>
          <p:nvPr>
            <p:ph type="sldNum" sz="quarter" idx="10"/>
          </p:nvPr>
        </p:nvSpPr>
        <p:spPr/>
        <p:txBody>
          <a:bodyPr/>
          <a:lstStyle/>
          <a:p>
            <a:fld id="{A52D5EB1-93F0-4046-8F8C-4AE29A784392}"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64281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business examples and whether vertical or horizontal scaling is more appropriate.</a:t>
            </a:r>
          </a:p>
        </p:txBody>
      </p:sp>
      <p:sp>
        <p:nvSpPr>
          <p:cNvPr id="4" name="Slide Number Placeholder 3"/>
          <p:cNvSpPr>
            <a:spLocks noGrp="1"/>
          </p:cNvSpPr>
          <p:nvPr>
            <p:ph type="sldNum" sz="quarter" idx="10"/>
          </p:nvPr>
        </p:nvSpPr>
        <p:spPr/>
        <p:txBody>
          <a:bodyPr/>
          <a:lstStyle/>
          <a:p>
            <a:fld id="{A52D5EB1-93F0-4046-8F8C-4AE29A784392}"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08541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2628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62691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students that desired state configuration is not unique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scenarios where you would use PowerShell Desired State Configuration?</a:t>
            </a:r>
          </a:p>
        </p:txBody>
      </p:sp>
      <p:sp>
        <p:nvSpPr>
          <p:cNvPr id="4" name="Slide Number Placeholder 3"/>
          <p:cNvSpPr>
            <a:spLocks noGrp="1"/>
          </p:cNvSpPr>
          <p:nvPr>
            <p:ph type="sldNum" sz="quarter" idx="10"/>
          </p:nvPr>
        </p:nvSpPr>
        <p:spPr/>
        <p:txBody>
          <a:bodyPr/>
          <a:lstStyle/>
          <a:p>
            <a:fld id="{A52D5EB1-93F0-4046-8F8C-4AE29A784392}"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87070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Ask the students if they noticed the information on their desktop background when creating their virtual machine. This is the BGInfo tool.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http://go.microsoft.com/fwlink/?LinkID=510174</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700790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857894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1821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126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What are some example endpoints that are created by default for a new Windows Server virtual machine instance created from one of the general Windows Server templates?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There is an RDP endpoint created (different public and private endpoints). PowerShell endpoint is also created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Why are different public and private endpoints used for RDP access?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460076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Discuss the relationship between custom endpoints and the ACL.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your group has advanced networking knowledge, you can discuss how you can secure requests using Permit and Deny over IP ranges.</a:t>
            </a:r>
          </a:p>
        </p:txBody>
      </p:sp>
      <p:sp>
        <p:nvSpPr>
          <p:cNvPr id="4" name="Slide Number Placeholder 3"/>
          <p:cNvSpPr>
            <a:spLocks noGrp="1"/>
          </p:cNvSpPr>
          <p:nvPr>
            <p:ph type="sldNum" sz="quarter" idx="10"/>
          </p:nvPr>
        </p:nvSpPr>
        <p:spPr/>
        <p:txBody>
          <a:bodyPr/>
          <a:lstStyle/>
          <a:p>
            <a:fld id="{A52D5EB1-93F0-4046-8F8C-4AE29A784392}"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065366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303390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alternatively have the students create a VM using the Visual Studio 2013 or 2015 templates. This will help in scenarios where a student fails to complete the lab but the class must move on to later modules. Modules 3-13 requires Module 2 to be completed before beginning their labs as the Virtual Machine created in this lab is the lab environment for those modules.</a:t>
            </a:r>
          </a:p>
        </p:txBody>
      </p:sp>
      <p:sp>
        <p:nvSpPr>
          <p:cNvPr id="4" name="Slide Number Placeholder 3"/>
          <p:cNvSpPr>
            <a:spLocks noGrp="1"/>
          </p:cNvSpPr>
          <p:nvPr>
            <p:ph type="sldNum" sz="quarter" idx="10"/>
          </p:nvPr>
        </p:nvSpPr>
        <p:spPr/>
        <p:txBody>
          <a:bodyPr/>
          <a:lstStyle/>
          <a:p>
            <a:fld id="{A52D5EB1-93F0-4046-8F8C-4AE29A784392}"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01959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2D5EB1-93F0-4046-8F8C-4AE29A784392}"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556341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914596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355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85600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99837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0976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225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optionally visit the VM Depot and provide a demonstration to students.</a:t>
            </a:r>
          </a:p>
        </p:txBody>
      </p:sp>
      <p:sp>
        <p:nvSpPr>
          <p:cNvPr id="4" name="Slide Number Placeholder 3"/>
          <p:cNvSpPr>
            <a:spLocks noGrp="1"/>
          </p:cNvSpPr>
          <p:nvPr>
            <p:ph type="sldNum" sz="quarter" idx="10"/>
          </p:nvPr>
        </p:nvSpPr>
        <p:spPr/>
        <p:txBody>
          <a:bodyPr/>
          <a:lstStyle/>
          <a:p>
            <a:fld id="{A52D5EB1-93F0-4046-8F8C-4AE29A784392}"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3211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Preparation Steps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Note: </a:t>
            </a:r>
            <a:r>
              <a:rPr lang="en-US" sz="1000">
                <a:latin typeface="Arial" panose="020B0604020202020204" pitchFamily="34" charset="0"/>
                <a:ea typeface="Calibri" panose="020F0502020204030204" pitchFamily="34" charset="0"/>
                <a:cs typeface="Times New Roman" panose="02020603050405020304" pitchFamily="18" charset="0"/>
              </a:rPr>
              <a:t>The demo steps are accurate as of the publishing date of this course. To view the latest demo steps, visit the GitHub repository for the course.</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For this demonstration, you will use the available host machine. Before you begin this demonstration, you must complete the following step:</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995"/>
              </a:spcAft>
              <a:buClr>
                <a:srgbClr val="000000"/>
              </a:buClr>
              <a:buFont typeface="+mj-lt"/>
              <a:buAutoNum type="arabicPeriod"/>
            </a:pPr>
            <a:r>
              <a:rPr lang="en-US" sz="1000" u="none" strike="noStrike" kern="0" spc="0">
                <a:ln>
                  <a:noFill/>
                </a:ln>
                <a:solidFill>
                  <a:srgbClr val="000000"/>
                </a:solidFill>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rPr>
              <a:t>Verify that you received the credentials to sign in to the Azure portal from your training provider. You will use these credentials and the Azure account throughout the labs in this course.</a:t>
            </a:r>
            <a:endParaRPr lang="en-US" sz="1000" u="none" strike="noStrike" kern="0" spc="0">
              <a:ln>
                <a:noFill/>
              </a:ln>
              <a:effectLst>
                <a:glow>
                  <a:srgbClr val="000000"/>
                </a:glow>
                <a:outerShdw sx="0" sy="0">
                  <a:srgbClr val="000000"/>
                </a:outerShdw>
                <a:reflection stA="0" endPos="0" fadeDir="0" sx="0" s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30473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690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088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63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44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41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23322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99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41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4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83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4186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0179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17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azure.microsoft.com/pricing/details/virtual-machines/" TargetMode="External"/><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github.com/Azure/azure-quickstart-templates/tree/master/101-vnet-two-subn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learning-azure.azurewebsites.net/virtual-network/"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puppet.com/"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hyperlink" Target="https://www.chef.i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vmdepot.msopente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p>
        </p:txBody>
      </p:sp>
      <p:sp>
        <p:nvSpPr>
          <p:cNvPr id="3" name="Subtitle 2"/>
          <p:cNvSpPr>
            <a:spLocks noGrp="1"/>
          </p:cNvSpPr>
          <p:nvPr>
            <p:ph type="subTitle" sz="quarter" idx="1"/>
          </p:nvPr>
        </p:nvSpPr>
        <p:spPr/>
        <p:txBody>
          <a:bodyPr/>
          <a:lstStyle/>
          <a:p>
            <a:r>
              <a:rPr lang="en-US"/>
              <a:t>Building Application Infrastructure in Azure
</a:t>
            </a:r>
          </a:p>
        </p:txBody>
      </p:sp>
    </p:spTree>
    <p:extLst>
      <p:ext uri="{BB962C8B-B14F-4D97-AF65-F5344CB8AC3E}">
        <p14:creationId xmlns:p14="http://schemas.microsoft.com/office/powerpoint/2010/main" val="194516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35bc5b0-cfe2-4813-8ea4-38a56a18e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Virtual Machine Workloads</a:t>
            </a:r>
          </a:p>
        </p:txBody>
      </p:sp>
      <p:sp>
        <p:nvSpPr>
          <p:cNvPr id="3" name="Text Placeholder 2"/>
          <p:cNvSpPr>
            <a:spLocks noGrp="1"/>
          </p:cNvSpPr>
          <p:nvPr>
            <p:ph type="body" idx="1"/>
          </p:nvPr>
        </p:nvSpPr>
        <p:spPr/>
        <p:txBody>
          <a:bodyPr/>
          <a:lstStyle/>
          <a:p>
            <a:r>
              <a:rPr lang="en-US"/>
              <a:t>Windows Workloads
Linux Workloads
Virtual Machine Sizes</a:t>
            </a:r>
          </a:p>
        </p:txBody>
      </p:sp>
    </p:spTree>
    <p:extLst>
      <p:ext uri="{BB962C8B-B14F-4D97-AF65-F5344CB8AC3E}">
        <p14:creationId xmlns:p14="http://schemas.microsoft.com/office/powerpoint/2010/main" val="43544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a0de9eb-06d6-4c93-90f5-57e4c0a727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virtual machines and virtual networks for many workload scenarios that mimic the way you structure enterprise on-premises applications.</a:t>
            </a:r>
          </a:p>
          <a:p>
            <a:pPr lvl="0"/>
            <a:r>
              <a:rPr lang="en-US" b="0" kern="0">
                <a:solidFill>
                  <a:srgbClr val="000000"/>
                </a:solidFill>
              </a:rPr>
              <a:t>Examples: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192715431"/>
              </p:ext>
            </p:extLst>
          </p:nvPr>
        </p:nvGraphicFramePr>
        <p:xfrm>
          <a:off x="869768" y="3592286"/>
          <a:ext cx="7404464" cy="2576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9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39ce2c0-0190-4a7c-90e3-85f8cc5f2b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 (continued)</a:t>
            </a:r>
          </a:p>
        </p:txBody>
      </p:sp>
      <p:grpSp>
        <p:nvGrpSpPr>
          <p:cNvPr id="4" name="Group 4"/>
          <p:cNvGrpSpPr>
            <a:grpSpLocks noChangeAspect="1"/>
          </p:cNvGrpSpPr>
          <p:nvPr/>
        </p:nvGrpSpPr>
        <p:grpSpPr bwMode="auto">
          <a:xfrm>
            <a:off x="5580712" y="1693396"/>
            <a:ext cx="1236865" cy="753141"/>
            <a:chOff x="2079" y="1565"/>
            <a:chExt cx="1212" cy="738"/>
          </a:xfrm>
        </p:grpSpPr>
        <p:sp>
          <p:nvSpPr>
            <p:cNvPr id="5" name="Freeform 4"/>
            <p:cNvSpPr>
              <a:spLocks/>
            </p:cNvSpPr>
            <p:nvPr/>
          </p:nvSpPr>
          <p:spPr bwMode="auto">
            <a:xfrm>
              <a:off x="3151" y="2235"/>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5"/>
            <p:cNvSpPr>
              <a:spLocks/>
            </p:cNvSpPr>
            <p:nvPr/>
          </p:nvSpPr>
          <p:spPr bwMode="auto">
            <a:xfrm>
              <a:off x="2893" y="2236"/>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Oval 6"/>
            <p:cNvSpPr>
              <a:spLocks noChangeArrowheads="1"/>
            </p:cNvSpPr>
            <p:nvPr/>
          </p:nvSpPr>
          <p:spPr bwMode="auto">
            <a:xfrm>
              <a:off x="2390" y="2127"/>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Freeform 7"/>
            <p:cNvSpPr>
              <a:spLocks/>
            </p:cNvSpPr>
            <p:nvPr/>
          </p:nvSpPr>
          <p:spPr bwMode="auto">
            <a:xfrm>
              <a:off x="2163" y="1638"/>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2187" y="1662"/>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9"/>
            <p:cNvSpPr>
              <a:spLocks noChangeArrowheads="1"/>
            </p:cNvSpPr>
            <p:nvPr/>
          </p:nvSpPr>
          <p:spPr bwMode="auto">
            <a:xfrm>
              <a:off x="2079" y="2267"/>
              <a:ext cx="932" cy="3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Freeform 10"/>
            <p:cNvSpPr>
              <a:spLocks/>
            </p:cNvSpPr>
            <p:nvPr/>
          </p:nvSpPr>
          <p:spPr bwMode="auto">
            <a:xfrm>
              <a:off x="2079" y="2225"/>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Oval 11"/>
            <p:cNvSpPr>
              <a:spLocks noChangeArrowheads="1"/>
            </p:cNvSpPr>
            <p:nvPr/>
          </p:nvSpPr>
          <p:spPr bwMode="auto">
            <a:xfrm>
              <a:off x="2366" y="1565"/>
              <a:ext cx="370" cy="37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12"/>
            <p:cNvSpPr>
              <a:spLocks noEditPoints="1"/>
            </p:cNvSpPr>
            <p:nvPr/>
          </p:nvSpPr>
          <p:spPr bwMode="auto">
            <a:xfrm>
              <a:off x="2459" y="1672"/>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sp>
        <p:nvSpPr>
          <p:cNvPr id="14" name="Down Arrow 13"/>
          <p:cNvSpPr/>
          <p:nvPr/>
        </p:nvSpPr>
        <p:spPr bwMode="auto">
          <a:xfrm>
            <a:off x="5831562" y="2671388"/>
            <a:ext cx="377591" cy="4572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15" name="AutoShape 3"/>
          <p:cNvSpPr>
            <a:spLocks noChangeAspect="1" noChangeArrowheads="1" noTextEdit="1"/>
          </p:cNvSpPr>
          <p:nvPr/>
        </p:nvSpPr>
        <p:spPr bwMode="auto">
          <a:xfrm>
            <a:off x="3576577" y="3336534"/>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6" name="Rectangle 6"/>
          <p:cNvSpPr>
            <a:spLocks noChangeArrowheads="1"/>
          </p:cNvSpPr>
          <p:nvPr/>
        </p:nvSpPr>
        <p:spPr bwMode="auto">
          <a:xfrm>
            <a:off x="1652402" y="3806033"/>
            <a:ext cx="1407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Web Application</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7" name="AutoShape 3"/>
          <p:cNvSpPr>
            <a:spLocks noChangeAspect="1" noChangeArrowheads="1" noTextEdit="1"/>
          </p:cNvSpPr>
          <p:nvPr/>
        </p:nvSpPr>
        <p:spPr bwMode="auto">
          <a:xfrm>
            <a:off x="3576577" y="5178838"/>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8" name="Rectangle 6"/>
          <p:cNvSpPr>
            <a:spLocks noChangeArrowheads="1"/>
          </p:cNvSpPr>
          <p:nvPr/>
        </p:nvSpPr>
        <p:spPr bwMode="auto">
          <a:xfrm>
            <a:off x="1652402" y="5648337"/>
            <a:ext cx="7773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Database</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9" name="Down Arrow 18"/>
          <p:cNvSpPr/>
          <p:nvPr/>
        </p:nvSpPr>
        <p:spPr bwMode="auto">
          <a:xfrm>
            <a:off x="5859991" y="4720607"/>
            <a:ext cx="377591" cy="2286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20" name="Rectangle 6"/>
          <p:cNvSpPr>
            <a:spLocks noChangeArrowheads="1"/>
          </p:cNvSpPr>
          <p:nvPr/>
        </p:nvSpPr>
        <p:spPr bwMode="auto">
          <a:xfrm>
            <a:off x="6426215" y="2671388"/>
            <a:ext cx="6170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0" hangingPunct="0">
              <a:lnSpc>
                <a:spcPct val="100000"/>
              </a:lnSpc>
              <a:spcBef>
                <a:spcPct val="0"/>
              </a:spcBef>
              <a:buFontTx/>
              <a:buNone/>
            </a:pPr>
            <a:r>
              <a:rPr lang="en-US" altLang="en-US" sz="1400" dirty="0">
                <a:solidFill>
                  <a:srgbClr val="00BCF2"/>
                </a:solidFill>
                <a:latin typeface="Segoe UI" panose="020B0502040204020203" pitchFamily="34" charset="0"/>
                <a:cs typeface="Segoe UI" panose="020B0502040204020203" pitchFamily="34" charset="0"/>
              </a:rPr>
              <a:t>Port 80</a:t>
            </a:r>
            <a:endParaRPr lang="en-US" altLang="en-US" sz="1400" dirty="0">
              <a:solidFill>
                <a:prstClr val="black"/>
              </a:solidFill>
              <a:latin typeface="Segoe UI" panose="020B0502040204020203" pitchFamily="34" charset="0"/>
              <a:cs typeface="Segoe UI" panose="020B0502040204020203" pitchFamily="34" charset="0"/>
            </a:endParaRPr>
          </a:p>
        </p:txBody>
      </p:sp>
      <p:pic>
        <p:nvPicPr>
          <p:cNvPr id="21"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4084" y="363396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65"/>
          <p:cNvSpPr txBox="1">
            <a:spLocks noChangeArrowheads="1"/>
          </p:cNvSpPr>
          <p:nvPr/>
        </p:nvSpPr>
        <p:spPr bwMode="auto">
          <a:xfrm>
            <a:off x="5659097" y="3705405"/>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IIS</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3"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3705"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5"/>
          <p:cNvSpPr txBox="1">
            <a:spLocks noChangeArrowheads="1"/>
          </p:cNvSpPr>
          <p:nvPr/>
        </p:nvSpPr>
        <p:spPr bwMode="auto">
          <a:xfrm>
            <a:off x="7018718" y="3718224"/>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IIS</a:t>
            </a:r>
          </a:p>
        </p:txBody>
      </p:sp>
      <p:pic>
        <p:nvPicPr>
          <p:cNvPr id="25"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6083" y="543731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65"/>
          <p:cNvSpPr txBox="1">
            <a:spLocks noChangeArrowheads="1"/>
          </p:cNvSpPr>
          <p:nvPr/>
        </p:nvSpPr>
        <p:spPr bwMode="auto">
          <a:xfrm>
            <a:off x="4681096" y="5508755"/>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704" y="5432255"/>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65"/>
          <p:cNvSpPr txBox="1">
            <a:spLocks noChangeArrowheads="1"/>
          </p:cNvSpPr>
          <p:nvPr/>
        </p:nvSpPr>
        <p:spPr bwMode="auto">
          <a:xfrm>
            <a:off x="6038717" y="5503693"/>
            <a:ext cx="548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SQL</a:t>
            </a:r>
          </a:p>
        </p:txBody>
      </p:sp>
      <p:pic>
        <p:nvPicPr>
          <p:cNvPr id="29"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1325" y="543274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5"/>
          <p:cNvSpPr txBox="1">
            <a:spLocks noChangeArrowheads="1"/>
          </p:cNvSpPr>
          <p:nvPr/>
        </p:nvSpPr>
        <p:spPr bwMode="auto">
          <a:xfrm>
            <a:off x="7396338" y="5504185"/>
            <a:ext cx="54864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sp>
        <p:nvSpPr>
          <p:cNvPr id="31" name="Content Placeholder 38"/>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Custom application workload on Azure Virtual Machines</a:t>
            </a:r>
            <a:endParaRPr lang="en-US" b="0" kern="0" dirty="0">
              <a:solidFill>
                <a:srgbClr val="000000"/>
              </a:solidFill>
            </a:endParaRPr>
          </a:p>
        </p:txBody>
      </p:sp>
    </p:spTree>
    <p:extLst>
      <p:ext uri="{BB962C8B-B14F-4D97-AF65-F5344CB8AC3E}">
        <p14:creationId xmlns:p14="http://schemas.microsoft.com/office/powerpoint/2010/main" val="408890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e9c589a-daa3-4383-95db-fb0cb00e4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the Linux–based virtual machines that are available in Azure enable to deploy common Linux workloads</a:t>
            </a:r>
          </a:p>
          <a:p>
            <a:pPr lvl="0"/>
            <a:r>
              <a:rPr lang="en-US" b="0" kern="0">
                <a:solidFill>
                  <a:srgbClr val="000000"/>
                </a:solidFill>
              </a:rPr>
              <a:t>Examples:</a:t>
            </a:r>
          </a:p>
          <a:p>
            <a:pPr lvl="1"/>
            <a:r>
              <a:rPr lang="en-US" b="0" kern="0">
                <a:solidFill>
                  <a:srgbClr val="000000"/>
                </a:solidFill>
              </a:rPr>
              <a:t>Apache Lucene</a:t>
            </a:r>
          </a:p>
          <a:p>
            <a:pPr lvl="1"/>
            <a:r>
              <a:rPr lang="en-US" b="0" kern="0">
                <a:solidFill>
                  <a:srgbClr val="000000"/>
                </a:solidFill>
              </a:rPr>
              <a:t>LAMP (Linux, Apache, MySQL, PHP)</a:t>
            </a:r>
          </a:p>
          <a:p>
            <a:pPr lvl="1"/>
            <a:r>
              <a:rPr lang="en-US" b="0" kern="0">
                <a:solidFill>
                  <a:srgbClr val="000000"/>
                </a:solidFill>
              </a:rPr>
              <a:t>Couchbase (distributed)</a:t>
            </a:r>
          </a:p>
          <a:p>
            <a:pPr lvl="1"/>
            <a:r>
              <a:rPr lang="en-US" b="0" kern="0">
                <a:solidFill>
                  <a:srgbClr val="000000"/>
                </a:solidFill>
              </a:rPr>
              <a:t>Drupal</a:t>
            </a:r>
          </a:p>
          <a:p>
            <a:pPr lvl="1"/>
            <a:r>
              <a:rPr lang="en-US" b="0" kern="0">
                <a:solidFill>
                  <a:srgbClr val="000000"/>
                </a:solidFill>
              </a:rPr>
              <a:t>Docker</a:t>
            </a:r>
          </a:p>
          <a:p>
            <a:pPr lvl="1"/>
            <a:r>
              <a:rPr lang="en-US" b="0" kern="0">
                <a:solidFill>
                  <a:srgbClr val="000000"/>
                </a:solidFill>
              </a:rPr>
              <a:t>Chef or Puppet</a:t>
            </a:r>
          </a:p>
          <a:p>
            <a:pPr lvl="1"/>
            <a:r>
              <a:rPr lang="en-US" b="0" kern="0">
                <a:solidFill>
                  <a:srgbClr val="000000"/>
                </a:solidFill>
              </a:rPr>
              <a:t>Docker</a:t>
            </a:r>
            <a:endParaRPr lang="en-US" b="0" kern="0" dirty="0">
              <a:solidFill>
                <a:srgbClr val="000000"/>
              </a:solidFill>
            </a:endParaRPr>
          </a:p>
        </p:txBody>
      </p:sp>
    </p:spTree>
    <p:extLst>
      <p:ext uri="{BB962C8B-B14F-4D97-AF65-F5344CB8AC3E}">
        <p14:creationId xmlns:p14="http://schemas.microsoft.com/office/powerpoint/2010/main" val="25705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7b641be-ee94-4c89-952e-cd152bf3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 Sizes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dirty="0">
                <a:solidFill>
                  <a:srgbClr val="000000"/>
                </a:solidFill>
                <a:hlinkClick r:id="rId3"/>
              </a:rPr>
              <a:t>http://azure.microsoft.com/pricing/details/virtual-machines/</a:t>
            </a:r>
            <a:endParaRPr lang="en-US" sz="2000"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0655745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597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Migrating Azure Virtual Machine Instances</a:t>
            </a:r>
          </a:p>
        </p:txBody>
      </p:sp>
      <p:sp>
        <p:nvSpPr>
          <p:cNvPr id="3" name="Text Placeholder 2"/>
          <p:cNvSpPr>
            <a:spLocks noGrp="1"/>
          </p:cNvSpPr>
          <p:nvPr>
            <p:ph type="body" idx="1"/>
          </p:nvPr>
        </p:nvSpPr>
        <p:spPr/>
        <p:txBody>
          <a:bodyPr/>
          <a:lstStyle/>
          <a:p>
            <a:r>
              <a:rPr lang="en-US" dirty="0"/>
              <a:t>Migrating Virtual Machines to Azure
Backup and Site Recovery
Customizing Virtual Network Configuration by Using </a:t>
            </a:r>
            <a:r>
              <a:rPr lang="en-US" strike="sngStrike" dirty="0" smtClean="0"/>
              <a:t>XML </a:t>
            </a:r>
            <a:r>
              <a:rPr lang="en-US" dirty="0" smtClean="0">
                <a:sym typeface="Wingdings" panose="05000000000000000000" pitchFamily="2" charset="2"/>
              </a:rPr>
              <a:t> New ARM </a:t>
            </a:r>
            <a:r>
              <a:rPr lang="en-US" dirty="0" smtClean="0">
                <a:sym typeface="Wingdings" panose="05000000000000000000" pitchFamily="2" charset="2"/>
              </a:rPr>
              <a:t>Templates (JSON)</a:t>
            </a:r>
            <a:r>
              <a:rPr lang="en-US" dirty="0"/>
              <a:t>
</a:t>
            </a:r>
            <a:r>
              <a:rPr lang="en-US" dirty="0" smtClean="0"/>
              <a:t>Deploying </a:t>
            </a:r>
            <a:r>
              <a:rPr lang="en-US" dirty="0"/>
              <a:t>Services to a Virtual Network</a:t>
            </a:r>
          </a:p>
        </p:txBody>
      </p:sp>
    </p:spTree>
    <p:extLst>
      <p:ext uri="{BB962C8B-B14F-4D97-AF65-F5344CB8AC3E}">
        <p14:creationId xmlns:p14="http://schemas.microsoft.com/office/powerpoint/2010/main" val="402789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114d327-799f-4b64-b0af-d8d390ba95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If you are already using Hyper-V, you can migrate your virtual machines to Azure by following these steps:</a:t>
            </a:r>
          </a:p>
          <a:p>
            <a:pPr lvl="1"/>
            <a:r>
              <a:rPr lang="en-US" sz="1800" b="0" kern="0" dirty="0">
                <a:solidFill>
                  <a:srgbClr val="000000"/>
                </a:solidFill>
              </a:rPr>
              <a:t>Ensure that your virtual machines use the (Generation 1) .</a:t>
            </a:r>
            <a:r>
              <a:rPr lang="en-US" sz="1800" b="0" kern="0" dirty="0" err="1">
                <a:solidFill>
                  <a:srgbClr val="000000"/>
                </a:solidFill>
              </a:rPr>
              <a:t>vhd</a:t>
            </a:r>
            <a:r>
              <a:rPr lang="en-US" sz="1800" b="0" kern="0" dirty="0">
                <a:solidFill>
                  <a:srgbClr val="000000"/>
                </a:solidFill>
              </a:rPr>
              <a:t> format and not the extended (Generation 2) .</a:t>
            </a:r>
            <a:r>
              <a:rPr lang="en-US" sz="1800" b="0" kern="0" dirty="0" err="1">
                <a:solidFill>
                  <a:srgbClr val="000000"/>
                </a:solidFill>
              </a:rPr>
              <a:t>vhdx</a:t>
            </a:r>
            <a:r>
              <a:rPr lang="en-US" sz="1800" b="0" kern="0" dirty="0">
                <a:solidFill>
                  <a:srgbClr val="000000"/>
                </a:solidFill>
              </a:rPr>
              <a:t> format</a:t>
            </a:r>
          </a:p>
          <a:p>
            <a:pPr lvl="1"/>
            <a:r>
              <a:rPr lang="en-US" b="0" kern="0" dirty="0">
                <a:solidFill>
                  <a:srgbClr val="000000"/>
                </a:solidFill>
              </a:rPr>
              <a:t>Ensure that the virtual machines are of fixed size</a:t>
            </a:r>
          </a:p>
          <a:p>
            <a:pPr lvl="1"/>
            <a:r>
              <a:rPr lang="en-US" b="0" kern="0" dirty="0">
                <a:solidFill>
                  <a:srgbClr val="000000"/>
                </a:solidFill>
              </a:rPr>
              <a:t>Use Windows PowerShell or third-party tools to upload the .</a:t>
            </a:r>
            <a:r>
              <a:rPr lang="en-US" b="0" kern="0" dirty="0" err="1">
                <a:solidFill>
                  <a:srgbClr val="000000"/>
                </a:solidFill>
              </a:rPr>
              <a:t>vhd</a:t>
            </a:r>
            <a:r>
              <a:rPr lang="en-US" b="0" kern="0" dirty="0">
                <a:solidFill>
                  <a:srgbClr val="000000"/>
                </a:solidFill>
              </a:rPr>
              <a:t> files to a storage account</a:t>
            </a:r>
          </a:p>
          <a:p>
            <a:pPr lvl="0"/>
            <a:r>
              <a:rPr lang="en-US" b="0" kern="0" dirty="0">
                <a:solidFill>
                  <a:srgbClr val="000000"/>
                </a:solidFill>
              </a:rPr>
              <a:t>From the uploaded virtual hard disks, you can create virtual machines in Azure.</a:t>
            </a:r>
          </a:p>
        </p:txBody>
      </p:sp>
    </p:spTree>
    <p:extLst>
      <p:ext uri="{BB962C8B-B14F-4D97-AF65-F5344CB8AC3E}">
        <p14:creationId xmlns:p14="http://schemas.microsoft.com/office/powerpoint/2010/main" val="33323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310076c-6532-4080-9da6-a37286f8f1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Linux VMs can also be migrated:</a:t>
            </a:r>
          </a:p>
          <a:p>
            <a:pPr lvl="1"/>
            <a:r>
              <a:rPr lang="en-US" b="0" kern="0">
                <a:solidFill>
                  <a:srgbClr val="000000"/>
                </a:solidFill>
              </a:rPr>
              <a:t>System Center Virtual Machine Manager </a:t>
            </a:r>
          </a:p>
          <a:p>
            <a:pPr lvl="2"/>
            <a:r>
              <a:rPr lang="en-US" b="0" kern="0">
                <a:solidFill>
                  <a:srgbClr val="000000"/>
                </a:solidFill>
              </a:rPr>
              <a:t>Convert the virtual hard disks to the Hyper-V VHD format.</a:t>
            </a:r>
          </a:p>
          <a:p>
            <a:pPr lvl="1"/>
            <a:r>
              <a:rPr lang="en-US" b="0" kern="0">
                <a:solidFill>
                  <a:srgbClr val="000000"/>
                </a:solidFill>
              </a:rPr>
              <a:t>Migration Accelerator (InMage) </a:t>
            </a:r>
          </a:p>
          <a:p>
            <a:pPr lvl="2"/>
            <a:r>
              <a:rPr lang="en-US" b="0" kern="0">
                <a:solidFill>
                  <a:srgbClr val="000000"/>
                </a:solidFill>
              </a:rPr>
              <a:t>Migrate physical machines, VMWare VMs or Amazon Web Services VMs.</a:t>
            </a:r>
          </a:p>
          <a:p>
            <a:pPr lvl="0"/>
            <a:r>
              <a:rPr lang="en-US" b="0" kern="0">
                <a:solidFill>
                  <a:srgbClr val="000000"/>
                </a:solidFill>
              </a:rPr>
              <a:t>Similar steps can be followed for Windows workloads on other virtualization platforms.</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4822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Backup and Site Recovery</a:t>
            </a:r>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Backup</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Offsite backups of your server data</a:t>
            </a:r>
          </a:p>
          <a:p>
            <a:pPr lvl="0"/>
            <a:r>
              <a:rPr lang="en-US" sz="2400" b="0" kern="0">
                <a:solidFill>
                  <a:srgbClr val="000000"/>
                </a:solidFill>
              </a:rPr>
              <a:t>Encrypted in transmission</a:t>
            </a:r>
          </a:p>
          <a:p>
            <a:pPr lvl="0"/>
            <a:r>
              <a:rPr lang="en-US" sz="2400" b="0" kern="0">
                <a:solidFill>
                  <a:srgbClr val="000000"/>
                </a:solidFill>
              </a:rPr>
              <a:t>Integrated in System Center and Windows Server</a:t>
            </a:r>
          </a:p>
          <a:p>
            <a:pPr lvl="0"/>
            <a:r>
              <a:rPr lang="en-US" sz="2400" b="0" kern="0">
                <a:solidFill>
                  <a:srgbClr val="000000"/>
                </a:solidFill>
              </a:rPr>
              <a:t>Backs up only changes instead of entire files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Site Recovery</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Replicates private clouds to a secondary location</a:t>
            </a:r>
          </a:p>
          <a:p>
            <a:pPr lvl="0"/>
            <a:r>
              <a:rPr lang="en-US" sz="2400" b="0" kern="0">
                <a:solidFill>
                  <a:srgbClr val="000000"/>
                </a:solidFill>
              </a:rPr>
              <a:t>Quickly recover your virtual machines.</a:t>
            </a:r>
          </a:p>
          <a:p>
            <a:pPr lvl="0"/>
            <a:r>
              <a:rPr lang="en-US" sz="2400" b="0" kern="0">
                <a:solidFill>
                  <a:srgbClr val="000000"/>
                </a:solidFill>
              </a:rPr>
              <a:t>Integrated with Windows Server Hyper-V Replica</a:t>
            </a:r>
          </a:p>
          <a:p>
            <a:pPr lvl="0"/>
            <a:r>
              <a:rPr lang="en-US" sz="2400" b="0" kern="0">
                <a:solidFill>
                  <a:srgbClr val="000000"/>
                </a:solidFill>
              </a:rPr>
              <a:t>Connects to System Center Virtual Machine Manager for health monitoring</a:t>
            </a:r>
            <a:endParaRPr lang="en-US" sz="2400" b="0" kern="0" dirty="0">
              <a:solidFill>
                <a:srgbClr val="000000"/>
              </a:solidFill>
            </a:endParaRPr>
          </a:p>
        </p:txBody>
      </p:sp>
    </p:spTree>
    <p:extLst>
      <p:ext uri="{BB962C8B-B14F-4D97-AF65-F5344CB8AC3E}">
        <p14:creationId xmlns:p14="http://schemas.microsoft.com/office/powerpoint/2010/main" val="2929278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b41351f-5736-47e4-9a08-065d3091a8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Virtual Network Configuration by Using </a:t>
            </a:r>
            <a:r>
              <a:rPr lang="en-US" strike="sngStrike" dirty="0" smtClean="0"/>
              <a:t>XML</a:t>
            </a:r>
            <a:r>
              <a:rPr lang="en-US" dirty="0" smtClean="0"/>
              <a:t> ARM Templates (JSON)</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
        <p:nvSpPr>
          <p:cNvPr id="3" name="Rectangle 2"/>
          <p:cNvSpPr/>
          <p:nvPr/>
        </p:nvSpPr>
        <p:spPr>
          <a:xfrm>
            <a:off x="229616" y="1453416"/>
            <a:ext cx="8348328" cy="646331"/>
          </a:xfrm>
          <a:prstGeom prst="rect">
            <a:avLst/>
          </a:prstGeom>
        </p:spPr>
        <p:txBody>
          <a:bodyPr wrap="square">
            <a:spAutoFit/>
          </a:bodyPr>
          <a:lstStyle/>
          <a:p>
            <a:r>
              <a:rPr lang="da-DK" dirty="0">
                <a:hlinkClick r:id="rId3"/>
              </a:rPr>
              <a:t>https://</a:t>
            </a:r>
            <a:r>
              <a:rPr lang="da-DK" dirty="0" smtClean="0">
                <a:hlinkClick r:id="rId3"/>
              </a:rPr>
              <a:t>github.com/Azure/azure-quickstart-templates</a:t>
            </a:r>
            <a:endParaRPr lang="da-DK" dirty="0" smtClean="0"/>
          </a:p>
          <a:p>
            <a:endParaRPr lang="da-DK" dirty="0"/>
          </a:p>
        </p:txBody>
      </p:sp>
      <p:sp>
        <p:nvSpPr>
          <p:cNvPr id="5" name="Rectangle 4"/>
          <p:cNvSpPr/>
          <p:nvPr/>
        </p:nvSpPr>
        <p:spPr>
          <a:xfrm>
            <a:off x="229615" y="3099335"/>
            <a:ext cx="8348329" cy="923330"/>
          </a:xfrm>
          <a:prstGeom prst="rect">
            <a:avLst/>
          </a:prstGeom>
        </p:spPr>
        <p:txBody>
          <a:bodyPr wrap="square">
            <a:spAutoFit/>
          </a:bodyPr>
          <a:lstStyle/>
          <a:p>
            <a:r>
              <a:rPr lang="da-DK" dirty="0">
                <a:hlinkClick r:id="rId4"/>
              </a:rPr>
              <a:t>https://</a:t>
            </a:r>
            <a:r>
              <a:rPr lang="da-DK" dirty="0" smtClean="0">
                <a:hlinkClick r:id="rId4"/>
              </a:rPr>
              <a:t>github.com/Azure/azure-quickstart-templates/tree/master/</a:t>
            </a:r>
            <a:r>
              <a:rPr lang="da-DK" dirty="0" smtClean="0">
                <a:solidFill>
                  <a:srgbClr val="FF0000"/>
                </a:solidFill>
                <a:hlinkClick r:id="rId4"/>
              </a:rPr>
              <a:t>101-vnet-two-subnets</a:t>
            </a:r>
            <a:endParaRPr lang="da-DK" dirty="0" smtClean="0">
              <a:solidFill>
                <a:srgbClr val="FF0000"/>
              </a:solidFill>
            </a:endParaRPr>
          </a:p>
          <a:p>
            <a:endParaRPr lang="da-DK" dirty="0"/>
          </a:p>
        </p:txBody>
      </p:sp>
    </p:spTree>
    <p:extLst>
      <p:ext uri="{BB962C8B-B14F-4D97-AF65-F5344CB8AC3E}">
        <p14:creationId xmlns:p14="http://schemas.microsoft.com/office/powerpoint/2010/main" val="2788255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Constructing Azure Virtual Machines
Azure Virtual Machine Workloads
Migrating Azure Virtual Machine Instances
Highly Available Azure Virtual Machines
Virtual Machine Configuration Management
Customizing Azure Virtual Machine Networking</a:t>
            </a:r>
          </a:p>
        </p:txBody>
      </p:sp>
    </p:spTree>
    <p:extLst>
      <p:ext uri="{BB962C8B-B14F-4D97-AF65-F5344CB8AC3E}">
        <p14:creationId xmlns:p14="http://schemas.microsoft.com/office/powerpoint/2010/main" val="98677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aeb737c-0df0-4ee3-b05e-005b505d4b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Services to a Virtual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Compute instances can be deployed to an existing virtual network</a:t>
            </a:r>
          </a:p>
          <a:p>
            <a:pPr lvl="1"/>
            <a:r>
              <a:rPr lang="en-US" b="0" kern="0" dirty="0">
                <a:solidFill>
                  <a:srgbClr val="000000"/>
                </a:solidFill>
              </a:rPr>
              <a:t>Cloud Service</a:t>
            </a:r>
          </a:p>
          <a:p>
            <a:pPr lvl="2"/>
            <a:r>
              <a:rPr lang="en-US" b="0" kern="0" dirty="0">
                <a:solidFill>
                  <a:srgbClr val="000000"/>
                </a:solidFill>
              </a:rPr>
              <a:t>Specify the virtual network in the service configuration file</a:t>
            </a:r>
          </a:p>
          <a:p>
            <a:pPr lvl="1"/>
            <a:r>
              <a:rPr lang="en-US" b="0" kern="0" dirty="0">
                <a:solidFill>
                  <a:srgbClr val="000000"/>
                </a:solidFill>
              </a:rPr>
              <a:t>Virtual machine</a:t>
            </a:r>
          </a:p>
          <a:p>
            <a:pPr lvl="2"/>
            <a:r>
              <a:rPr lang="en-US" b="0" kern="0" dirty="0">
                <a:solidFill>
                  <a:srgbClr val="000000"/>
                </a:solidFill>
              </a:rPr>
              <a:t>Specify the virtual network at creation</a:t>
            </a:r>
          </a:p>
          <a:p>
            <a:pPr lvl="0"/>
            <a:r>
              <a:rPr lang="en-US" b="0" kern="0" dirty="0">
                <a:solidFill>
                  <a:srgbClr val="000000"/>
                </a:solidFill>
              </a:rPr>
              <a:t>The compute instances will use the settings specified in the virtual network’s configuration </a:t>
            </a:r>
            <a:r>
              <a:rPr lang="en-US" b="0" kern="0" dirty="0" smtClean="0">
                <a:solidFill>
                  <a:srgbClr val="000000"/>
                </a:solidFill>
              </a:rPr>
              <a:t>file</a:t>
            </a:r>
          </a:p>
          <a:p>
            <a:pPr marL="0" lvl="0" indent="0">
              <a:buNone/>
            </a:pPr>
            <a:endParaRPr lang="en-US" b="0" kern="0" dirty="0">
              <a:solidFill>
                <a:srgbClr val="000000"/>
              </a:solidFill>
            </a:endParaRPr>
          </a:p>
          <a:p>
            <a:pPr lvl="0"/>
            <a:r>
              <a:rPr lang="en-US" sz="2000" b="0" kern="0" dirty="0">
                <a:solidFill>
                  <a:srgbClr val="000000"/>
                </a:solidFill>
                <a:hlinkClick r:id="rId3"/>
              </a:rPr>
              <a:t>http://learning-azure.azurewebsites.net/virtual-network</a:t>
            </a:r>
            <a:r>
              <a:rPr lang="en-US" sz="2000" b="0" kern="0" dirty="0" smtClean="0">
                <a:solidFill>
                  <a:srgbClr val="000000"/>
                </a:solidFill>
                <a:hlinkClick r:id="rId3"/>
              </a:rPr>
              <a:t>/</a:t>
            </a:r>
            <a:endParaRPr lang="en-US" sz="2000" b="0" kern="0" dirty="0" smtClea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170065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0fc0f397-08d7-464e-9c97-67c2930afa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Highly Available Azure Virtual Machines</a:t>
            </a:r>
          </a:p>
        </p:txBody>
      </p:sp>
      <p:sp>
        <p:nvSpPr>
          <p:cNvPr id="3" name="Text Placeholder 2"/>
          <p:cNvSpPr>
            <a:spLocks noGrp="1"/>
          </p:cNvSpPr>
          <p:nvPr>
            <p:ph type="body" idx="1"/>
          </p:nvPr>
        </p:nvSpPr>
        <p:spPr/>
        <p:txBody>
          <a:bodyPr/>
          <a:lstStyle/>
          <a:p>
            <a:r>
              <a:rPr lang="en-US"/>
              <a:t>Availability Sets
Scaling Virtual Machines</a:t>
            </a:r>
          </a:p>
        </p:txBody>
      </p:sp>
    </p:spTree>
    <p:extLst>
      <p:ext uri="{BB962C8B-B14F-4D97-AF65-F5344CB8AC3E}">
        <p14:creationId xmlns:p14="http://schemas.microsoft.com/office/powerpoint/2010/main" val="293784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e80828f9-cddf-4827-9fb7-1062f6f8c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Availability sets offers a mechanism to instruct Azure to place your virtual machines in separate fault or update domains</a:t>
            </a:r>
          </a:p>
          <a:p>
            <a:pPr lvl="0"/>
            <a:r>
              <a:rPr lang="en-US" b="0" kern="0" dirty="0">
                <a:solidFill>
                  <a:srgbClr val="00B050"/>
                </a:solidFill>
              </a:rPr>
              <a:t>When a virtual machine goes down because of a fault (or for regular maintenance), at least one instance of your load balanced virtual machines remains available</a:t>
            </a:r>
          </a:p>
          <a:p>
            <a:pPr lvl="0"/>
            <a:r>
              <a:rPr lang="en-US" b="0" kern="0" dirty="0">
                <a:solidFill>
                  <a:srgbClr val="000000"/>
                </a:solidFill>
              </a:rPr>
              <a:t>Multiple virtual machine instances are required in order to be compatible with the Service Level Agreement (SLA)</a:t>
            </a:r>
          </a:p>
        </p:txBody>
      </p:sp>
    </p:spTree>
    <p:extLst>
      <p:ext uri="{BB962C8B-B14F-4D97-AF65-F5344CB8AC3E}">
        <p14:creationId xmlns:p14="http://schemas.microsoft.com/office/powerpoint/2010/main" val="186506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87afd7c-ae28-4b73-94bb-528695e681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Virtual machines can be generally scaled in two directions</a:t>
            </a:r>
          </a:p>
          <a:p>
            <a:pPr lvl="1"/>
            <a:r>
              <a:rPr lang="en-US" b="0" kern="0" dirty="0" smtClean="0">
                <a:solidFill>
                  <a:srgbClr val="000000"/>
                </a:solidFill>
              </a:rPr>
              <a:t>Horizontal </a:t>
            </a:r>
            <a:r>
              <a:rPr lang="en-US" b="0" kern="0" dirty="0" smtClean="0">
                <a:solidFill>
                  <a:srgbClr val="000000"/>
                </a:solidFill>
                <a:sym typeface="Wingdings" panose="05000000000000000000" pitchFamily="2" charset="2"/>
              </a:rPr>
              <a:t> Scale In/Out (VM)</a:t>
            </a:r>
            <a:endParaRPr lang="en-US" b="0" kern="0" dirty="0">
              <a:solidFill>
                <a:srgbClr val="000000"/>
              </a:solidFill>
            </a:endParaRPr>
          </a:p>
          <a:p>
            <a:pPr lvl="2"/>
            <a:r>
              <a:rPr lang="en-US" b="0" kern="0" dirty="0">
                <a:solidFill>
                  <a:srgbClr val="000000"/>
                </a:solidFill>
              </a:rPr>
              <a:t>Duplicate virtual machine instances are added</a:t>
            </a:r>
          </a:p>
          <a:p>
            <a:pPr lvl="1"/>
            <a:r>
              <a:rPr lang="en-US" b="0" kern="0" dirty="0" smtClean="0">
                <a:solidFill>
                  <a:srgbClr val="000000"/>
                </a:solidFill>
              </a:rPr>
              <a:t>Vertical </a:t>
            </a:r>
            <a:r>
              <a:rPr lang="en-US" b="0" kern="0" dirty="0" smtClean="0">
                <a:solidFill>
                  <a:srgbClr val="000000"/>
                </a:solidFill>
                <a:sym typeface="Wingdings" panose="05000000000000000000" pitchFamily="2" charset="2"/>
              </a:rPr>
              <a:t> Scale UP/Down (Hardware)</a:t>
            </a:r>
            <a:endParaRPr lang="en-US" b="0" kern="0" dirty="0">
              <a:solidFill>
                <a:srgbClr val="000000"/>
              </a:solidFill>
            </a:endParaRPr>
          </a:p>
          <a:p>
            <a:pPr lvl="2"/>
            <a:r>
              <a:rPr lang="en-US" b="0" kern="0" dirty="0">
                <a:solidFill>
                  <a:srgbClr val="000000"/>
                </a:solidFill>
              </a:rPr>
              <a:t>Virtual machine tiers can be changed for a current instance</a:t>
            </a:r>
          </a:p>
          <a:p>
            <a:pPr lvl="0"/>
            <a:r>
              <a:rPr lang="en-US" b="0" kern="0" dirty="0">
                <a:solidFill>
                  <a:srgbClr val="000000"/>
                </a:solidFill>
              </a:rPr>
              <a:t>Virtual machines can be auto-scaled horizontally</a:t>
            </a:r>
          </a:p>
        </p:txBody>
      </p:sp>
    </p:spTree>
    <p:extLst>
      <p:ext uri="{BB962C8B-B14F-4D97-AF65-F5344CB8AC3E}">
        <p14:creationId xmlns:p14="http://schemas.microsoft.com/office/powerpoint/2010/main" val="55229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1cdb47a-c40e-48fa-b2ae-c974b39db9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Virtual machines can automatically scale horizontally by monitoring certain metrics:</a:t>
            </a:r>
          </a:p>
          <a:p>
            <a:pPr lvl="1"/>
            <a:r>
              <a:rPr lang="en-US" b="0" kern="0" dirty="0">
                <a:solidFill>
                  <a:srgbClr val="00B050"/>
                </a:solidFill>
              </a:rPr>
              <a:t>Scale by target CPU </a:t>
            </a:r>
            <a:r>
              <a:rPr lang="en-US" b="0" kern="0" dirty="0">
                <a:solidFill>
                  <a:srgbClr val="000000"/>
                </a:solidFill>
              </a:rPr>
              <a:t>– When the average utilization of the CPU is above a certain threshold, new instances are created. When it is low, instances are removed</a:t>
            </a:r>
          </a:p>
          <a:p>
            <a:pPr lvl="1"/>
            <a:r>
              <a:rPr lang="en-US" b="0" kern="0" dirty="0">
                <a:solidFill>
                  <a:srgbClr val="00B050"/>
                </a:solidFill>
              </a:rPr>
              <a:t>Scale by schedule </a:t>
            </a:r>
            <a:r>
              <a:rPr lang="en-US" b="0" kern="0" dirty="0">
                <a:solidFill>
                  <a:srgbClr val="000000"/>
                </a:solidFill>
              </a:rPr>
              <a:t>– Virtual machines can scale to static instance counts based on time</a:t>
            </a:r>
          </a:p>
          <a:p>
            <a:pPr lvl="1"/>
            <a:r>
              <a:rPr lang="en-US" b="0" kern="0" dirty="0">
                <a:solidFill>
                  <a:srgbClr val="00B050"/>
                </a:solidFill>
              </a:rPr>
              <a:t>Scale by queue</a:t>
            </a:r>
            <a:r>
              <a:rPr lang="en-US" kern="0" dirty="0">
                <a:solidFill>
                  <a:srgbClr val="00B050"/>
                </a:solidFill>
              </a:rPr>
              <a:t> </a:t>
            </a:r>
            <a:r>
              <a:rPr lang="en-US" b="0" kern="0" dirty="0">
                <a:solidFill>
                  <a:srgbClr val="00B050"/>
                </a:solidFill>
              </a:rPr>
              <a:t>message count </a:t>
            </a:r>
            <a:r>
              <a:rPr lang="en-US" b="0" kern="0" dirty="0">
                <a:solidFill>
                  <a:srgbClr val="000000"/>
                </a:solidFill>
              </a:rPr>
              <a:t>– You can establish a target amount of queue messages per instance. New instances will be created to handle additional messages</a:t>
            </a:r>
          </a:p>
        </p:txBody>
      </p:sp>
    </p:spTree>
    <p:extLst>
      <p:ext uri="{BB962C8B-B14F-4D97-AF65-F5344CB8AC3E}">
        <p14:creationId xmlns:p14="http://schemas.microsoft.com/office/powerpoint/2010/main" val="176126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70d7691-2a73-445f-baf6-735d6c4cb4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Virtual Machine Configuration Management</a:t>
            </a:r>
          </a:p>
        </p:txBody>
      </p:sp>
      <p:sp>
        <p:nvSpPr>
          <p:cNvPr id="3" name="Text Placeholder 2"/>
          <p:cNvSpPr>
            <a:spLocks noGrp="1"/>
          </p:cNvSpPr>
          <p:nvPr>
            <p:ph type="body" idx="1"/>
          </p:nvPr>
        </p:nvSpPr>
        <p:spPr/>
        <p:txBody>
          <a:bodyPr/>
          <a:lstStyle/>
          <a:p>
            <a:r>
              <a:rPr lang="en-US"/>
              <a:t>Windows PowerShell Desired State Configuration
VM Agent
Configuration Management Tools</a:t>
            </a:r>
          </a:p>
        </p:txBody>
      </p:sp>
    </p:spTree>
    <p:extLst>
      <p:ext uri="{BB962C8B-B14F-4D97-AF65-F5344CB8AC3E}">
        <p14:creationId xmlns:p14="http://schemas.microsoft.com/office/powerpoint/2010/main" val="3016672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d7fe577-2305-4585-be74-115edb837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PowerShell Desired State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Desired State Configuration (DSC)</a:t>
            </a:r>
          </a:p>
          <a:p>
            <a:pPr lvl="1"/>
            <a:r>
              <a:rPr lang="en-US" b="0" kern="0" dirty="0">
                <a:solidFill>
                  <a:srgbClr val="000000"/>
                </a:solidFill>
              </a:rPr>
              <a:t>Is an extension of PowerShell</a:t>
            </a:r>
          </a:p>
          <a:p>
            <a:pPr lvl="2"/>
            <a:r>
              <a:rPr lang="en-US" b="0" kern="0" dirty="0">
                <a:solidFill>
                  <a:srgbClr val="000000"/>
                </a:solidFill>
              </a:rPr>
              <a:t>New language features</a:t>
            </a:r>
          </a:p>
          <a:p>
            <a:pPr lvl="2"/>
            <a:r>
              <a:rPr lang="en-US" b="0" kern="0" dirty="0">
                <a:solidFill>
                  <a:srgbClr val="000000"/>
                </a:solidFill>
              </a:rPr>
              <a:t>New </a:t>
            </a:r>
            <a:r>
              <a:rPr lang="en-US" b="0" kern="0" dirty="0" err="1">
                <a:solidFill>
                  <a:srgbClr val="000000"/>
                </a:solidFill>
              </a:rPr>
              <a:t>cmdLets</a:t>
            </a:r>
            <a:endParaRPr lang="en-US" b="0" kern="0" dirty="0">
              <a:solidFill>
                <a:srgbClr val="000000"/>
              </a:solidFill>
            </a:endParaRPr>
          </a:p>
          <a:p>
            <a:pPr lvl="2"/>
            <a:r>
              <a:rPr lang="en-US" b="0" kern="0" dirty="0">
                <a:solidFill>
                  <a:srgbClr val="000000"/>
                </a:solidFill>
              </a:rPr>
              <a:t>Extra resources</a:t>
            </a:r>
          </a:p>
          <a:p>
            <a:pPr lvl="1"/>
            <a:r>
              <a:rPr lang="en-US" b="0" kern="0" dirty="0">
                <a:solidFill>
                  <a:srgbClr val="000000"/>
                </a:solidFill>
              </a:rPr>
              <a:t>Focuses on the configuration of software environments</a:t>
            </a:r>
          </a:p>
          <a:p>
            <a:pPr lvl="1"/>
            <a:r>
              <a:rPr lang="en-US" b="0" kern="0" dirty="0">
                <a:solidFill>
                  <a:srgbClr val="000000"/>
                </a:solidFill>
              </a:rPr>
              <a:t>Can be used to maintain existing configurations or manage new configurations</a:t>
            </a:r>
          </a:p>
        </p:txBody>
      </p:sp>
    </p:spTree>
    <p:extLst>
      <p:ext uri="{BB962C8B-B14F-4D97-AF65-F5344CB8AC3E}">
        <p14:creationId xmlns:p14="http://schemas.microsoft.com/office/powerpoint/2010/main" val="2717762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743e02e5-c667-425b-9cf1-1feb126f7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Agent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B050"/>
                </a:solidFill>
              </a:rPr>
              <a:t>VM Agent </a:t>
            </a:r>
            <a:r>
              <a:rPr lang="en-US" b="0" kern="0" dirty="0">
                <a:solidFill>
                  <a:srgbClr val="000000"/>
                </a:solidFill>
              </a:rPr>
              <a:t>is a very lightweight background process that provides an entry point for Microsoft and partners to configure and manage virtual machines</a:t>
            </a:r>
          </a:p>
          <a:p>
            <a:pPr lvl="1"/>
            <a:r>
              <a:rPr lang="en-US" b="0" kern="0" dirty="0">
                <a:solidFill>
                  <a:srgbClr val="000000"/>
                </a:solidFill>
              </a:rPr>
              <a:t>Installed on a virtual machine by default ( but can be disabled)</a:t>
            </a:r>
          </a:p>
          <a:p>
            <a:pPr lvl="1"/>
            <a:r>
              <a:rPr lang="en-US" b="0" kern="0" dirty="0">
                <a:solidFill>
                  <a:srgbClr val="000000"/>
                </a:solidFill>
              </a:rPr>
              <a:t>Allows VM Extensions to be installed on an Azure virtual machine</a:t>
            </a:r>
          </a:p>
          <a:p>
            <a:pPr lvl="0"/>
            <a:r>
              <a:rPr lang="en-US" b="0" kern="0" dirty="0">
                <a:solidFill>
                  <a:srgbClr val="00B050"/>
                </a:solidFill>
              </a:rPr>
              <a:t>VM Extensions </a:t>
            </a:r>
            <a:r>
              <a:rPr lang="en-US" b="0" kern="0" dirty="0">
                <a:solidFill>
                  <a:srgbClr val="000000"/>
                </a:solidFill>
              </a:rPr>
              <a:t>are software components that can extend an existing virtual machine</a:t>
            </a:r>
          </a:p>
          <a:p>
            <a:pPr lvl="1"/>
            <a:r>
              <a:rPr lang="en-US" b="0" kern="0" dirty="0">
                <a:solidFill>
                  <a:srgbClr val="000000"/>
                </a:solidFill>
              </a:rPr>
              <a:t>Multiple VM Extensions can be installed on the same virtual machine</a:t>
            </a:r>
          </a:p>
          <a:p>
            <a:pPr lvl="1"/>
            <a:r>
              <a:rPr lang="en-US" b="0" kern="0" dirty="0">
                <a:solidFill>
                  <a:srgbClr val="000000"/>
                </a:solidFill>
              </a:rPr>
              <a:t>The </a:t>
            </a:r>
            <a:r>
              <a:rPr lang="en-US" b="0" kern="0" dirty="0" err="1">
                <a:solidFill>
                  <a:srgbClr val="000000"/>
                </a:solidFill>
              </a:rPr>
              <a:t>BGInfo</a:t>
            </a:r>
            <a:r>
              <a:rPr lang="en-US" b="0" kern="0" dirty="0">
                <a:solidFill>
                  <a:srgbClr val="000000"/>
                </a:solidFill>
              </a:rPr>
              <a:t> desktop tool is a VM Extension</a:t>
            </a:r>
          </a:p>
        </p:txBody>
      </p:sp>
    </p:spTree>
    <p:extLst>
      <p:ext uri="{BB962C8B-B14F-4D97-AF65-F5344CB8AC3E}">
        <p14:creationId xmlns:p14="http://schemas.microsoft.com/office/powerpoint/2010/main" val="251802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2d068473-eee6-412d-9b97-83f84c8fe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Tools</a:t>
            </a:r>
          </a:p>
        </p:txBody>
      </p:sp>
      <p:sp>
        <p:nvSpPr>
          <p:cNvPr id="4" name="Content Placeholder 2"/>
          <p:cNvSpPr txBox="1">
            <a:spLocks/>
          </p:cNvSpPr>
          <p:nvPr/>
        </p:nvSpPr>
        <p:spPr>
          <a:xfrm>
            <a:off x="458788" y="1021215"/>
            <a:ext cx="8119156" cy="451331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Configuration management is the process of maintaining consistency among different physical or virtual machines</a:t>
            </a:r>
          </a:p>
          <a:p>
            <a:pPr lvl="0"/>
            <a:r>
              <a:rPr lang="en-US" b="0" kern="0" dirty="0">
                <a:solidFill>
                  <a:srgbClr val="000000"/>
                </a:solidFill>
              </a:rPr>
              <a:t>Two of the most popular configuration management utilities are available for use with Microsoft Azure Virtual Machines</a:t>
            </a:r>
          </a:p>
          <a:p>
            <a:pPr lvl="1"/>
            <a:r>
              <a:rPr lang="en-US" b="0" kern="0" dirty="0" smtClean="0">
                <a:solidFill>
                  <a:srgbClr val="000000"/>
                </a:solidFill>
                <a:hlinkClick r:id="rId3"/>
              </a:rPr>
              <a:t>Puppet</a:t>
            </a:r>
            <a:endParaRPr lang="en-US" b="0" kern="0" dirty="0" smtClean="0">
              <a:solidFill>
                <a:srgbClr val="000000"/>
              </a:solidFill>
            </a:endParaRPr>
          </a:p>
          <a:p>
            <a:pPr lvl="2"/>
            <a:r>
              <a:rPr lang="en-US" b="0" kern="0" dirty="0" smtClean="0">
                <a:solidFill>
                  <a:srgbClr val="000000"/>
                </a:solidFill>
                <a:sym typeface="Wingdings" panose="05000000000000000000" pitchFamily="2" charset="2"/>
              </a:rPr>
              <a:t> </a:t>
            </a:r>
            <a:r>
              <a:rPr lang="en-US" b="0" kern="0" dirty="0" err="1" smtClean="0">
                <a:solidFill>
                  <a:srgbClr val="000000"/>
                </a:solidFill>
                <a:sym typeface="Wingdings" panose="05000000000000000000" pitchFamily="2" charset="2"/>
              </a:rPr>
              <a:t>SysAdmin</a:t>
            </a:r>
            <a:r>
              <a:rPr lang="en-US" b="0" kern="0" dirty="0" smtClean="0">
                <a:solidFill>
                  <a:srgbClr val="000000"/>
                </a:solidFill>
                <a:sym typeface="Wingdings" panose="05000000000000000000" pitchFamily="2" charset="2"/>
              </a:rPr>
              <a:t> in mind (</a:t>
            </a:r>
            <a:r>
              <a:rPr lang="en-US" b="0" kern="0" dirty="0" err="1" smtClean="0">
                <a:solidFill>
                  <a:srgbClr val="000000"/>
                </a:solidFill>
                <a:sym typeface="Wingdings" panose="05000000000000000000" pitchFamily="2" charset="2"/>
              </a:rPr>
              <a:t>Config</a:t>
            </a:r>
            <a:r>
              <a:rPr lang="en-US" b="0" kern="0" dirty="0" smtClean="0">
                <a:solidFill>
                  <a:srgbClr val="000000"/>
                </a:solidFill>
                <a:sym typeface="Wingdings" panose="05000000000000000000" pitchFamily="2" charset="2"/>
              </a:rPr>
              <a:t>)</a:t>
            </a:r>
            <a:endParaRPr lang="en-US" b="0" kern="0" dirty="0">
              <a:solidFill>
                <a:srgbClr val="000000"/>
              </a:solidFill>
            </a:endParaRPr>
          </a:p>
          <a:p>
            <a:pPr lvl="1"/>
            <a:r>
              <a:rPr lang="en-US" b="0" kern="0" dirty="0" smtClean="0">
                <a:solidFill>
                  <a:srgbClr val="000000"/>
                </a:solidFill>
                <a:hlinkClick r:id="rId4"/>
              </a:rPr>
              <a:t>Chef</a:t>
            </a:r>
            <a:endParaRPr lang="en-US" b="0" kern="0" dirty="0" smtClean="0">
              <a:solidFill>
                <a:srgbClr val="000000"/>
              </a:solidFill>
            </a:endParaRPr>
          </a:p>
          <a:p>
            <a:pPr lvl="2"/>
            <a:r>
              <a:rPr lang="en-US" b="0" kern="0" dirty="0" smtClean="0">
                <a:solidFill>
                  <a:srgbClr val="000000"/>
                </a:solidFill>
                <a:sym typeface="Wingdings" panose="05000000000000000000" pitchFamily="2" charset="2"/>
              </a:rPr>
              <a:t> Developers in mind (CODE)</a:t>
            </a:r>
            <a:endParaRPr lang="en-US" b="0" kern="0" dirty="0">
              <a:solidFill>
                <a:srgbClr val="000000"/>
              </a:solidFill>
            </a:endParaRPr>
          </a:p>
        </p:txBody>
      </p:sp>
    </p:spTree>
    <p:extLst>
      <p:ext uri="{BB962C8B-B14F-4D97-AF65-F5344CB8AC3E}">
        <p14:creationId xmlns:p14="http://schemas.microsoft.com/office/powerpoint/2010/main" val="169522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715ccac-dc05-4e54-8b2f-2249887934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Customizing Azure Virtual Machine Networking</a:t>
            </a:r>
          </a:p>
        </p:txBody>
      </p:sp>
      <p:sp>
        <p:nvSpPr>
          <p:cNvPr id="3" name="Text Placeholder 2"/>
          <p:cNvSpPr>
            <a:spLocks noGrp="1"/>
          </p:cNvSpPr>
          <p:nvPr>
            <p:ph type="body" idx="1"/>
          </p:nvPr>
        </p:nvSpPr>
        <p:spPr/>
        <p:txBody>
          <a:bodyPr/>
          <a:lstStyle/>
          <a:p>
            <a:r>
              <a:rPr lang="en-US"/>
              <a:t>Custom Endpoints
Access Control List
Firewall Rules</a:t>
            </a:r>
          </a:p>
        </p:txBody>
      </p:sp>
    </p:spTree>
    <p:extLst>
      <p:ext uri="{BB962C8B-B14F-4D97-AF65-F5344CB8AC3E}">
        <p14:creationId xmlns:p14="http://schemas.microsoft.com/office/powerpoint/2010/main" val="107316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Constructing Azure Virtual Machines</a:t>
            </a:r>
          </a:p>
        </p:txBody>
      </p:sp>
      <p:sp>
        <p:nvSpPr>
          <p:cNvPr id="3" name="Text Placeholder 2"/>
          <p:cNvSpPr>
            <a:spLocks noGrp="1"/>
          </p:cNvSpPr>
          <p:nvPr>
            <p:ph type="body" idx="1"/>
          </p:nvPr>
        </p:nvSpPr>
        <p:spPr/>
        <p:txBody>
          <a:bodyPr/>
          <a:lstStyle/>
          <a:p>
            <a:r>
              <a:rPr lang="en-US"/>
              <a:t>Virtual Machines Overview
Using Images to Construct Virtual Machines
VM Depot
Demonstration: Creating a Virtual Machine</a:t>
            </a:r>
          </a:p>
        </p:txBody>
      </p:sp>
    </p:spTree>
    <p:extLst>
      <p:ext uri="{BB962C8B-B14F-4D97-AF65-F5344CB8AC3E}">
        <p14:creationId xmlns:p14="http://schemas.microsoft.com/office/powerpoint/2010/main" val="64672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f8fe767-96c8-439a-9a2b-4dba22565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Endpoints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in Azure can communicate within it’s private network</a:t>
            </a:r>
          </a:p>
          <a:p>
            <a:pPr lvl="0"/>
            <a:r>
              <a:rPr lang="en-US" b="0" kern="0">
                <a:solidFill>
                  <a:srgbClr val="000000"/>
                </a:solidFill>
              </a:rPr>
              <a:t>To communicate to external resources, create an endpoint for the virtual machine</a:t>
            </a:r>
          </a:p>
          <a:p>
            <a:pPr lvl="0"/>
            <a:r>
              <a:rPr lang="en-US" b="0" kern="0">
                <a:solidFill>
                  <a:srgbClr val="000000"/>
                </a:solidFill>
              </a:rPr>
              <a:t>Endpoints include:</a:t>
            </a:r>
          </a:p>
          <a:p>
            <a:pPr lvl="1"/>
            <a:r>
              <a:rPr lang="en-US" b="0" kern="0">
                <a:solidFill>
                  <a:srgbClr val="000000"/>
                </a:solidFill>
              </a:rPr>
              <a:t>Public port used by the load balancer for communication with external resources</a:t>
            </a:r>
          </a:p>
          <a:p>
            <a:pPr lvl="1"/>
            <a:r>
              <a:rPr lang="en-US" b="0" kern="0">
                <a:solidFill>
                  <a:srgbClr val="000000"/>
                </a:solidFill>
              </a:rPr>
              <a:t>Private Port used by the virtual machine when listening for traffic</a:t>
            </a:r>
          </a:p>
          <a:p>
            <a:pPr lvl="0"/>
            <a:r>
              <a:rPr lang="en-US" b="0" kern="0">
                <a:solidFill>
                  <a:srgbClr val="000000"/>
                </a:solidFill>
              </a:rPr>
              <a:t>Endpoints can also be load balanced between multiple virtual machines</a:t>
            </a:r>
            <a:endParaRPr lang="en-US" b="0" kern="0" dirty="0">
              <a:solidFill>
                <a:srgbClr val="000000"/>
              </a:solidFill>
            </a:endParaRPr>
          </a:p>
        </p:txBody>
      </p:sp>
    </p:spTree>
    <p:extLst>
      <p:ext uri="{BB962C8B-B14F-4D97-AF65-F5344CB8AC3E}">
        <p14:creationId xmlns:p14="http://schemas.microsoft.com/office/powerpoint/2010/main" val="119005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257cd64e-718e-4057-b6c2-dde24081cc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 Control List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control lists (ACL) allow you to specify more granular control over access to a specific endpoint</a:t>
            </a:r>
          </a:p>
          <a:p>
            <a:pPr lvl="0"/>
            <a:r>
              <a:rPr lang="en-US" b="0" kern="0">
                <a:solidFill>
                  <a:srgbClr val="000000"/>
                </a:solidFill>
              </a:rPr>
              <a:t>By default, a virtual machine has an ACL in place that denies all incoming traffic</a:t>
            </a:r>
          </a:p>
          <a:p>
            <a:pPr lvl="0"/>
            <a:r>
              <a:rPr lang="en-US" b="0" kern="0">
                <a:solidFill>
                  <a:srgbClr val="000000"/>
                </a:solidFill>
              </a:rPr>
              <a:t>Any time an endpoint is added to the virtual machine , the ACL is modified to allow all inbound traffic for that endpoint</a:t>
            </a:r>
          </a:p>
          <a:p>
            <a:pPr lvl="0"/>
            <a:r>
              <a:rPr lang="en-US" b="0" kern="0">
                <a:solidFill>
                  <a:srgbClr val="000000"/>
                </a:solidFill>
              </a:rPr>
              <a:t>Address ranges can be whitelisted using </a:t>
            </a:r>
            <a:r>
              <a:rPr lang="en-US" kern="0">
                <a:solidFill>
                  <a:srgbClr val="000000"/>
                </a:solidFill>
              </a:rPr>
              <a:t>Permit</a:t>
            </a:r>
            <a:r>
              <a:rPr lang="en-US" b="0" kern="0">
                <a:solidFill>
                  <a:srgbClr val="000000"/>
                </a:solidFill>
              </a:rPr>
              <a:t> or blacklisted using </a:t>
            </a:r>
            <a:r>
              <a:rPr lang="en-US" kern="0">
                <a:solidFill>
                  <a:srgbClr val="000000"/>
                </a:solidFill>
              </a:rPr>
              <a:t>Deny</a:t>
            </a:r>
            <a:endParaRPr lang="en-US" kern="0" dirty="0">
              <a:solidFill>
                <a:srgbClr val="000000"/>
              </a:solidFill>
            </a:endParaRPr>
          </a:p>
        </p:txBody>
      </p:sp>
    </p:spTree>
    <p:extLst>
      <p:ext uri="{BB962C8B-B14F-4D97-AF65-F5344CB8AC3E}">
        <p14:creationId xmlns:p14="http://schemas.microsoft.com/office/powerpoint/2010/main" val="3715986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8c21928-1d1a-43bc-95b7-ff167d7ad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Firewall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Just like with many on-premises Windows machines, virtual machines in Azure have an instance of Windows firewall running.</a:t>
            </a:r>
          </a:p>
          <a:p>
            <a:pPr lvl="0"/>
            <a:r>
              <a:rPr lang="en-US" b="0" kern="0">
                <a:solidFill>
                  <a:srgbClr val="000000"/>
                </a:solidFill>
              </a:rPr>
              <a:t>Adding an endpoint is the first step in granting access to a port on your virtual machine instance:</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320940859"/>
              </p:ext>
            </p:extLst>
          </p:nvPr>
        </p:nvGraphicFramePr>
        <p:xfrm>
          <a:off x="888274" y="3735977"/>
          <a:ext cx="7367453" cy="2573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475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Azure Virtual Machine for Development and Testing</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324832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4289051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4401205"/>
          </a:xfrm>
          <a:prstGeom prst="rect">
            <a:avLst/>
          </a:prstGeom>
          <a:noFill/>
        </p:spPr>
        <p:txBody>
          <a:bodyPr vert="horz" wrap="square" rtlCol="0">
            <a:spAutoFit/>
          </a:bodyPr>
          <a:lstStyle/>
          <a:p>
            <a:pPr marL="0" marR="0">
              <a:spcBef>
                <a:spcPts val="600"/>
              </a:spcBef>
              <a:spcAft>
                <a:spcPts val="800"/>
              </a:spcAft>
            </a:pPr>
            <a:r>
              <a:rPr lang="en-US" sz="2800" dirty="0">
                <a:latin typeface="Segoe UI" panose="020B0502040204020203" pitchFamily="34" charset="0"/>
                <a:ea typeface="Calibri" panose="020F0502020204030204" pitchFamily="34" charset="0"/>
                <a:cs typeface="Times New Roman" panose="02020603050405020304" pitchFamily="18" charset="0"/>
              </a:rPr>
              <a:t>Before you begin the process of migrating your application from an on premise server to Azure, you must create a development environment. You have elected to use Azure to host a Windows Server </a:t>
            </a:r>
            <a:r>
              <a:rPr lang="en-US" sz="2800" strike="sngStrike" dirty="0" smtClean="0">
                <a:latin typeface="Segoe UI" panose="020B0502040204020203" pitchFamily="34" charset="0"/>
                <a:ea typeface="Calibri" panose="020F0502020204030204" pitchFamily="34" charset="0"/>
                <a:cs typeface="Times New Roman" panose="02020603050405020304" pitchFamily="18" charset="0"/>
              </a:rPr>
              <a:t>2012</a:t>
            </a:r>
            <a:r>
              <a:rPr lang="en-US" sz="2800" dirty="0" smtClean="0">
                <a:latin typeface="Segoe UI" panose="020B0502040204020203" pitchFamily="34" charset="0"/>
                <a:ea typeface="Calibri" panose="020F0502020204030204" pitchFamily="34" charset="0"/>
                <a:cs typeface="Times New Roman" panose="02020603050405020304" pitchFamily="18" charset="0"/>
              </a:rPr>
              <a:t> 2016 </a:t>
            </a:r>
            <a:r>
              <a:rPr lang="en-US" sz="2800" dirty="0">
                <a:latin typeface="Segoe UI" panose="020B0502040204020203" pitchFamily="34" charset="0"/>
                <a:ea typeface="Calibri" panose="020F0502020204030204" pitchFamily="34" charset="0"/>
                <a:cs typeface="Times New Roman" panose="02020603050405020304" pitchFamily="18" charset="0"/>
              </a:rPr>
              <a:t>Virtual Machine. In this Virtual Machine, you will install project files, Visual Studio </a:t>
            </a:r>
            <a:r>
              <a:rPr lang="en-US" sz="2800" dirty="0" smtClean="0">
                <a:latin typeface="Segoe UI" panose="020B0502040204020203" pitchFamily="34" charset="0"/>
                <a:ea typeface="Calibri" panose="020F0502020204030204" pitchFamily="34" charset="0"/>
                <a:cs typeface="Times New Roman" panose="02020603050405020304" pitchFamily="18" charset="0"/>
              </a:rPr>
              <a:t>2017, </a:t>
            </a:r>
            <a:r>
              <a:rPr lang="en-US" sz="2800" dirty="0">
                <a:latin typeface="Segoe UI" panose="020B0502040204020203" pitchFamily="34" charset="0"/>
                <a:ea typeface="Calibri" panose="020F0502020204030204" pitchFamily="34" charset="0"/>
                <a:cs typeface="Times New Roman" panose="02020603050405020304" pitchFamily="18" charset="0"/>
              </a:rPr>
              <a:t>Azure SDK for .NET 2.4 and Azure PowerShell. Once complete, you will use this virtual machine for all remaining development tasks.</a:t>
            </a:r>
            <a:endParaRPr lang="en-US"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63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638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643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on demand</a:t>
            </a:r>
          </a:p>
          <a:p>
            <a:pPr lvl="0"/>
            <a:r>
              <a:rPr lang="en-US" b="0" kern="0">
                <a:solidFill>
                  <a:srgbClr val="000000"/>
                </a:solidFill>
              </a:rPr>
              <a:t>Compatible with Windows Server and Linux</a:t>
            </a:r>
          </a:p>
          <a:p>
            <a:pPr lvl="0"/>
            <a:r>
              <a:rPr lang="en-US" b="0" kern="0">
                <a:solidFill>
                  <a:srgbClr val="000000"/>
                </a:solidFill>
              </a:rPr>
              <a:t>Based on Hyper-V virtualization</a:t>
            </a:r>
          </a:p>
          <a:p>
            <a:pPr lvl="1"/>
            <a:r>
              <a:rPr lang="en-US" b="0" kern="0">
                <a:solidFill>
                  <a:srgbClr val="000000"/>
                </a:solidFill>
              </a:rPr>
              <a:t>You can transfer virtual hard disks between the cloud and your datacenter</a:t>
            </a:r>
            <a:endParaRPr lang="en-US" b="0" kern="0" dirty="0">
              <a:solidFill>
                <a:srgbClr val="000000"/>
              </a:solidFill>
            </a:endParaRPr>
          </a:p>
        </p:txBody>
      </p:sp>
    </p:spTree>
    <p:extLst>
      <p:ext uri="{BB962C8B-B14F-4D97-AF65-F5344CB8AC3E}">
        <p14:creationId xmlns:p14="http://schemas.microsoft.com/office/powerpoint/2010/main" val="22068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Many images are already provided by Microsoft:</a:t>
            </a:r>
          </a:p>
          <a:p>
            <a:pPr lvl="1"/>
            <a:r>
              <a:rPr lang="en-US" b="0" kern="0">
                <a:solidFill>
                  <a:srgbClr val="000000"/>
                </a:solidFill>
              </a:rPr>
              <a:t>Microsoft SQL Server</a:t>
            </a:r>
          </a:p>
          <a:p>
            <a:pPr lvl="1"/>
            <a:r>
              <a:rPr lang="en-US" b="0" kern="0">
                <a:solidFill>
                  <a:srgbClr val="000000"/>
                </a:solidFill>
              </a:rPr>
              <a:t>Microsoft SharePoint</a:t>
            </a:r>
          </a:p>
          <a:p>
            <a:pPr lvl="1"/>
            <a:r>
              <a:rPr lang="en-US" b="0" kern="0">
                <a:solidFill>
                  <a:srgbClr val="000000"/>
                </a:solidFill>
              </a:rPr>
              <a:t>OpenSUSE</a:t>
            </a:r>
          </a:p>
          <a:p>
            <a:pPr lvl="1"/>
            <a:r>
              <a:rPr lang="en-US" b="0" kern="0">
                <a:solidFill>
                  <a:srgbClr val="000000"/>
                </a:solidFill>
              </a:rPr>
              <a:t>Microsoft BizTalk Server</a:t>
            </a:r>
          </a:p>
          <a:p>
            <a:pPr lvl="0"/>
            <a:r>
              <a:rPr lang="en-US" b="0" kern="0">
                <a:solidFill>
                  <a:srgbClr val="000000"/>
                </a:solidFill>
              </a:rPr>
              <a:t>Your Azure subscription might have some custom images</a:t>
            </a:r>
          </a:p>
          <a:p>
            <a:pPr lvl="1"/>
            <a:r>
              <a:rPr lang="en-US" b="0" kern="0">
                <a:solidFill>
                  <a:srgbClr val="000000"/>
                </a:solidFill>
              </a:rPr>
              <a:t>For example, MSDN subscriptions come with Windows 7 and Windows 8.1 images with Microsoft Visual Studio preinstalled</a:t>
            </a:r>
            <a:endParaRPr lang="en-US" b="0" kern="0" dirty="0">
              <a:solidFill>
                <a:srgbClr val="000000"/>
              </a:solidFill>
            </a:endParaRPr>
          </a:p>
        </p:txBody>
      </p:sp>
    </p:spTree>
    <p:extLst>
      <p:ext uri="{BB962C8B-B14F-4D97-AF65-F5344CB8AC3E}">
        <p14:creationId xmlns:p14="http://schemas.microsoft.com/office/powerpoint/2010/main" val="8031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57cc93a-e21b-4eac-896d-e23c95f65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Open source and third-party images are also available in the Management Portal.</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893725"/>
            <a:ext cx="3657600" cy="2760449"/>
          </a:xfrm>
          <a:prstGeom prst="rect">
            <a:avLst/>
          </a:prstGeom>
        </p:spPr>
      </p:pic>
    </p:spTree>
    <p:extLst>
      <p:ext uri="{BB962C8B-B14F-4D97-AF65-F5344CB8AC3E}">
        <p14:creationId xmlns:p14="http://schemas.microsoft.com/office/powerpoint/2010/main" val="413487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c6c1500-264d-42d5-b3b9-904c5425ff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Existing virtual machines can have an image captured to use as a template for other Virtual Machines</a:t>
            </a:r>
          </a:p>
          <a:p>
            <a:pPr lvl="0"/>
            <a:r>
              <a:rPr lang="en-US" b="0" kern="0">
                <a:solidFill>
                  <a:srgbClr val="000000"/>
                </a:solidFill>
              </a:rPr>
              <a:t>Steps</a:t>
            </a:r>
          </a:p>
          <a:p>
            <a:pPr marL="746125" lvl="1" indent="-457200">
              <a:buFont typeface="+mj-lt"/>
              <a:buAutoNum type="arabicPeriod"/>
            </a:pPr>
            <a:r>
              <a:rPr lang="en-US" b="0" kern="0">
                <a:solidFill>
                  <a:srgbClr val="000000"/>
                </a:solidFill>
              </a:rPr>
              <a:t>Use Remote Desktop to connect to running virtual machine</a:t>
            </a:r>
          </a:p>
          <a:p>
            <a:pPr marL="746125" lvl="1" indent="-457200">
              <a:buFont typeface="+mj-lt"/>
              <a:buAutoNum type="arabicPeriod"/>
            </a:pPr>
            <a:r>
              <a:rPr lang="en-US" b="0" kern="0">
                <a:solidFill>
                  <a:srgbClr val="000000"/>
                </a:solidFill>
              </a:rPr>
              <a:t>Open an elevated instance of the command prompt application</a:t>
            </a:r>
          </a:p>
          <a:p>
            <a:pPr marL="746125" lvl="1" indent="-457200">
              <a:buFont typeface="+mj-lt"/>
              <a:buAutoNum type="arabicPeriod"/>
            </a:pPr>
            <a:r>
              <a:rPr lang="en-US" b="0" kern="0">
                <a:solidFill>
                  <a:srgbClr val="000000"/>
                </a:solidFill>
              </a:rPr>
              <a:t>Run the System Preparation Tool (Sysprep)</a:t>
            </a:r>
          </a:p>
          <a:p>
            <a:pPr marL="746125" lvl="1" indent="-457200">
              <a:buFont typeface="+mj-lt"/>
              <a:buAutoNum type="arabicPeriod"/>
            </a:pPr>
            <a:r>
              <a:rPr lang="en-US" b="0" kern="0">
                <a:solidFill>
                  <a:srgbClr val="000000"/>
                </a:solidFill>
              </a:rPr>
              <a:t>Use the Capture button in the Management Portal</a:t>
            </a:r>
          </a:p>
          <a:p>
            <a:pPr lvl="0"/>
            <a:endParaRPr lang="en-US" b="0" kern="0" dirty="0">
              <a:solidFill>
                <a:srgbClr val="000000"/>
              </a:solidFill>
            </a:endParaRPr>
          </a:p>
        </p:txBody>
      </p:sp>
    </p:spTree>
    <p:extLst>
      <p:ext uri="{BB962C8B-B14F-4D97-AF65-F5344CB8AC3E}">
        <p14:creationId xmlns:p14="http://schemas.microsoft.com/office/powerpoint/2010/main" val="26777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c0238f-c9e6-487c-a8e3-a5c4a44aad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Depot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a:solidFill>
                  <a:srgbClr val="000000"/>
                </a:solidFill>
                <a:hlinkClick r:id="rId3"/>
              </a:rPr>
              <a:t>http://vmdepot.msopentech.com</a:t>
            </a:r>
            <a:endParaRPr lang="en-US" b="0" kern="0">
              <a:solidFill>
                <a:srgbClr val="000000"/>
              </a:solidFill>
            </a:endParaRPr>
          </a:p>
          <a:p>
            <a:pPr lvl="0"/>
            <a:endParaRPr lang="en-US" b="0" kern="0">
              <a:solidFill>
                <a:srgbClr val="000000"/>
              </a:solidFill>
            </a:endParaRPr>
          </a:p>
          <a:p>
            <a:pPr lvl="0"/>
            <a:r>
              <a:rPr lang="en-US" b="0" kern="0">
                <a:solidFill>
                  <a:srgbClr val="000000"/>
                </a:solidFill>
              </a:rPr>
              <a:t>VM Depot is a community-driven collection of templates for virtual machines running in Azure.</a:t>
            </a:r>
          </a:p>
          <a:p>
            <a:pPr lvl="0"/>
            <a:r>
              <a:rPr lang="en-US" b="0" kern="0">
                <a:solidFill>
                  <a:srgbClr val="000000"/>
                </a:solidFill>
              </a:rPr>
              <a:t>Virtual Machines can be created using an automated script or using the Management Portal</a:t>
            </a:r>
          </a:p>
          <a:p>
            <a:pPr lvl="0"/>
            <a:r>
              <a:rPr lang="en-US" b="0" kern="0">
                <a:solidFill>
                  <a:srgbClr val="000000"/>
                </a:solidFill>
              </a:rPr>
              <a:t>You can contribute new images to VM Depot</a:t>
            </a:r>
          </a:p>
          <a:p>
            <a:pPr lvl="0"/>
            <a:r>
              <a:rPr lang="en-US" b="0" kern="0">
                <a:solidFill>
                  <a:srgbClr val="000000"/>
                </a:solidFill>
              </a:rPr>
              <a:t>Comprehensive image search is available in the VM Depot.</a:t>
            </a:r>
            <a:endParaRPr lang="en-US" b="0" kern="0" dirty="0">
              <a:solidFill>
                <a:srgbClr val="000000"/>
              </a:solidFill>
            </a:endParaRPr>
          </a:p>
        </p:txBody>
      </p:sp>
    </p:spTree>
    <p:extLst>
      <p:ext uri="{BB962C8B-B14F-4D97-AF65-F5344CB8AC3E}">
        <p14:creationId xmlns:p14="http://schemas.microsoft.com/office/powerpoint/2010/main" val="380943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550874e-30ad-4642-9456-3d1ed6cba6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 Virtual Machine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a:t>
            </a:r>
          </a:p>
          <a:p>
            <a:pPr lvl="1"/>
            <a:r>
              <a:rPr lang="en-US" b="0" kern="0">
                <a:solidFill>
                  <a:srgbClr val="000000"/>
                </a:solidFill>
              </a:rPr>
              <a:t>Create a virtual machine by using the Preview Portal</a:t>
            </a:r>
          </a:p>
          <a:p>
            <a:pPr lvl="1"/>
            <a:r>
              <a:rPr lang="en-US" b="0" kern="0">
                <a:solidFill>
                  <a:srgbClr val="000000"/>
                </a:solidFill>
              </a:rPr>
              <a:t>Use Remote Desktop to access the virtual machine</a:t>
            </a:r>
            <a:endParaRPr lang="en-US" b="0" kern="0" dirty="0">
              <a:solidFill>
                <a:srgbClr val="000000"/>
              </a:solidFill>
            </a:endParaRPr>
          </a:p>
        </p:txBody>
      </p:sp>
    </p:spTree>
    <p:extLst>
      <p:ext uri="{BB962C8B-B14F-4D97-AF65-F5344CB8AC3E}">
        <p14:creationId xmlns:p14="http://schemas.microsoft.com/office/powerpoint/2010/main" val="18427031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108</TotalTime>
  <Words>2338</Words>
  <Application>Microsoft Office PowerPoint</Application>
  <PresentationFormat>On-screen Show (4:3)</PresentationFormat>
  <Paragraphs>346</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Verdana</vt:lpstr>
      <vt:lpstr>Segoe UI</vt:lpstr>
      <vt:lpstr>Calibri</vt:lpstr>
      <vt:lpstr>Wingdings</vt:lpstr>
      <vt:lpstr>Arial</vt:lpstr>
      <vt:lpstr>NG_MOC_Core_ModuleNew2</vt:lpstr>
      <vt:lpstr>Module 2</vt:lpstr>
      <vt:lpstr>Module Overview</vt:lpstr>
      <vt:lpstr>Lesson 1: Constructing Azure Virtual Machines</vt:lpstr>
      <vt:lpstr>Virtual Machines Overview</vt:lpstr>
      <vt:lpstr>Using Images to Construct Virtual Machines</vt:lpstr>
      <vt:lpstr>Using Images to Construct Virtual Machines (continued)</vt:lpstr>
      <vt:lpstr>Using Images to Construct Virtual Machines (continued)</vt:lpstr>
      <vt:lpstr>VM Depot</vt:lpstr>
      <vt:lpstr>Demonstration: Creating a Virtual Machine</vt:lpstr>
      <vt:lpstr>Lesson 2: Azure Virtual Machine Workloads</vt:lpstr>
      <vt:lpstr>Windows Workloads</vt:lpstr>
      <vt:lpstr>Windows Workloads (continued)</vt:lpstr>
      <vt:lpstr>Linux Workloads</vt:lpstr>
      <vt:lpstr>Virtual Machine Sizes</vt:lpstr>
      <vt:lpstr>Lesson 3: Migrating Azure Virtual Machine Instances</vt:lpstr>
      <vt:lpstr>Migrating Virtual Machines to Azure</vt:lpstr>
      <vt:lpstr>Migrating Virtual Machines to Azure (continued)</vt:lpstr>
      <vt:lpstr>Backup and Site Recovery</vt:lpstr>
      <vt:lpstr>Customizing Virtual Network Configuration by Using XML ARM Templates (JSON)</vt:lpstr>
      <vt:lpstr>Deploying Services to a Virtual Network</vt:lpstr>
      <vt:lpstr>Lesson 4: Highly Available Azure Virtual Machines</vt:lpstr>
      <vt:lpstr>Availability Sets</vt:lpstr>
      <vt:lpstr>Scaling Virtual Machines</vt:lpstr>
      <vt:lpstr>Scaling Virtual Machines (cont.)</vt:lpstr>
      <vt:lpstr>Lesson 5: Virtual Machine Configuration Management</vt:lpstr>
      <vt:lpstr>Windows PowerShell Desired State Configuration</vt:lpstr>
      <vt:lpstr>VM Agent</vt:lpstr>
      <vt:lpstr>Configuration Management Tools</vt:lpstr>
      <vt:lpstr>Lesson 6: Customizing Azure Virtual Machine Networking</vt:lpstr>
      <vt:lpstr>Custom Endpoints</vt:lpstr>
      <vt:lpstr>Access Control List</vt:lpstr>
      <vt:lpstr>Firewall Rules</vt:lpstr>
      <vt:lpstr>Lab: Creating an Azure Virtual Machine for Development and Testing</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Sidney Andrews</dc:creator>
  <cp:lastModifiedBy>Jalal Hejazi</cp:lastModifiedBy>
  <cp:revision>15</cp:revision>
  <dcterms:created xsi:type="dcterms:W3CDTF">2016-08-12T07:39:39Z</dcterms:created>
  <dcterms:modified xsi:type="dcterms:W3CDTF">2018-03-19T13:21:41Z</dcterms:modified>
</cp:coreProperties>
</file>