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5"/>
  </p:notesMasterIdLst>
  <p:sldIdLst>
    <p:sldId id="256" r:id="rId2"/>
    <p:sldId id="287" r:id="rId3"/>
    <p:sldId id="28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9144000" cy="6858000" type="screen4x3"/>
  <p:notesSz cx="6858000" cy="9144000"/>
  <p:embeddedFontLst>
    <p:embeddedFont>
      <p:font typeface="Verdana" panose="020B0604030504040204" pitchFamily="34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Segoe UI" panose="020B0502040204020203" pitchFamily="34" charset="0"/>
      <p:regular r:id="rId48"/>
      <p:bold r:id="rId49"/>
      <p:italic r:id="rId50"/>
      <p:boldItalic r:id="rId5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303" autoAdjust="0"/>
  </p:normalViewPr>
  <p:slideViewPr>
    <p:cSldViewPr snapToGrid="0">
      <p:cViewPr varScale="1">
        <p:scale>
          <a:sx n="73" d="100"/>
          <a:sy n="73" d="100"/>
        </p:scale>
        <p:origin x="208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34504-B285-4D92-BE8D-7ADA3933D2A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2B121FD-5925-4A6A-886B-37E8A29DAE77}">
      <dgm:prSet phldrT="[Text]"/>
      <dgm:spPr/>
      <dgm:t>
        <a:bodyPr/>
        <a:lstStyle/>
        <a:p>
          <a:r>
            <a:rPr lang="en-US" dirty="0"/>
            <a:t>Web Front-End</a:t>
          </a:r>
        </a:p>
      </dgm:t>
    </dgm:pt>
    <dgm:pt modelId="{75FED7A1-7B0F-455A-9074-54B14782B718}" type="parTrans" cxnId="{D610E9E0-969D-46A1-AD4F-72274A107A32}">
      <dgm:prSet/>
      <dgm:spPr/>
      <dgm:t>
        <a:bodyPr/>
        <a:lstStyle/>
        <a:p>
          <a:endParaRPr lang="en-US"/>
        </a:p>
      </dgm:t>
    </dgm:pt>
    <dgm:pt modelId="{A04B2D4F-BD00-4AA8-907B-2EB65FCB0A10}" type="sibTrans" cxnId="{D610E9E0-969D-46A1-AD4F-72274A107A32}">
      <dgm:prSet/>
      <dgm:spPr/>
      <dgm:t>
        <a:bodyPr/>
        <a:lstStyle/>
        <a:p>
          <a:endParaRPr lang="en-US"/>
        </a:p>
      </dgm:t>
    </dgm:pt>
    <dgm:pt modelId="{702BA4E8-C434-48B5-86B3-BD1B203A05B7}">
      <dgm:prSet phldrT="[Text]"/>
      <dgm:spPr/>
      <dgm:t>
        <a:bodyPr/>
        <a:lstStyle/>
        <a:p>
          <a:r>
            <a:rPr lang="en-US" dirty="0" err="1"/>
            <a:t>SignalR</a:t>
          </a:r>
          <a:r>
            <a:rPr lang="en-US" dirty="0"/>
            <a:t> Hub</a:t>
          </a:r>
        </a:p>
      </dgm:t>
    </dgm:pt>
    <dgm:pt modelId="{AE91AF59-6038-403D-88FE-924E5FB6968A}" type="parTrans" cxnId="{B3C660D7-8D13-4E39-904A-78BCC1E9AFDC}">
      <dgm:prSet/>
      <dgm:spPr/>
      <dgm:t>
        <a:bodyPr/>
        <a:lstStyle/>
        <a:p>
          <a:endParaRPr lang="en-US"/>
        </a:p>
      </dgm:t>
    </dgm:pt>
    <dgm:pt modelId="{B70D51D5-6212-49CC-9405-FF610C3CB2FD}" type="sibTrans" cxnId="{B3C660D7-8D13-4E39-904A-78BCC1E9AFDC}">
      <dgm:prSet/>
      <dgm:spPr/>
      <dgm:t>
        <a:bodyPr/>
        <a:lstStyle/>
        <a:p>
          <a:endParaRPr lang="en-US"/>
        </a:p>
      </dgm:t>
    </dgm:pt>
    <dgm:pt modelId="{C92FECE8-202A-4A8A-A1C8-C6DC1A78CBC9}">
      <dgm:prSet phldrT="[Text]"/>
      <dgm:spPr/>
      <dgm:t>
        <a:bodyPr/>
        <a:lstStyle/>
        <a:p>
          <a:r>
            <a:rPr lang="en-US" dirty="0"/>
            <a:t>Image Processor</a:t>
          </a:r>
        </a:p>
      </dgm:t>
    </dgm:pt>
    <dgm:pt modelId="{0066C015-6F03-4E35-ABC5-F69F4829C44A}" type="parTrans" cxnId="{51961EB8-5DB4-4847-9427-C7AD7454D728}">
      <dgm:prSet/>
      <dgm:spPr/>
      <dgm:t>
        <a:bodyPr/>
        <a:lstStyle/>
        <a:p>
          <a:endParaRPr lang="en-US"/>
        </a:p>
      </dgm:t>
    </dgm:pt>
    <dgm:pt modelId="{19791533-0136-4BB1-91BA-BD7571ED12C3}" type="sibTrans" cxnId="{51961EB8-5DB4-4847-9427-C7AD7454D728}">
      <dgm:prSet/>
      <dgm:spPr/>
      <dgm:t>
        <a:bodyPr/>
        <a:lstStyle/>
        <a:p>
          <a:endParaRPr lang="en-US"/>
        </a:p>
      </dgm:t>
    </dgm:pt>
    <dgm:pt modelId="{A8230F58-2814-4FB2-9387-F06C5E65CA3A}">
      <dgm:prSet phldrT="[Text]"/>
      <dgm:spPr/>
      <dgm:t>
        <a:bodyPr/>
        <a:lstStyle/>
        <a:p>
          <a:r>
            <a:rPr lang="en-US" dirty="0"/>
            <a:t>Virtual Machine</a:t>
          </a:r>
        </a:p>
      </dgm:t>
    </dgm:pt>
    <dgm:pt modelId="{687A7D3B-7759-4132-9A7C-A0D9EB329AAC}" type="parTrans" cxnId="{A48BEF05-69D7-44CB-8DF1-B87EC9F1FB9F}">
      <dgm:prSet/>
      <dgm:spPr/>
      <dgm:t>
        <a:bodyPr/>
        <a:lstStyle/>
        <a:p>
          <a:endParaRPr lang="en-US"/>
        </a:p>
      </dgm:t>
    </dgm:pt>
    <dgm:pt modelId="{45AA35CE-62ED-4500-ABC6-25C8622793EF}" type="sibTrans" cxnId="{A48BEF05-69D7-44CB-8DF1-B87EC9F1FB9F}">
      <dgm:prSet/>
      <dgm:spPr/>
      <dgm:t>
        <a:bodyPr/>
        <a:lstStyle/>
        <a:p>
          <a:endParaRPr lang="en-US"/>
        </a:p>
      </dgm:t>
    </dgm:pt>
    <dgm:pt modelId="{4A059350-53B9-4490-9E35-A69665708037}">
      <dgm:prSet phldrT="[Text]"/>
      <dgm:spPr/>
      <dgm:t>
        <a:bodyPr/>
        <a:lstStyle/>
        <a:p>
          <a:r>
            <a:rPr lang="en-US" dirty="0"/>
            <a:t>Thumbnail Storage</a:t>
          </a:r>
        </a:p>
      </dgm:t>
    </dgm:pt>
    <dgm:pt modelId="{6D498711-2071-4466-BDE4-6E7F46C83EAF}" type="parTrans" cxnId="{555D20F0-2D7D-4097-AD82-A0199D55A601}">
      <dgm:prSet/>
      <dgm:spPr/>
      <dgm:t>
        <a:bodyPr/>
        <a:lstStyle/>
        <a:p>
          <a:endParaRPr lang="en-US"/>
        </a:p>
      </dgm:t>
    </dgm:pt>
    <dgm:pt modelId="{3C9C2FB5-B21B-429F-A083-AC5912E7761F}" type="sibTrans" cxnId="{555D20F0-2D7D-4097-AD82-A0199D55A601}">
      <dgm:prSet/>
      <dgm:spPr/>
      <dgm:t>
        <a:bodyPr/>
        <a:lstStyle/>
        <a:p>
          <a:endParaRPr lang="en-US"/>
        </a:p>
      </dgm:t>
    </dgm:pt>
    <dgm:pt modelId="{D2937961-514F-4956-B85D-135B9B0DD9C2}" type="pres">
      <dgm:prSet presAssocID="{49F34504-B285-4D92-BE8D-7ADA3933D2AB}" presName="theList" presStyleCnt="0">
        <dgm:presLayoutVars>
          <dgm:dir/>
          <dgm:animLvl val="lvl"/>
          <dgm:resizeHandles val="exact"/>
        </dgm:presLayoutVars>
      </dgm:prSet>
      <dgm:spPr/>
    </dgm:pt>
    <dgm:pt modelId="{EEBB9B31-1F13-4643-841B-BC284F98DB2C}" type="pres">
      <dgm:prSet presAssocID="{A8230F58-2814-4FB2-9387-F06C5E65CA3A}" presName="compNode" presStyleCnt="0"/>
      <dgm:spPr/>
    </dgm:pt>
    <dgm:pt modelId="{50CF5FAC-9B62-4EC8-A47C-B17580E6640A}" type="pres">
      <dgm:prSet presAssocID="{A8230F58-2814-4FB2-9387-F06C5E65CA3A}" presName="aNode" presStyleLbl="bgShp" presStyleIdx="0" presStyleCnt="1"/>
      <dgm:spPr/>
    </dgm:pt>
    <dgm:pt modelId="{1B685A82-DFC5-44D0-A7C8-9B7AA275D585}" type="pres">
      <dgm:prSet presAssocID="{A8230F58-2814-4FB2-9387-F06C5E65CA3A}" presName="textNode" presStyleLbl="bgShp" presStyleIdx="0" presStyleCnt="1"/>
      <dgm:spPr/>
    </dgm:pt>
    <dgm:pt modelId="{D7663CCD-04A7-4129-A439-2F112F717317}" type="pres">
      <dgm:prSet presAssocID="{A8230F58-2814-4FB2-9387-F06C5E65CA3A}" presName="compChildNode" presStyleCnt="0"/>
      <dgm:spPr/>
    </dgm:pt>
    <dgm:pt modelId="{A98A7736-6089-4084-B3A9-8D211D324CD1}" type="pres">
      <dgm:prSet presAssocID="{A8230F58-2814-4FB2-9387-F06C5E65CA3A}" presName="theInnerList" presStyleCnt="0"/>
      <dgm:spPr/>
    </dgm:pt>
    <dgm:pt modelId="{000869B6-9A75-4B62-B7E5-12EA84DF2581}" type="pres">
      <dgm:prSet presAssocID="{C2B121FD-5925-4A6A-886B-37E8A29DAE77}" presName="childNode" presStyleLbl="node1" presStyleIdx="0" presStyleCnt="4">
        <dgm:presLayoutVars>
          <dgm:bulletEnabled val="1"/>
        </dgm:presLayoutVars>
      </dgm:prSet>
      <dgm:spPr/>
    </dgm:pt>
    <dgm:pt modelId="{3BA4188D-4BF8-4A15-854E-515178893D37}" type="pres">
      <dgm:prSet presAssocID="{C2B121FD-5925-4A6A-886B-37E8A29DAE77}" presName="aSpace2" presStyleCnt="0"/>
      <dgm:spPr/>
    </dgm:pt>
    <dgm:pt modelId="{E97F4BC7-3BE5-4B01-B455-44CF3773F5C9}" type="pres">
      <dgm:prSet presAssocID="{702BA4E8-C434-48B5-86B3-BD1B203A05B7}" presName="childNode" presStyleLbl="node1" presStyleIdx="1" presStyleCnt="4">
        <dgm:presLayoutVars>
          <dgm:bulletEnabled val="1"/>
        </dgm:presLayoutVars>
      </dgm:prSet>
      <dgm:spPr/>
    </dgm:pt>
    <dgm:pt modelId="{14AF31C6-3B8D-4AC2-A38C-AB29363472C6}" type="pres">
      <dgm:prSet presAssocID="{702BA4E8-C434-48B5-86B3-BD1B203A05B7}" presName="aSpace2" presStyleCnt="0"/>
      <dgm:spPr/>
    </dgm:pt>
    <dgm:pt modelId="{4C128277-08E1-4577-B003-CF36343CFD3D}" type="pres">
      <dgm:prSet presAssocID="{C92FECE8-202A-4A8A-A1C8-C6DC1A78CBC9}" presName="childNode" presStyleLbl="node1" presStyleIdx="2" presStyleCnt="4">
        <dgm:presLayoutVars>
          <dgm:bulletEnabled val="1"/>
        </dgm:presLayoutVars>
      </dgm:prSet>
      <dgm:spPr/>
    </dgm:pt>
    <dgm:pt modelId="{61B3C01B-6189-4D60-9964-DC3A0443DF39}" type="pres">
      <dgm:prSet presAssocID="{C92FECE8-202A-4A8A-A1C8-C6DC1A78CBC9}" presName="aSpace2" presStyleCnt="0"/>
      <dgm:spPr/>
    </dgm:pt>
    <dgm:pt modelId="{373222CA-7BDE-4870-A401-8DE2F2622C7A}" type="pres">
      <dgm:prSet presAssocID="{4A059350-53B9-4490-9E35-A69665708037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A48BEF05-69D7-44CB-8DF1-B87EC9F1FB9F}" srcId="{49F34504-B285-4D92-BE8D-7ADA3933D2AB}" destId="{A8230F58-2814-4FB2-9387-F06C5E65CA3A}" srcOrd="0" destOrd="0" parTransId="{687A7D3B-7759-4132-9A7C-A0D9EB329AAC}" sibTransId="{45AA35CE-62ED-4500-ABC6-25C8622793EF}"/>
    <dgm:cxn modelId="{AFC53A5F-8C56-4F3B-A438-C2798CED89A8}" type="presOf" srcId="{702BA4E8-C434-48B5-86B3-BD1B203A05B7}" destId="{E97F4BC7-3BE5-4B01-B455-44CF3773F5C9}" srcOrd="0" destOrd="0" presId="urn:microsoft.com/office/officeart/2005/8/layout/lProcess2"/>
    <dgm:cxn modelId="{7FA4A541-21D4-4D1F-ADB0-E7415B188B29}" type="presOf" srcId="{49F34504-B285-4D92-BE8D-7ADA3933D2AB}" destId="{D2937961-514F-4956-B85D-135B9B0DD9C2}" srcOrd="0" destOrd="0" presId="urn:microsoft.com/office/officeart/2005/8/layout/lProcess2"/>
    <dgm:cxn modelId="{D89B2578-9E82-45EC-8010-0BBE6E6CAB61}" type="presOf" srcId="{A8230F58-2814-4FB2-9387-F06C5E65CA3A}" destId="{1B685A82-DFC5-44D0-A7C8-9B7AA275D585}" srcOrd="1" destOrd="0" presId="urn:microsoft.com/office/officeart/2005/8/layout/lProcess2"/>
    <dgm:cxn modelId="{42C8F77E-D3AE-4EB0-9A0D-A07B980415F4}" type="presOf" srcId="{C2B121FD-5925-4A6A-886B-37E8A29DAE77}" destId="{000869B6-9A75-4B62-B7E5-12EA84DF2581}" srcOrd="0" destOrd="0" presId="urn:microsoft.com/office/officeart/2005/8/layout/lProcess2"/>
    <dgm:cxn modelId="{E08020A1-6CF9-41E3-B8BB-86A349B894DA}" type="presOf" srcId="{C92FECE8-202A-4A8A-A1C8-C6DC1A78CBC9}" destId="{4C128277-08E1-4577-B003-CF36343CFD3D}" srcOrd="0" destOrd="0" presId="urn:microsoft.com/office/officeart/2005/8/layout/lProcess2"/>
    <dgm:cxn modelId="{EE94B0A9-B44A-496C-88FB-C459A7860CE8}" type="presOf" srcId="{A8230F58-2814-4FB2-9387-F06C5E65CA3A}" destId="{50CF5FAC-9B62-4EC8-A47C-B17580E6640A}" srcOrd="0" destOrd="0" presId="urn:microsoft.com/office/officeart/2005/8/layout/lProcess2"/>
    <dgm:cxn modelId="{51961EB8-5DB4-4847-9427-C7AD7454D728}" srcId="{A8230F58-2814-4FB2-9387-F06C5E65CA3A}" destId="{C92FECE8-202A-4A8A-A1C8-C6DC1A78CBC9}" srcOrd="2" destOrd="0" parTransId="{0066C015-6F03-4E35-ABC5-F69F4829C44A}" sibTransId="{19791533-0136-4BB1-91BA-BD7571ED12C3}"/>
    <dgm:cxn modelId="{B3C660D7-8D13-4E39-904A-78BCC1E9AFDC}" srcId="{A8230F58-2814-4FB2-9387-F06C5E65CA3A}" destId="{702BA4E8-C434-48B5-86B3-BD1B203A05B7}" srcOrd="1" destOrd="0" parTransId="{AE91AF59-6038-403D-88FE-924E5FB6968A}" sibTransId="{B70D51D5-6212-49CC-9405-FF610C3CB2FD}"/>
    <dgm:cxn modelId="{83C262D7-852B-411E-B64E-7E29F6085DA6}" type="presOf" srcId="{4A059350-53B9-4490-9E35-A69665708037}" destId="{373222CA-7BDE-4870-A401-8DE2F2622C7A}" srcOrd="0" destOrd="0" presId="urn:microsoft.com/office/officeart/2005/8/layout/lProcess2"/>
    <dgm:cxn modelId="{D610E9E0-969D-46A1-AD4F-72274A107A32}" srcId="{A8230F58-2814-4FB2-9387-F06C5E65CA3A}" destId="{C2B121FD-5925-4A6A-886B-37E8A29DAE77}" srcOrd="0" destOrd="0" parTransId="{75FED7A1-7B0F-455A-9074-54B14782B718}" sibTransId="{A04B2D4F-BD00-4AA8-907B-2EB65FCB0A10}"/>
    <dgm:cxn modelId="{555D20F0-2D7D-4097-AD82-A0199D55A601}" srcId="{A8230F58-2814-4FB2-9387-F06C5E65CA3A}" destId="{4A059350-53B9-4490-9E35-A69665708037}" srcOrd="3" destOrd="0" parTransId="{6D498711-2071-4466-BDE4-6E7F46C83EAF}" sibTransId="{3C9C2FB5-B21B-429F-A083-AC5912E7761F}"/>
    <dgm:cxn modelId="{9BF615BD-6D90-4A5A-A2FA-FBD308F0CD24}" type="presParOf" srcId="{D2937961-514F-4956-B85D-135B9B0DD9C2}" destId="{EEBB9B31-1F13-4643-841B-BC284F98DB2C}" srcOrd="0" destOrd="0" presId="urn:microsoft.com/office/officeart/2005/8/layout/lProcess2"/>
    <dgm:cxn modelId="{B387E77F-F43A-4080-8AD5-0EE29777018E}" type="presParOf" srcId="{EEBB9B31-1F13-4643-841B-BC284F98DB2C}" destId="{50CF5FAC-9B62-4EC8-A47C-B17580E6640A}" srcOrd="0" destOrd="0" presId="urn:microsoft.com/office/officeart/2005/8/layout/lProcess2"/>
    <dgm:cxn modelId="{693DD4F6-D805-4F61-AEF7-514DE6F47196}" type="presParOf" srcId="{EEBB9B31-1F13-4643-841B-BC284F98DB2C}" destId="{1B685A82-DFC5-44D0-A7C8-9B7AA275D585}" srcOrd="1" destOrd="0" presId="urn:microsoft.com/office/officeart/2005/8/layout/lProcess2"/>
    <dgm:cxn modelId="{CA70965C-06C8-4542-9D05-A158201D0B51}" type="presParOf" srcId="{EEBB9B31-1F13-4643-841B-BC284F98DB2C}" destId="{D7663CCD-04A7-4129-A439-2F112F717317}" srcOrd="2" destOrd="0" presId="urn:microsoft.com/office/officeart/2005/8/layout/lProcess2"/>
    <dgm:cxn modelId="{9EECCDF0-0CE6-4108-BBD0-95BD04FFD6AE}" type="presParOf" srcId="{D7663CCD-04A7-4129-A439-2F112F717317}" destId="{A98A7736-6089-4084-B3A9-8D211D324CD1}" srcOrd="0" destOrd="0" presId="urn:microsoft.com/office/officeart/2005/8/layout/lProcess2"/>
    <dgm:cxn modelId="{2CFDF2A2-4F20-41BE-A687-207453D5060A}" type="presParOf" srcId="{A98A7736-6089-4084-B3A9-8D211D324CD1}" destId="{000869B6-9A75-4B62-B7E5-12EA84DF2581}" srcOrd="0" destOrd="0" presId="urn:microsoft.com/office/officeart/2005/8/layout/lProcess2"/>
    <dgm:cxn modelId="{08C65133-9814-40BA-AFF3-64B43BE36C0C}" type="presParOf" srcId="{A98A7736-6089-4084-B3A9-8D211D324CD1}" destId="{3BA4188D-4BF8-4A15-854E-515178893D37}" srcOrd="1" destOrd="0" presId="urn:microsoft.com/office/officeart/2005/8/layout/lProcess2"/>
    <dgm:cxn modelId="{8DA3A86F-C9F6-400C-8F85-9158896D5E51}" type="presParOf" srcId="{A98A7736-6089-4084-B3A9-8D211D324CD1}" destId="{E97F4BC7-3BE5-4B01-B455-44CF3773F5C9}" srcOrd="2" destOrd="0" presId="urn:microsoft.com/office/officeart/2005/8/layout/lProcess2"/>
    <dgm:cxn modelId="{3A41DD55-6518-4ADE-9F59-DDAFAEE8A66F}" type="presParOf" srcId="{A98A7736-6089-4084-B3A9-8D211D324CD1}" destId="{14AF31C6-3B8D-4AC2-A38C-AB29363472C6}" srcOrd="3" destOrd="0" presId="urn:microsoft.com/office/officeart/2005/8/layout/lProcess2"/>
    <dgm:cxn modelId="{C8FE4173-4D38-425A-9284-797AED7D7FBA}" type="presParOf" srcId="{A98A7736-6089-4084-B3A9-8D211D324CD1}" destId="{4C128277-08E1-4577-B003-CF36343CFD3D}" srcOrd="4" destOrd="0" presId="urn:microsoft.com/office/officeart/2005/8/layout/lProcess2"/>
    <dgm:cxn modelId="{D8D6E03F-3E12-4465-9616-E35870526B2B}" type="presParOf" srcId="{A98A7736-6089-4084-B3A9-8D211D324CD1}" destId="{61B3C01B-6189-4D60-9964-DC3A0443DF39}" srcOrd="5" destOrd="0" presId="urn:microsoft.com/office/officeart/2005/8/layout/lProcess2"/>
    <dgm:cxn modelId="{17CB9503-F810-4964-97A3-66A3737615B4}" type="presParOf" srcId="{A98A7736-6089-4084-B3A9-8D211D324CD1}" destId="{373222CA-7BDE-4870-A401-8DE2F2622C7A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F34504-B285-4D92-BE8D-7ADA3933D2A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2B121FD-5925-4A6A-886B-37E8A29DAE77}">
      <dgm:prSet phldrT="[Text]"/>
      <dgm:spPr/>
      <dgm:t>
        <a:bodyPr/>
        <a:lstStyle/>
        <a:p>
          <a:r>
            <a:rPr lang="en-US" dirty="0"/>
            <a:t>Signal-R Hub</a:t>
          </a:r>
        </a:p>
      </dgm:t>
    </dgm:pt>
    <dgm:pt modelId="{75FED7A1-7B0F-455A-9074-54B14782B718}" type="parTrans" cxnId="{D610E9E0-969D-46A1-AD4F-72274A107A32}">
      <dgm:prSet/>
      <dgm:spPr/>
      <dgm:t>
        <a:bodyPr/>
        <a:lstStyle/>
        <a:p>
          <a:endParaRPr lang="en-US"/>
        </a:p>
      </dgm:t>
    </dgm:pt>
    <dgm:pt modelId="{A04B2D4F-BD00-4AA8-907B-2EB65FCB0A10}" type="sibTrans" cxnId="{D610E9E0-969D-46A1-AD4F-72274A107A32}">
      <dgm:prSet/>
      <dgm:spPr/>
      <dgm:t>
        <a:bodyPr/>
        <a:lstStyle/>
        <a:p>
          <a:endParaRPr lang="en-US"/>
        </a:p>
      </dgm:t>
    </dgm:pt>
    <dgm:pt modelId="{A8230F58-2814-4FB2-9387-F06C5E65CA3A}">
      <dgm:prSet phldrT="[Text]" custT="1"/>
      <dgm:spPr/>
      <dgm:t>
        <a:bodyPr/>
        <a:lstStyle/>
        <a:p>
          <a:r>
            <a:rPr lang="en-US" sz="2200" dirty="0"/>
            <a:t>Virtual Machine</a:t>
          </a:r>
        </a:p>
      </dgm:t>
    </dgm:pt>
    <dgm:pt modelId="{687A7D3B-7759-4132-9A7C-A0D9EB329AAC}" type="parTrans" cxnId="{A48BEF05-69D7-44CB-8DF1-B87EC9F1FB9F}">
      <dgm:prSet/>
      <dgm:spPr/>
      <dgm:t>
        <a:bodyPr/>
        <a:lstStyle/>
        <a:p>
          <a:endParaRPr lang="en-US"/>
        </a:p>
      </dgm:t>
    </dgm:pt>
    <dgm:pt modelId="{45AA35CE-62ED-4500-ABC6-25C8622793EF}" type="sibTrans" cxnId="{A48BEF05-69D7-44CB-8DF1-B87EC9F1FB9F}">
      <dgm:prSet/>
      <dgm:spPr/>
      <dgm:t>
        <a:bodyPr/>
        <a:lstStyle/>
        <a:p>
          <a:endParaRPr lang="en-US"/>
        </a:p>
      </dgm:t>
    </dgm:pt>
    <dgm:pt modelId="{0981123A-C2F7-4EC2-A63D-9C40DE85F8AF}">
      <dgm:prSet phldrT="[Text]" custT="1"/>
      <dgm:spPr/>
      <dgm:t>
        <a:bodyPr/>
        <a:lstStyle/>
        <a:p>
          <a:r>
            <a:rPr lang="en-US" sz="2200" dirty="0"/>
            <a:t>Storage Service</a:t>
          </a:r>
        </a:p>
      </dgm:t>
    </dgm:pt>
    <dgm:pt modelId="{92715C95-2F96-4D58-8458-6A35EA223228}" type="parTrans" cxnId="{AF854BEE-24CE-42DA-8E8A-32000A256AF8}">
      <dgm:prSet/>
      <dgm:spPr/>
      <dgm:t>
        <a:bodyPr/>
        <a:lstStyle/>
        <a:p>
          <a:endParaRPr lang="en-US"/>
        </a:p>
      </dgm:t>
    </dgm:pt>
    <dgm:pt modelId="{60A5A54A-4FF5-4A14-A1C6-916011654709}" type="sibTrans" cxnId="{AF854BEE-24CE-42DA-8E8A-32000A256AF8}">
      <dgm:prSet/>
      <dgm:spPr/>
      <dgm:t>
        <a:bodyPr/>
        <a:lstStyle/>
        <a:p>
          <a:endParaRPr lang="en-US"/>
        </a:p>
      </dgm:t>
    </dgm:pt>
    <dgm:pt modelId="{2D3AC908-F500-4461-88AB-837D049782B1}">
      <dgm:prSet phldrT="[Text]"/>
      <dgm:spPr/>
      <dgm:t>
        <a:bodyPr/>
        <a:lstStyle/>
        <a:p>
          <a:r>
            <a:rPr lang="en-US" dirty="0"/>
            <a:t>Thumbnail Storage and Retrieval</a:t>
          </a:r>
        </a:p>
      </dgm:t>
    </dgm:pt>
    <dgm:pt modelId="{D372F045-F743-4FE3-9144-87F90956DE02}" type="parTrans" cxnId="{DB6EBCAF-DB40-4718-80EB-A1EB69509477}">
      <dgm:prSet/>
      <dgm:spPr/>
      <dgm:t>
        <a:bodyPr/>
        <a:lstStyle/>
        <a:p>
          <a:endParaRPr lang="en-US"/>
        </a:p>
      </dgm:t>
    </dgm:pt>
    <dgm:pt modelId="{15348F17-7B2F-47F8-B8D2-1EA880B73238}" type="sibTrans" cxnId="{DB6EBCAF-DB40-4718-80EB-A1EB69509477}">
      <dgm:prSet/>
      <dgm:spPr/>
      <dgm:t>
        <a:bodyPr/>
        <a:lstStyle/>
        <a:p>
          <a:endParaRPr lang="en-US"/>
        </a:p>
      </dgm:t>
    </dgm:pt>
    <dgm:pt modelId="{0CADC331-CC51-4EAB-8531-B3BFEBB887A3}">
      <dgm:prSet phldrT="[Text]" custT="1"/>
      <dgm:spPr/>
      <dgm:t>
        <a:bodyPr/>
        <a:lstStyle/>
        <a:p>
          <a:r>
            <a:rPr lang="en-US" sz="2200" dirty="0"/>
            <a:t>Website</a:t>
          </a:r>
        </a:p>
      </dgm:t>
    </dgm:pt>
    <dgm:pt modelId="{3C67C41A-495B-4B8A-827A-F356A7DF71A4}" type="parTrans" cxnId="{B664616E-1044-4340-90A2-4D1A6D47D9D7}">
      <dgm:prSet/>
      <dgm:spPr/>
      <dgm:t>
        <a:bodyPr/>
        <a:lstStyle/>
        <a:p>
          <a:endParaRPr lang="en-US"/>
        </a:p>
      </dgm:t>
    </dgm:pt>
    <dgm:pt modelId="{900D92CD-79EC-4911-BBB7-FA3D23A16B7E}" type="sibTrans" cxnId="{B664616E-1044-4340-90A2-4D1A6D47D9D7}">
      <dgm:prSet/>
      <dgm:spPr/>
      <dgm:t>
        <a:bodyPr/>
        <a:lstStyle/>
        <a:p>
          <a:endParaRPr lang="en-US"/>
        </a:p>
      </dgm:t>
    </dgm:pt>
    <dgm:pt modelId="{D3213AED-B976-4CA9-A38E-4F890216CC1E}">
      <dgm:prSet phldrT="[Text]"/>
      <dgm:spPr/>
      <dgm:t>
        <a:bodyPr/>
        <a:lstStyle/>
        <a:p>
          <a:r>
            <a:rPr lang="en-US" dirty="0"/>
            <a:t>Web Front-End</a:t>
          </a:r>
        </a:p>
      </dgm:t>
    </dgm:pt>
    <dgm:pt modelId="{97F5A321-2646-4FD0-8885-3AE500A5FBF6}" type="parTrans" cxnId="{5D56AA8D-F00B-417A-83DD-77D17B853EC6}">
      <dgm:prSet/>
      <dgm:spPr/>
      <dgm:t>
        <a:bodyPr/>
        <a:lstStyle/>
        <a:p>
          <a:endParaRPr lang="en-US"/>
        </a:p>
      </dgm:t>
    </dgm:pt>
    <dgm:pt modelId="{7AB5BB5D-0963-447F-80A4-CFC3E5972BC3}" type="sibTrans" cxnId="{5D56AA8D-F00B-417A-83DD-77D17B853EC6}">
      <dgm:prSet/>
      <dgm:spPr/>
      <dgm:t>
        <a:bodyPr/>
        <a:lstStyle/>
        <a:p>
          <a:endParaRPr lang="en-US"/>
        </a:p>
      </dgm:t>
    </dgm:pt>
    <dgm:pt modelId="{8C6F7F89-7B35-454B-82F8-D0B105F30014}">
      <dgm:prSet phldrT="[Text]" custT="1"/>
      <dgm:spPr/>
      <dgm:t>
        <a:bodyPr/>
        <a:lstStyle/>
        <a:p>
          <a:r>
            <a:rPr lang="en-US" sz="2200" dirty="0"/>
            <a:t>Background Worker</a:t>
          </a:r>
        </a:p>
      </dgm:t>
    </dgm:pt>
    <dgm:pt modelId="{D1895EBB-371F-4BF8-BA6E-A3F6965E9987}" type="parTrans" cxnId="{1148E7D6-57BF-4CFC-8C6D-D1203C3F9CD9}">
      <dgm:prSet/>
      <dgm:spPr/>
      <dgm:t>
        <a:bodyPr/>
        <a:lstStyle/>
        <a:p>
          <a:endParaRPr lang="en-US"/>
        </a:p>
      </dgm:t>
    </dgm:pt>
    <dgm:pt modelId="{3D7A8711-1916-423B-85D4-296D6737DE00}" type="sibTrans" cxnId="{1148E7D6-57BF-4CFC-8C6D-D1203C3F9CD9}">
      <dgm:prSet/>
      <dgm:spPr/>
      <dgm:t>
        <a:bodyPr/>
        <a:lstStyle/>
        <a:p>
          <a:endParaRPr lang="en-US"/>
        </a:p>
      </dgm:t>
    </dgm:pt>
    <dgm:pt modelId="{458B3756-F40A-4DAD-BFE4-1C3EAB08DBE3}">
      <dgm:prSet phldrT="[Text]"/>
      <dgm:spPr/>
      <dgm:t>
        <a:bodyPr/>
        <a:lstStyle/>
        <a:p>
          <a:r>
            <a:rPr lang="en-US" dirty="0"/>
            <a:t>Image Processing</a:t>
          </a:r>
        </a:p>
      </dgm:t>
    </dgm:pt>
    <dgm:pt modelId="{6085FBA6-012B-4080-B930-BB7552BB8CCF}" type="parTrans" cxnId="{71783FE2-E043-4926-BEB0-152602C59178}">
      <dgm:prSet/>
      <dgm:spPr/>
      <dgm:t>
        <a:bodyPr/>
        <a:lstStyle/>
        <a:p>
          <a:endParaRPr lang="en-US"/>
        </a:p>
      </dgm:t>
    </dgm:pt>
    <dgm:pt modelId="{EA157191-8E31-4E27-AA23-0785E5358228}" type="sibTrans" cxnId="{71783FE2-E043-4926-BEB0-152602C59178}">
      <dgm:prSet/>
      <dgm:spPr/>
      <dgm:t>
        <a:bodyPr/>
        <a:lstStyle/>
        <a:p>
          <a:endParaRPr lang="en-US"/>
        </a:p>
      </dgm:t>
    </dgm:pt>
    <dgm:pt modelId="{D2937961-514F-4956-B85D-135B9B0DD9C2}" type="pres">
      <dgm:prSet presAssocID="{49F34504-B285-4D92-BE8D-7ADA3933D2AB}" presName="theList" presStyleCnt="0">
        <dgm:presLayoutVars>
          <dgm:dir/>
          <dgm:animLvl val="lvl"/>
          <dgm:resizeHandles val="exact"/>
        </dgm:presLayoutVars>
      </dgm:prSet>
      <dgm:spPr/>
    </dgm:pt>
    <dgm:pt modelId="{EEBB9B31-1F13-4643-841B-BC284F98DB2C}" type="pres">
      <dgm:prSet presAssocID="{A8230F58-2814-4FB2-9387-F06C5E65CA3A}" presName="compNode" presStyleCnt="0"/>
      <dgm:spPr/>
    </dgm:pt>
    <dgm:pt modelId="{50CF5FAC-9B62-4EC8-A47C-B17580E6640A}" type="pres">
      <dgm:prSet presAssocID="{A8230F58-2814-4FB2-9387-F06C5E65CA3A}" presName="aNode" presStyleLbl="bgShp" presStyleIdx="0" presStyleCnt="4"/>
      <dgm:spPr/>
    </dgm:pt>
    <dgm:pt modelId="{1B685A82-DFC5-44D0-A7C8-9B7AA275D585}" type="pres">
      <dgm:prSet presAssocID="{A8230F58-2814-4FB2-9387-F06C5E65CA3A}" presName="textNode" presStyleLbl="bgShp" presStyleIdx="0" presStyleCnt="4"/>
      <dgm:spPr/>
    </dgm:pt>
    <dgm:pt modelId="{D7663CCD-04A7-4129-A439-2F112F717317}" type="pres">
      <dgm:prSet presAssocID="{A8230F58-2814-4FB2-9387-F06C5E65CA3A}" presName="compChildNode" presStyleCnt="0"/>
      <dgm:spPr/>
    </dgm:pt>
    <dgm:pt modelId="{A98A7736-6089-4084-B3A9-8D211D324CD1}" type="pres">
      <dgm:prSet presAssocID="{A8230F58-2814-4FB2-9387-F06C5E65CA3A}" presName="theInnerList" presStyleCnt="0"/>
      <dgm:spPr/>
    </dgm:pt>
    <dgm:pt modelId="{000869B6-9A75-4B62-B7E5-12EA84DF2581}" type="pres">
      <dgm:prSet presAssocID="{C2B121FD-5925-4A6A-886B-37E8A29DAE77}" presName="childNode" presStyleLbl="node1" presStyleIdx="0" presStyleCnt="4" custScaleY="69231">
        <dgm:presLayoutVars>
          <dgm:bulletEnabled val="1"/>
        </dgm:presLayoutVars>
      </dgm:prSet>
      <dgm:spPr/>
    </dgm:pt>
    <dgm:pt modelId="{102CE8CA-1DA8-46E4-A37E-507F1DE0480B}" type="pres">
      <dgm:prSet presAssocID="{A8230F58-2814-4FB2-9387-F06C5E65CA3A}" presName="aSpace" presStyleCnt="0"/>
      <dgm:spPr/>
    </dgm:pt>
    <dgm:pt modelId="{3B96E2EA-4F88-43D4-8468-18F4FF1C0DFE}" type="pres">
      <dgm:prSet presAssocID="{0981123A-C2F7-4EC2-A63D-9C40DE85F8AF}" presName="compNode" presStyleCnt="0"/>
      <dgm:spPr/>
    </dgm:pt>
    <dgm:pt modelId="{A6B058A1-B348-4D97-8838-869960547A0B}" type="pres">
      <dgm:prSet presAssocID="{0981123A-C2F7-4EC2-A63D-9C40DE85F8AF}" presName="aNode" presStyleLbl="bgShp" presStyleIdx="1" presStyleCnt="4"/>
      <dgm:spPr/>
    </dgm:pt>
    <dgm:pt modelId="{14A25752-E837-4C05-A264-CCDFE8FF3C14}" type="pres">
      <dgm:prSet presAssocID="{0981123A-C2F7-4EC2-A63D-9C40DE85F8AF}" presName="textNode" presStyleLbl="bgShp" presStyleIdx="1" presStyleCnt="4"/>
      <dgm:spPr/>
    </dgm:pt>
    <dgm:pt modelId="{A7E81167-470B-42D8-9B6C-63D4C45D5386}" type="pres">
      <dgm:prSet presAssocID="{0981123A-C2F7-4EC2-A63D-9C40DE85F8AF}" presName="compChildNode" presStyleCnt="0"/>
      <dgm:spPr/>
    </dgm:pt>
    <dgm:pt modelId="{BB0857F2-C81A-402F-B556-98D98234510B}" type="pres">
      <dgm:prSet presAssocID="{0981123A-C2F7-4EC2-A63D-9C40DE85F8AF}" presName="theInnerList" presStyleCnt="0"/>
      <dgm:spPr/>
    </dgm:pt>
    <dgm:pt modelId="{9226AF90-7492-4DCB-BAD4-7C6CF5D7B2C4}" type="pres">
      <dgm:prSet presAssocID="{2D3AC908-F500-4461-88AB-837D049782B1}" presName="childNode" presStyleLbl="node1" presStyleIdx="1" presStyleCnt="4" custScaleY="72028">
        <dgm:presLayoutVars>
          <dgm:bulletEnabled val="1"/>
        </dgm:presLayoutVars>
      </dgm:prSet>
      <dgm:spPr/>
    </dgm:pt>
    <dgm:pt modelId="{10BD5EEA-EB45-400F-8CD5-4F969DF42BA9}" type="pres">
      <dgm:prSet presAssocID="{0981123A-C2F7-4EC2-A63D-9C40DE85F8AF}" presName="aSpace" presStyleCnt="0"/>
      <dgm:spPr/>
    </dgm:pt>
    <dgm:pt modelId="{3014DFDF-098B-4714-B180-F0EC5AF2D041}" type="pres">
      <dgm:prSet presAssocID="{0CADC331-CC51-4EAB-8531-B3BFEBB887A3}" presName="compNode" presStyleCnt="0"/>
      <dgm:spPr/>
    </dgm:pt>
    <dgm:pt modelId="{F8CB1F32-AE7B-44B4-B9D5-BB0EFC31265F}" type="pres">
      <dgm:prSet presAssocID="{0CADC331-CC51-4EAB-8531-B3BFEBB887A3}" presName="aNode" presStyleLbl="bgShp" presStyleIdx="2" presStyleCnt="4" custLinFactNeighborX="-1956"/>
      <dgm:spPr/>
    </dgm:pt>
    <dgm:pt modelId="{672346DA-A384-40EC-892E-CF1396D8B72E}" type="pres">
      <dgm:prSet presAssocID="{0CADC331-CC51-4EAB-8531-B3BFEBB887A3}" presName="textNode" presStyleLbl="bgShp" presStyleIdx="2" presStyleCnt="4"/>
      <dgm:spPr/>
    </dgm:pt>
    <dgm:pt modelId="{0514BDD0-A254-4C8A-808C-2959FBD3D2C1}" type="pres">
      <dgm:prSet presAssocID="{0CADC331-CC51-4EAB-8531-B3BFEBB887A3}" presName="compChildNode" presStyleCnt="0"/>
      <dgm:spPr/>
    </dgm:pt>
    <dgm:pt modelId="{A072D4CA-F724-44A1-B55D-D1B23C9AECBA}" type="pres">
      <dgm:prSet presAssocID="{0CADC331-CC51-4EAB-8531-B3BFEBB887A3}" presName="theInnerList" presStyleCnt="0"/>
      <dgm:spPr/>
    </dgm:pt>
    <dgm:pt modelId="{ADBF0779-4EDC-4AF8-A61C-1A77D51F29D7}" type="pres">
      <dgm:prSet presAssocID="{D3213AED-B976-4CA9-A38E-4F890216CC1E}" presName="childNode" presStyleLbl="node1" presStyleIdx="2" presStyleCnt="4" custScaleY="74825">
        <dgm:presLayoutVars>
          <dgm:bulletEnabled val="1"/>
        </dgm:presLayoutVars>
      </dgm:prSet>
      <dgm:spPr/>
    </dgm:pt>
    <dgm:pt modelId="{331124AF-74D6-46E8-897A-A7025D0F1463}" type="pres">
      <dgm:prSet presAssocID="{0CADC331-CC51-4EAB-8531-B3BFEBB887A3}" presName="aSpace" presStyleCnt="0"/>
      <dgm:spPr/>
    </dgm:pt>
    <dgm:pt modelId="{D000F0E1-0E25-4871-83D2-371B387E538C}" type="pres">
      <dgm:prSet presAssocID="{8C6F7F89-7B35-454B-82F8-D0B105F30014}" presName="compNode" presStyleCnt="0"/>
      <dgm:spPr/>
    </dgm:pt>
    <dgm:pt modelId="{35065E56-97B3-4069-9C14-BFAC8108F135}" type="pres">
      <dgm:prSet presAssocID="{8C6F7F89-7B35-454B-82F8-D0B105F30014}" presName="aNode" presStyleLbl="bgShp" presStyleIdx="3" presStyleCnt="4" custLinFactNeighborX="-2608"/>
      <dgm:spPr/>
    </dgm:pt>
    <dgm:pt modelId="{B5AA5101-88C3-4DE7-93CC-B09F704DE4FE}" type="pres">
      <dgm:prSet presAssocID="{8C6F7F89-7B35-454B-82F8-D0B105F30014}" presName="textNode" presStyleLbl="bgShp" presStyleIdx="3" presStyleCnt="4"/>
      <dgm:spPr/>
    </dgm:pt>
    <dgm:pt modelId="{C5BF9110-E609-42CD-B801-EDFBC2E72B03}" type="pres">
      <dgm:prSet presAssocID="{8C6F7F89-7B35-454B-82F8-D0B105F30014}" presName="compChildNode" presStyleCnt="0"/>
      <dgm:spPr/>
    </dgm:pt>
    <dgm:pt modelId="{1C8C2D75-4209-4EB8-9998-ADAF1F5AFFA1}" type="pres">
      <dgm:prSet presAssocID="{8C6F7F89-7B35-454B-82F8-D0B105F30014}" presName="theInnerList" presStyleCnt="0"/>
      <dgm:spPr/>
    </dgm:pt>
    <dgm:pt modelId="{8D99834F-9AC7-406F-8310-93F9E554DAB6}" type="pres">
      <dgm:prSet presAssocID="{458B3756-F40A-4DAD-BFE4-1C3EAB08DBE3}" presName="childNode" presStyleLbl="node1" presStyleIdx="3" presStyleCnt="4" custScaleY="72028">
        <dgm:presLayoutVars>
          <dgm:bulletEnabled val="1"/>
        </dgm:presLayoutVars>
      </dgm:prSet>
      <dgm:spPr/>
    </dgm:pt>
  </dgm:ptLst>
  <dgm:cxnLst>
    <dgm:cxn modelId="{A48BEF05-69D7-44CB-8DF1-B87EC9F1FB9F}" srcId="{49F34504-B285-4D92-BE8D-7ADA3933D2AB}" destId="{A8230F58-2814-4FB2-9387-F06C5E65CA3A}" srcOrd="0" destOrd="0" parTransId="{687A7D3B-7759-4132-9A7C-A0D9EB329AAC}" sibTransId="{45AA35CE-62ED-4500-ABC6-25C8622793EF}"/>
    <dgm:cxn modelId="{5E008C13-7E48-4D8D-8C46-83936493F529}" type="presOf" srcId="{0981123A-C2F7-4EC2-A63D-9C40DE85F8AF}" destId="{A6B058A1-B348-4D97-8838-869960547A0B}" srcOrd="0" destOrd="0" presId="urn:microsoft.com/office/officeart/2005/8/layout/lProcess2"/>
    <dgm:cxn modelId="{836F461D-8520-4AD0-8A8C-3CDCE68FF3EC}" type="presOf" srcId="{458B3756-F40A-4DAD-BFE4-1C3EAB08DBE3}" destId="{8D99834F-9AC7-406F-8310-93F9E554DAB6}" srcOrd="0" destOrd="0" presId="urn:microsoft.com/office/officeart/2005/8/layout/lProcess2"/>
    <dgm:cxn modelId="{942EC51D-ABF9-46B6-AC0A-AF6F10659449}" type="presOf" srcId="{0981123A-C2F7-4EC2-A63D-9C40DE85F8AF}" destId="{14A25752-E837-4C05-A264-CCDFE8FF3C14}" srcOrd="1" destOrd="0" presId="urn:microsoft.com/office/officeart/2005/8/layout/lProcess2"/>
    <dgm:cxn modelId="{3B949426-DE64-4AA2-B4AF-CCE3893B6B65}" type="presOf" srcId="{C2B121FD-5925-4A6A-886B-37E8A29DAE77}" destId="{000869B6-9A75-4B62-B7E5-12EA84DF2581}" srcOrd="0" destOrd="0" presId="urn:microsoft.com/office/officeart/2005/8/layout/lProcess2"/>
    <dgm:cxn modelId="{5E6C395C-52F4-4996-9C2A-736F902BE61E}" type="presOf" srcId="{0CADC331-CC51-4EAB-8531-B3BFEBB887A3}" destId="{F8CB1F32-AE7B-44B4-B9D5-BB0EFC31265F}" srcOrd="0" destOrd="0" presId="urn:microsoft.com/office/officeart/2005/8/layout/lProcess2"/>
    <dgm:cxn modelId="{B664616E-1044-4340-90A2-4D1A6D47D9D7}" srcId="{49F34504-B285-4D92-BE8D-7ADA3933D2AB}" destId="{0CADC331-CC51-4EAB-8531-B3BFEBB887A3}" srcOrd="2" destOrd="0" parTransId="{3C67C41A-495B-4B8A-827A-F356A7DF71A4}" sibTransId="{900D92CD-79EC-4911-BBB7-FA3D23A16B7E}"/>
    <dgm:cxn modelId="{70A1797A-64FB-4158-9D28-0A4C73FF696B}" type="presOf" srcId="{A8230F58-2814-4FB2-9387-F06C5E65CA3A}" destId="{50CF5FAC-9B62-4EC8-A47C-B17580E6640A}" srcOrd="0" destOrd="0" presId="urn:microsoft.com/office/officeart/2005/8/layout/lProcess2"/>
    <dgm:cxn modelId="{2E1BDA82-637B-435B-870F-D52736621277}" type="presOf" srcId="{A8230F58-2814-4FB2-9387-F06C5E65CA3A}" destId="{1B685A82-DFC5-44D0-A7C8-9B7AA275D585}" srcOrd="1" destOrd="0" presId="urn:microsoft.com/office/officeart/2005/8/layout/lProcess2"/>
    <dgm:cxn modelId="{5D56AA8D-F00B-417A-83DD-77D17B853EC6}" srcId="{0CADC331-CC51-4EAB-8531-B3BFEBB887A3}" destId="{D3213AED-B976-4CA9-A38E-4F890216CC1E}" srcOrd="0" destOrd="0" parTransId="{97F5A321-2646-4FD0-8885-3AE500A5FBF6}" sibTransId="{7AB5BB5D-0963-447F-80A4-CFC3E5972BC3}"/>
    <dgm:cxn modelId="{290C2DA2-8D5E-49EE-945D-CB81095B0635}" type="presOf" srcId="{2D3AC908-F500-4461-88AB-837D049782B1}" destId="{9226AF90-7492-4DCB-BAD4-7C6CF5D7B2C4}" srcOrd="0" destOrd="0" presId="urn:microsoft.com/office/officeart/2005/8/layout/lProcess2"/>
    <dgm:cxn modelId="{5988C2A3-EC43-467C-9791-8B7F67D2D373}" type="presOf" srcId="{49F34504-B285-4D92-BE8D-7ADA3933D2AB}" destId="{D2937961-514F-4956-B85D-135B9B0DD9C2}" srcOrd="0" destOrd="0" presId="urn:microsoft.com/office/officeart/2005/8/layout/lProcess2"/>
    <dgm:cxn modelId="{DB6EBCAF-DB40-4718-80EB-A1EB69509477}" srcId="{0981123A-C2F7-4EC2-A63D-9C40DE85F8AF}" destId="{2D3AC908-F500-4461-88AB-837D049782B1}" srcOrd="0" destOrd="0" parTransId="{D372F045-F743-4FE3-9144-87F90956DE02}" sibTransId="{15348F17-7B2F-47F8-B8D2-1EA880B73238}"/>
    <dgm:cxn modelId="{E3F6A9B7-18EC-45CF-9935-8E24E13ADA74}" type="presOf" srcId="{8C6F7F89-7B35-454B-82F8-D0B105F30014}" destId="{B5AA5101-88C3-4DE7-93CC-B09F704DE4FE}" srcOrd="1" destOrd="0" presId="urn:microsoft.com/office/officeart/2005/8/layout/lProcess2"/>
    <dgm:cxn modelId="{907486BD-3F43-4BBE-84A9-36239D32CEEA}" type="presOf" srcId="{0CADC331-CC51-4EAB-8531-B3BFEBB887A3}" destId="{672346DA-A384-40EC-892E-CF1396D8B72E}" srcOrd="1" destOrd="0" presId="urn:microsoft.com/office/officeart/2005/8/layout/lProcess2"/>
    <dgm:cxn modelId="{7A1446CB-202B-4D0F-A3CB-115B230AE74E}" type="presOf" srcId="{D3213AED-B976-4CA9-A38E-4F890216CC1E}" destId="{ADBF0779-4EDC-4AF8-A61C-1A77D51F29D7}" srcOrd="0" destOrd="0" presId="urn:microsoft.com/office/officeart/2005/8/layout/lProcess2"/>
    <dgm:cxn modelId="{9BCFDECE-23EA-4A0B-B961-A5108B064707}" type="presOf" srcId="{8C6F7F89-7B35-454B-82F8-D0B105F30014}" destId="{35065E56-97B3-4069-9C14-BFAC8108F135}" srcOrd="0" destOrd="0" presId="urn:microsoft.com/office/officeart/2005/8/layout/lProcess2"/>
    <dgm:cxn modelId="{1148E7D6-57BF-4CFC-8C6D-D1203C3F9CD9}" srcId="{49F34504-B285-4D92-BE8D-7ADA3933D2AB}" destId="{8C6F7F89-7B35-454B-82F8-D0B105F30014}" srcOrd="3" destOrd="0" parTransId="{D1895EBB-371F-4BF8-BA6E-A3F6965E9987}" sibTransId="{3D7A8711-1916-423B-85D4-296D6737DE00}"/>
    <dgm:cxn modelId="{D610E9E0-969D-46A1-AD4F-72274A107A32}" srcId="{A8230F58-2814-4FB2-9387-F06C5E65CA3A}" destId="{C2B121FD-5925-4A6A-886B-37E8A29DAE77}" srcOrd="0" destOrd="0" parTransId="{75FED7A1-7B0F-455A-9074-54B14782B718}" sibTransId="{A04B2D4F-BD00-4AA8-907B-2EB65FCB0A10}"/>
    <dgm:cxn modelId="{71783FE2-E043-4926-BEB0-152602C59178}" srcId="{8C6F7F89-7B35-454B-82F8-D0B105F30014}" destId="{458B3756-F40A-4DAD-BFE4-1C3EAB08DBE3}" srcOrd="0" destOrd="0" parTransId="{6085FBA6-012B-4080-B930-BB7552BB8CCF}" sibTransId="{EA157191-8E31-4E27-AA23-0785E5358228}"/>
    <dgm:cxn modelId="{AF854BEE-24CE-42DA-8E8A-32000A256AF8}" srcId="{49F34504-B285-4D92-BE8D-7ADA3933D2AB}" destId="{0981123A-C2F7-4EC2-A63D-9C40DE85F8AF}" srcOrd="1" destOrd="0" parTransId="{92715C95-2F96-4D58-8458-6A35EA223228}" sibTransId="{60A5A54A-4FF5-4A14-A1C6-916011654709}"/>
    <dgm:cxn modelId="{4CFCA304-F6EB-4368-8416-76B9F4B1ADD3}" type="presParOf" srcId="{D2937961-514F-4956-B85D-135B9B0DD9C2}" destId="{EEBB9B31-1F13-4643-841B-BC284F98DB2C}" srcOrd="0" destOrd="0" presId="urn:microsoft.com/office/officeart/2005/8/layout/lProcess2"/>
    <dgm:cxn modelId="{711AC924-7D67-4765-81C3-192F1E46E973}" type="presParOf" srcId="{EEBB9B31-1F13-4643-841B-BC284F98DB2C}" destId="{50CF5FAC-9B62-4EC8-A47C-B17580E6640A}" srcOrd="0" destOrd="0" presId="urn:microsoft.com/office/officeart/2005/8/layout/lProcess2"/>
    <dgm:cxn modelId="{403D3F9F-4148-460C-8EB4-BE874E69A81A}" type="presParOf" srcId="{EEBB9B31-1F13-4643-841B-BC284F98DB2C}" destId="{1B685A82-DFC5-44D0-A7C8-9B7AA275D585}" srcOrd="1" destOrd="0" presId="urn:microsoft.com/office/officeart/2005/8/layout/lProcess2"/>
    <dgm:cxn modelId="{0C6ACF78-9846-4F1E-826A-CB23905A7E44}" type="presParOf" srcId="{EEBB9B31-1F13-4643-841B-BC284F98DB2C}" destId="{D7663CCD-04A7-4129-A439-2F112F717317}" srcOrd="2" destOrd="0" presId="urn:microsoft.com/office/officeart/2005/8/layout/lProcess2"/>
    <dgm:cxn modelId="{35933659-F4F6-443D-9268-1E1361C354B7}" type="presParOf" srcId="{D7663CCD-04A7-4129-A439-2F112F717317}" destId="{A98A7736-6089-4084-B3A9-8D211D324CD1}" srcOrd="0" destOrd="0" presId="urn:microsoft.com/office/officeart/2005/8/layout/lProcess2"/>
    <dgm:cxn modelId="{6491FBB6-5D2F-42E5-AF8B-635FDA21B081}" type="presParOf" srcId="{A98A7736-6089-4084-B3A9-8D211D324CD1}" destId="{000869B6-9A75-4B62-B7E5-12EA84DF2581}" srcOrd="0" destOrd="0" presId="urn:microsoft.com/office/officeart/2005/8/layout/lProcess2"/>
    <dgm:cxn modelId="{FE0661D9-9D12-4251-A525-2CD6B6BD5D36}" type="presParOf" srcId="{D2937961-514F-4956-B85D-135B9B0DD9C2}" destId="{102CE8CA-1DA8-46E4-A37E-507F1DE0480B}" srcOrd="1" destOrd="0" presId="urn:microsoft.com/office/officeart/2005/8/layout/lProcess2"/>
    <dgm:cxn modelId="{0894BB55-C074-4526-9AF4-09F8D8A88AFE}" type="presParOf" srcId="{D2937961-514F-4956-B85D-135B9B0DD9C2}" destId="{3B96E2EA-4F88-43D4-8468-18F4FF1C0DFE}" srcOrd="2" destOrd="0" presId="urn:microsoft.com/office/officeart/2005/8/layout/lProcess2"/>
    <dgm:cxn modelId="{F1AB7BEE-15BF-4370-9413-81B6796FB771}" type="presParOf" srcId="{3B96E2EA-4F88-43D4-8468-18F4FF1C0DFE}" destId="{A6B058A1-B348-4D97-8838-869960547A0B}" srcOrd="0" destOrd="0" presId="urn:microsoft.com/office/officeart/2005/8/layout/lProcess2"/>
    <dgm:cxn modelId="{2E07320C-8696-4D20-814D-9AFB3E7F95B2}" type="presParOf" srcId="{3B96E2EA-4F88-43D4-8468-18F4FF1C0DFE}" destId="{14A25752-E837-4C05-A264-CCDFE8FF3C14}" srcOrd="1" destOrd="0" presId="urn:microsoft.com/office/officeart/2005/8/layout/lProcess2"/>
    <dgm:cxn modelId="{3486B833-7D07-4E2A-8B59-5DB2DD8EC627}" type="presParOf" srcId="{3B96E2EA-4F88-43D4-8468-18F4FF1C0DFE}" destId="{A7E81167-470B-42D8-9B6C-63D4C45D5386}" srcOrd="2" destOrd="0" presId="urn:microsoft.com/office/officeart/2005/8/layout/lProcess2"/>
    <dgm:cxn modelId="{E691800E-E7D0-4F2D-8A6D-1D9653BDEFE0}" type="presParOf" srcId="{A7E81167-470B-42D8-9B6C-63D4C45D5386}" destId="{BB0857F2-C81A-402F-B556-98D98234510B}" srcOrd="0" destOrd="0" presId="urn:microsoft.com/office/officeart/2005/8/layout/lProcess2"/>
    <dgm:cxn modelId="{D3EC479F-E54A-4E93-B0BD-43A4E6E252F1}" type="presParOf" srcId="{BB0857F2-C81A-402F-B556-98D98234510B}" destId="{9226AF90-7492-4DCB-BAD4-7C6CF5D7B2C4}" srcOrd="0" destOrd="0" presId="urn:microsoft.com/office/officeart/2005/8/layout/lProcess2"/>
    <dgm:cxn modelId="{E2309267-CAE9-4B1B-B882-5C77E13BC6F9}" type="presParOf" srcId="{D2937961-514F-4956-B85D-135B9B0DD9C2}" destId="{10BD5EEA-EB45-400F-8CD5-4F969DF42BA9}" srcOrd="3" destOrd="0" presId="urn:microsoft.com/office/officeart/2005/8/layout/lProcess2"/>
    <dgm:cxn modelId="{9E64A903-AF08-4E64-A506-2AFE23217FE7}" type="presParOf" srcId="{D2937961-514F-4956-B85D-135B9B0DD9C2}" destId="{3014DFDF-098B-4714-B180-F0EC5AF2D041}" srcOrd="4" destOrd="0" presId="urn:microsoft.com/office/officeart/2005/8/layout/lProcess2"/>
    <dgm:cxn modelId="{62E12882-0889-4F78-A9ED-0A79357956D8}" type="presParOf" srcId="{3014DFDF-098B-4714-B180-F0EC5AF2D041}" destId="{F8CB1F32-AE7B-44B4-B9D5-BB0EFC31265F}" srcOrd="0" destOrd="0" presId="urn:microsoft.com/office/officeart/2005/8/layout/lProcess2"/>
    <dgm:cxn modelId="{680CE35A-5CFA-4AD7-9865-17F65D833091}" type="presParOf" srcId="{3014DFDF-098B-4714-B180-F0EC5AF2D041}" destId="{672346DA-A384-40EC-892E-CF1396D8B72E}" srcOrd="1" destOrd="0" presId="urn:microsoft.com/office/officeart/2005/8/layout/lProcess2"/>
    <dgm:cxn modelId="{4D185593-F1D8-4DE9-ADB3-D60791261047}" type="presParOf" srcId="{3014DFDF-098B-4714-B180-F0EC5AF2D041}" destId="{0514BDD0-A254-4C8A-808C-2959FBD3D2C1}" srcOrd="2" destOrd="0" presId="urn:microsoft.com/office/officeart/2005/8/layout/lProcess2"/>
    <dgm:cxn modelId="{B3918181-A65A-4B4C-B79B-0FA92DC6D109}" type="presParOf" srcId="{0514BDD0-A254-4C8A-808C-2959FBD3D2C1}" destId="{A072D4CA-F724-44A1-B55D-D1B23C9AECBA}" srcOrd="0" destOrd="0" presId="urn:microsoft.com/office/officeart/2005/8/layout/lProcess2"/>
    <dgm:cxn modelId="{A0F54B4A-F2CE-4DB2-93E8-83149376CB1C}" type="presParOf" srcId="{A072D4CA-F724-44A1-B55D-D1B23C9AECBA}" destId="{ADBF0779-4EDC-4AF8-A61C-1A77D51F29D7}" srcOrd="0" destOrd="0" presId="urn:microsoft.com/office/officeart/2005/8/layout/lProcess2"/>
    <dgm:cxn modelId="{F3C052E7-12D7-4F16-B152-1C84245615C9}" type="presParOf" srcId="{D2937961-514F-4956-B85D-135B9B0DD9C2}" destId="{331124AF-74D6-46E8-897A-A7025D0F1463}" srcOrd="5" destOrd="0" presId="urn:microsoft.com/office/officeart/2005/8/layout/lProcess2"/>
    <dgm:cxn modelId="{CED7FC6D-5F5E-4669-B54A-5BC3E87BD229}" type="presParOf" srcId="{D2937961-514F-4956-B85D-135B9B0DD9C2}" destId="{D000F0E1-0E25-4871-83D2-371B387E538C}" srcOrd="6" destOrd="0" presId="urn:microsoft.com/office/officeart/2005/8/layout/lProcess2"/>
    <dgm:cxn modelId="{AEBD5691-3D89-4D75-9F8C-B9E9373DB82D}" type="presParOf" srcId="{D000F0E1-0E25-4871-83D2-371B387E538C}" destId="{35065E56-97B3-4069-9C14-BFAC8108F135}" srcOrd="0" destOrd="0" presId="urn:microsoft.com/office/officeart/2005/8/layout/lProcess2"/>
    <dgm:cxn modelId="{194EF2DF-BF92-44A5-8D58-3C753A87638F}" type="presParOf" srcId="{D000F0E1-0E25-4871-83D2-371B387E538C}" destId="{B5AA5101-88C3-4DE7-93CC-B09F704DE4FE}" srcOrd="1" destOrd="0" presId="urn:microsoft.com/office/officeart/2005/8/layout/lProcess2"/>
    <dgm:cxn modelId="{33D448C0-010C-45B5-8676-3A2FBF4996B8}" type="presParOf" srcId="{D000F0E1-0E25-4871-83D2-371B387E538C}" destId="{C5BF9110-E609-42CD-B801-EDFBC2E72B03}" srcOrd="2" destOrd="0" presId="urn:microsoft.com/office/officeart/2005/8/layout/lProcess2"/>
    <dgm:cxn modelId="{A6D14DBA-B8D7-40AC-AF62-C23B11B10A4F}" type="presParOf" srcId="{C5BF9110-E609-42CD-B801-EDFBC2E72B03}" destId="{1C8C2D75-4209-4EB8-9998-ADAF1F5AFFA1}" srcOrd="0" destOrd="0" presId="urn:microsoft.com/office/officeart/2005/8/layout/lProcess2"/>
    <dgm:cxn modelId="{C0DF7968-2440-42B0-A100-5A7EBB17A1FF}" type="presParOf" srcId="{1C8C2D75-4209-4EB8-9998-ADAF1F5AFFA1}" destId="{8D99834F-9AC7-406F-8310-93F9E554DAB6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F5FAC-9B62-4EC8-A47C-B17580E6640A}">
      <dsp:nvSpPr>
        <dsp:cNvPr id="0" name=""/>
        <dsp:cNvSpPr/>
      </dsp:nvSpPr>
      <dsp:spPr>
        <a:xfrm>
          <a:off x="0" y="0"/>
          <a:ext cx="6096000" cy="4064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Virtual Machine</a:t>
          </a:r>
        </a:p>
      </dsp:txBody>
      <dsp:txXfrm>
        <a:off x="0" y="0"/>
        <a:ext cx="6096000" cy="1219200"/>
      </dsp:txXfrm>
    </dsp:sp>
    <dsp:sp modelId="{000869B6-9A75-4B62-B7E5-12EA84DF2581}">
      <dsp:nvSpPr>
        <dsp:cNvPr id="0" name=""/>
        <dsp:cNvSpPr/>
      </dsp:nvSpPr>
      <dsp:spPr>
        <a:xfrm>
          <a:off x="609600" y="1219299"/>
          <a:ext cx="4876800" cy="5920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Web Front-End</a:t>
          </a:r>
        </a:p>
      </dsp:txBody>
      <dsp:txXfrm>
        <a:off x="626940" y="1236639"/>
        <a:ext cx="4842120" cy="557358"/>
      </dsp:txXfrm>
    </dsp:sp>
    <dsp:sp modelId="{E97F4BC7-3BE5-4B01-B455-44CF3773F5C9}">
      <dsp:nvSpPr>
        <dsp:cNvPr id="0" name=""/>
        <dsp:cNvSpPr/>
      </dsp:nvSpPr>
      <dsp:spPr>
        <a:xfrm>
          <a:off x="609600" y="1902420"/>
          <a:ext cx="4876800" cy="5920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SignalR</a:t>
          </a:r>
          <a:r>
            <a:rPr lang="en-US" sz="3100" kern="1200" dirty="0"/>
            <a:t> Hub</a:t>
          </a:r>
        </a:p>
      </dsp:txBody>
      <dsp:txXfrm>
        <a:off x="626940" y="1919760"/>
        <a:ext cx="4842120" cy="557358"/>
      </dsp:txXfrm>
    </dsp:sp>
    <dsp:sp modelId="{4C128277-08E1-4577-B003-CF36343CFD3D}">
      <dsp:nvSpPr>
        <dsp:cNvPr id="0" name=""/>
        <dsp:cNvSpPr/>
      </dsp:nvSpPr>
      <dsp:spPr>
        <a:xfrm>
          <a:off x="609600" y="2585541"/>
          <a:ext cx="4876800" cy="5920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Image Processor</a:t>
          </a:r>
        </a:p>
      </dsp:txBody>
      <dsp:txXfrm>
        <a:off x="626940" y="2602881"/>
        <a:ext cx="4842120" cy="557358"/>
      </dsp:txXfrm>
    </dsp:sp>
    <dsp:sp modelId="{373222CA-7BDE-4870-A401-8DE2F2622C7A}">
      <dsp:nvSpPr>
        <dsp:cNvPr id="0" name=""/>
        <dsp:cNvSpPr/>
      </dsp:nvSpPr>
      <dsp:spPr>
        <a:xfrm>
          <a:off x="609600" y="3268662"/>
          <a:ext cx="4876800" cy="5920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Thumbnail Storage</a:t>
          </a:r>
        </a:p>
      </dsp:txBody>
      <dsp:txXfrm>
        <a:off x="626940" y="3286002"/>
        <a:ext cx="4842120" cy="5573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F5FAC-9B62-4EC8-A47C-B17580E6640A}">
      <dsp:nvSpPr>
        <dsp:cNvPr id="0" name=""/>
        <dsp:cNvSpPr/>
      </dsp:nvSpPr>
      <dsp:spPr>
        <a:xfrm>
          <a:off x="1946" y="0"/>
          <a:ext cx="1909623" cy="28738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Virtual Machine</a:t>
          </a:r>
        </a:p>
      </dsp:txBody>
      <dsp:txXfrm>
        <a:off x="1946" y="0"/>
        <a:ext cx="1909623" cy="862148"/>
      </dsp:txXfrm>
    </dsp:sp>
    <dsp:sp modelId="{000869B6-9A75-4B62-B7E5-12EA84DF2581}">
      <dsp:nvSpPr>
        <dsp:cNvPr id="0" name=""/>
        <dsp:cNvSpPr/>
      </dsp:nvSpPr>
      <dsp:spPr>
        <a:xfrm>
          <a:off x="192908" y="1149529"/>
          <a:ext cx="1527698" cy="12932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Signal-R Hub</a:t>
          </a:r>
        </a:p>
      </dsp:txBody>
      <dsp:txXfrm>
        <a:off x="230785" y="1187406"/>
        <a:ext cx="1451944" cy="1217472"/>
      </dsp:txXfrm>
    </dsp:sp>
    <dsp:sp modelId="{A6B058A1-B348-4D97-8838-869960547A0B}">
      <dsp:nvSpPr>
        <dsp:cNvPr id="0" name=""/>
        <dsp:cNvSpPr/>
      </dsp:nvSpPr>
      <dsp:spPr>
        <a:xfrm>
          <a:off x="2054791" y="0"/>
          <a:ext cx="1909623" cy="28738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Storage Service</a:t>
          </a:r>
        </a:p>
      </dsp:txBody>
      <dsp:txXfrm>
        <a:off x="2054791" y="0"/>
        <a:ext cx="1909623" cy="862148"/>
      </dsp:txXfrm>
    </dsp:sp>
    <dsp:sp modelId="{9226AF90-7492-4DCB-BAD4-7C6CF5D7B2C4}">
      <dsp:nvSpPr>
        <dsp:cNvPr id="0" name=""/>
        <dsp:cNvSpPr/>
      </dsp:nvSpPr>
      <dsp:spPr>
        <a:xfrm>
          <a:off x="2245753" y="1123405"/>
          <a:ext cx="1527698" cy="13454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Thumbnail Storage and Retrieval</a:t>
          </a:r>
        </a:p>
      </dsp:txBody>
      <dsp:txXfrm>
        <a:off x="2285161" y="1162813"/>
        <a:ext cx="1448882" cy="1266658"/>
      </dsp:txXfrm>
    </dsp:sp>
    <dsp:sp modelId="{F8CB1F32-AE7B-44B4-B9D5-BB0EFC31265F}">
      <dsp:nvSpPr>
        <dsp:cNvPr id="0" name=""/>
        <dsp:cNvSpPr/>
      </dsp:nvSpPr>
      <dsp:spPr>
        <a:xfrm>
          <a:off x="4070284" y="0"/>
          <a:ext cx="1909623" cy="28738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Website</a:t>
          </a:r>
        </a:p>
      </dsp:txBody>
      <dsp:txXfrm>
        <a:off x="4070284" y="0"/>
        <a:ext cx="1909623" cy="862148"/>
      </dsp:txXfrm>
    </dsp:sp>
    <dsp:sp modelId="{ADBF0779-4EDC-4AF8-A61C-1A77D51F29D7}">
      <dsp:nvSpPr>
        <dsp:cNvPr id="0" name=""/>
        <dsp:cNvSpPr/>
      </dsp:nvSpPr>
      <dsp:spPr>
        <a:xfrm>
          <a:off x="4298598" y="1097281"/>
          <a:ext cx="1527698" cy="13977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Web Front-End</a:t>
          </a:r>
        </a:p>
      </dsp:txBody>
      <dsp:txXfrm>
        <a:off x="4339536" y="1138219"/>
        <a:ext cx="1445822" cy="1315846"/>
      </dsp:txXfrm>
    </dsp:sp>
    <dsp:sp modelId="{35065E56-97B3-4069-9C14-BFAC8108F135}">
      <dsp:nvSpPr>
        <dsp:cNvPr id="0" name=""/>
        <dsp:cNvSpPr/>
      </dsp:nvSpPr>
      <dsp:spPr>
        <a:xfrm>
          <a:off x="6110678" y="0"/>
          <a:ext cx="1909623" cy="28738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Background Worker</a:t>
          </a:r>
        </a:p>
      </dsp:txBody>
      <dsp:txXfrm>
        <a:off x="6110678" y="0"/>
        <a:ext cx="1909623" cy="862148"/>
      </dsp:txXfrm>
    </dsp:sp>
    <dsp:sp modelId="{8D99834F-9AC7-406F-8310-93F9E554DAB6}">
      <dsp:nvSpPr>
        <dsp:cNvPr id="0" name=""/>
        <dsp:cNvSpPr/>
      </dsp:nvSpPr>
      <dsp:spPr>
        <a:xfrm>
          <a:off x="6351443" y="1123405"/>
          <a:ext cx="1527698" cy="13454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Image Processing</a:t>
          </a:r>
        </a:p>
      </dsp:txBody>
      <dsp:txXfrm>
        <a:off x="6390851" y="1162813"/>
        <a:ext cx="1448882" cy="1266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FD22E-E48A-4370-87FC-EF058DDD194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3B0AD-24BE-4436-965C-094A8916E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6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510187&amp;clcid=0x409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510188&amp;clcid=0x409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510192&amp;clcid=0x409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module focuses on the best practices for developing large-scale web applications. While the examples in this module might seem arbitrary, they do illustrate the principles that are sometimes overlooked when building large-scale web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705062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039493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show a custom demonstration here if it is appropriate for your audience.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3181833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797067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might not want to spend a lot of time here. This will be covered in Module 9 – Designing a Communication Strategy by Using Queues and Service Bus.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3163038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329792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590120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2726999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3509720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2695787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not an exhaustive list. Please refer to the course 20486 for a complete 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229010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451639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past, you would have to increase the ThreadPool count or get a HTTP 503 message.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 Question:</a:t>
            </a: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Has your application ever shown the Server Too Busy status message (HTTP 503)?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489229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3855614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417068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41346129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3691127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Retry pattern: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Links: </a:t>
            </a:r>
            <a:r>
              <a:rPr lang="en-US" sz="1000" u="sng">
                <a:latin typeface="Arial" panose="020B0604020202020204" pitchFamily="34" charset="0"/>
                <a:ea typeface="Calibri" panose="020F0502020204030204" pitchFamily="34" charset="0"/>
                <a:cs typeface="Segoe UI" panose="020B0502040204020203" pitchFamily="34" charset="0"/>
                <a:hlinkClick r:id="rId3"/>
              </a:rPr>
              <a:t>http://go.microsoft.com/fwlink/?LinkID=510187</a:t>
            </a:r>
            <a:endParaRPr lang="en-US" sz="10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737618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 Question: Why would Entity Framework implement the Retry pattern?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120143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Valet Key pattern: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Links: </a:t>
            </a:r>
            <a:r>
              <a:rPr lang="en-US" sz="1000" u="sng">
                <a:latin typeface="Arial" panose="020B0604020202020204" pitchFamily="34" charset="0"/>
                <a:ea typeface="Calibri" panose="020F0502020204030204" pitchFamily="34" charset="0"/>
                <a:cs typeface="Segoe UI" panose="020B0502040204020203" pitchFamily="34" charset="0"/>
                <a:hlinkClick r:id="rId3"/>
              </a:rPr>
              <a:t>http://go.microsoft.com/fwlink/?LinkID=510188</a:t>
            </a:r>
            <a:endParaRPr lang="en-US" sz="10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551490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 Question</a:t>
            </a: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What type of resources can you access by using the Valet Key pattern?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935295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226558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910985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Redis Cache: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Links: </a:t>
            </a:r>
            <a:r>
              <a:rPr lang="en-US" sz="1000" u="sng">
                <a:latin typeface="Arial" panose="020B0604020202020204" pitchFamily="34" charset="0"/>
                <a:ea typeface="Calibri" panose="020F0502020204030204" pitchFamily="34" charset="0"/>
                <a:cs typeface="Segoe UI" panose="020B0502040204020203" pitchFamily="34" charset="0"/>
                <a:hlinkClick r:id="rId3"/>
              </a:rPr>
              <a:t>http://go.microsoft.com/fwlink/?LinkID=510192</a:t>
            </a:r>
            <a:endParaRPr lang="en-US" sz="10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have an audience who is strong with open source tooling, you should consider visiting Redis’ site and discussing the tool more in depth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27493852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2572324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topic contains a very simple example to illustrate the concepts.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 of Issues Related to scaling with Suggested Solutions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995"/>
              </a:spcAft>
              <a:buFont typeface="Symbol" panose="05050102010706020507" pitchFamily="18" charset="2"/>
              <a:buChar char=""/>
            </a:pPr>
            <a:r>
              <a:rPr lang="en-US" sz="10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1: Many users visit your site but few register.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995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Scale out the web front-end and scale down the instances that host your authenticated web pages.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995"/>
              </a:spcAft>
              <a:buFont typeface="Symbol" panose="05050102010706020507" pitchFamily="18" charset="2"/>
              <a:buChar char=""/>
            </a:pPr>
            <a:r>
              <a:rPr lang="en-US" sz="10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2: Your music processing website experiences heavy traffic whenever new albums release thereby preventing other users for viewing the recently uploaded music.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Scale out or scale up the worker instance that processes music. Separate that instance from the website that allows people to view recently uploaded music.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411765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Everything is hosted on a single virtual machine.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2197676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4028273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3746741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330665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45212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83561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3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5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828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3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95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6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8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473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104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55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344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224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spnp/architecture-center/blob/master/docs/patterns/index.m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ing-azure.azurewebsites.net/application-architecture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00400" y="1828800"/>
            <a:ext cx="5732417" cy="1016000"/>
          </a:xfrm>
        </p:spPr>
        <p:txBody>
          <a:bodyPr/>
          <a:lstStyle/>
          <a:p>
            <a:r>
              <a:rPr lang="en-US"/>
              <a:t>Module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200400" y="2895599"/>
            <a:ext cx="5775960" cy="1846217"/>
          </a:xfrm>
        </p:spPr>
        <p:txBody>
          <a:bodyPr/>
          <a:lstStyle/>
          <a:p>
            <a:r>
              <a:rPr lang="en-US" dirty="0"/>
              <a:t>Designing Cloud Applications for Resiliency with Design Patterns</a:t>
            </a:r>
          </a:p>
          <a:p>
            <a:r>
              <a:rPr lang="en-US" dirty="0"/>
              <a:t>
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D41C9FA0-BF61-4A3A-93AA-2DD3E86BA489}"/>
              </a:ext>
            </a:extLst>
          </p:cNvPr>
          <p:cNvSpPr/>
          <p:nvPr/>
        </p:nvSpPr>
        <p:spPr>
          <a:xfrm>
            <a:off x="189411" y="5003071"/>
            <a:ext cx="8765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practices for developing large-scale web applications</a:t>
            </a:r>
            <a:endParaRPr lang="da-DK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642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c7c886d-73c1-43ae-971e-b0e8137cf9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Provide the same service from multiple instances and use a load balancer to distribute requests across all of the instances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Considerations for selecting a load balancing strategy: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Hardware or software load balancers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Load balancing algorithms (round robin)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Load balancer stickiness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Load balancing becomes critical even if you have a single service instance as it offers the capability to scale seamlessly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82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b70bd80-2cd6-48d3-9a7a-a331dc1d31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Balancing and Geographic Resiliency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Load balancing can be combined with geographic redundancy to help achieve high availability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You can use a load balancer to direct client requests to their closest data center</a:t>
            </a:r>
          </a:p>
          <a:p>
            <a:pPr lvl="2"/>
            <a:r>
              <a:rPr lang="en-US" b="0" kern="0">
                <a:solidFill>
                  <a:srgbClr val="000000"/>
                </a:solidFill>
              </a:rPr>
              <a:t>Traffic Manager is often used for this task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A load balancer can be used to implement a failover scenario</a:t>
            </a:r>
          </a:p>
          <a:p>
            <a:pPr lvl="2"/>
            <a:r>
              <a:rPr lang="en-US" b="0" kern="0">
                <a:solidFill>
                  <a:srgbClr val="000000"/>
                </a:solidFill>
              </a:rPr>
              <a:t>When a data center or compute instance is down, clients can be directed to the next desirable instance that is available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Designing a load balancing strategy along with distributing your application across data centers is key to high availability across the globe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9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c65190f-0c8d-49bf-8479-4ff8dcef44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Transient Fault Handling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Transient faults can occur because of a temporary condition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Service is unavailable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Network connectivity issue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Service is under heavy load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Retrying your request can resolve temporary issues that normally would crash an application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You can retry using different strategies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Retry after a fixed time period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Exponentially wait longer to retry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Retry in timed increments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075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f3b996d-b423-4905-ac1f-dea82f0aaf3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Transient Fault Handling (cont.)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The Transient Fault Handling application block is a part of the Enterprise Library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The Enterprise library contains a lot of code that is necessary to implement the pattern and the retry strategies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Retry strategies are prebuilt for common scenarios including accessing Azure services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You can build custom strategies and extend the library for the unique needs of your application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208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2600810-3e20-4dae-9ef3-e8ea1ebb593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A modular web application can behave like a monolithic application if each component relies on a direct two-way communication with a persistent connection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Persistent queue messages allow your application to handle requests if one of your application components fail or is temporary unavailable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An external queue allows your application to audit requests or measure your load without adding any overhead to the code of your primary application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5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780ae4e0-16ac-4607-a83b-c30db035f46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(cont.)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Queues can be used to communicate in a disconnected manner between the different components of your application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If an instance of your application module fails, another instance can process the queue messages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Messages that fail to be processed can either be reinserted into the queue or not marked as complete by the client module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Messages can be measured or audited in isolation from your application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Queues become very important when dealing with background processing (Worker roles and WebJobs)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232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6160850-e6a3-4f6a-aca2-93c3469e54b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2: Application Analytics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3806192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a97b199-eeaf-44c0-a223-a92d005c917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Insights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Application Insights is a analytics and monitoring service available for your applications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View exception stack traces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Monitor CPU and resource usage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Periodically test URLs from worldwide data centers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Monitor usage of your application and most popular requests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It can be used with .NET or Java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Applications do not specifically need to be hosted in Azure</a:t>
            </a:r>
          </a:p>
          <a:p>
            <a:pPr lvl="0"/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905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0ae115b-ba7f-496f-ac08-ac9fae0893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Insights (cont.)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410075" y="992188"/>
            <a:ext cx="3800475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The application insights blade provides a rich dashboard of data (tiles) and supports “drilling down” into more specific metrics.</a:t>
            </a:r>
            <a:endParaRPr lang="en-US" b="0" kern="0" dirty="0">
              <a:solidFill>
                <a:srgbClr val="000000"/>
              </a:solidFill>
            </a:endParaRPr>
          </a:p>
        </p:txBody>
      </p:sp>
      <p:pic>
        <p:nvPicPr>
          <p:cNvPr id="5" name="Content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3" y="992188"/>
            <a:ext cx="3606750" cy="529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7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01cb8ed5-f6d4-445f-a140-d9d580a173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Demonstration: Monitoring a Web Application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US" b="0" kern="0">
                <a:solidFill>
                  <a:srgbClr val="000000"/>
                </a:solidFill>
              </a:rPr>
              <a:t>In this demonstration, you will learn how to: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Create a new ASP.NET Web Application project with Application Insights referenced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Use the Application Insights service and dashboard to monitor the metadata about your application’s requests</a:t>
            </a: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34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24180-AF08-43F3-8EF8-AF03003B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Design Patterns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AD644E7-B49F-4C42-B27E-597B17A87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3600" dirty="0">
                <a:solidFill>
                  <a:srgbClr val="00B050"/>
                </a:solidFill>
              </a:rPr>
              <a:t>Architecture-center</a:t>
            </a:r>
          </a:p>
          <a:p>
            <a:endParaRPr lang="da-DK" dirty="0">
              <a:hlinkClick r:id="rId2"/>
            </a:endParaRPr>
          </a:p>
          <a:p>
            <a:r>
              <a:rPr lang="da-DK" sz="1600" dirty="0">
                <a:hlinkClick r:id="rId2"/>
              </a:rPr>
              <a:t>https://github.com/mspnp/architecture-center/blob/master/docs/patterns/index.md</a:t>
            </a:r>
            <a:endParaRPr lang="da-DK" sz="1600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25880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519e9d4-6aca-488a-83ff-34891af588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3: Building High Performance Applications by Using ASP.NET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Web Hosting Performance Improvements
Asynchronous HTTP Modules and Handlers
The Async Keyword
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2698276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2d25c6f-c178-4023-9ed6-50d1b595041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Hosting Performance Improvements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ASP.NET 4.5 introduced many improvements to web hosting: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Asynchronous requests and responses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Support for Task Parallel Library and await and async keywords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Sharing common assemblies across applications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Multi-core startup (JIT)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Windows prefetcher for web applications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631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fe04e08-b085-4dc8-9fab-e57b11d28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HTTP Modules and Handlers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Asynchronous methods in ASP.NET allow your code that is waiting for an IO-bound operation (Database, Service, Disk) to return threads to the ThreadPool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Typically these requests would block the thread from servicing other requests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By releasing threads while waiting on external factors, the amount of requests that can be processed simultaneously increases exponentially 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Helps greatly with applications where the load spikes and is not generally consistent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08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baf14bf-b870-475b-b06d-496e8f8413a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Async Keyword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The </a:t>
            </a:r>
            <a:r>
              <a:rPr lang="en-US" kern="0">
                <a:solidFill>
                  <a:srgbClr val="000000"/>
                </a:solidFill>
              </a:rPr>
              <a:t>async </a:t>
            </a:r>
            <a:r>
              <a:rPr lang="en-US" b="0" kern="0">
                <a:solidFill>
                  <a:srgbClr val="000000"/>
                </a:solidFill>
              </a:rPr>
              <a:t>and </a:t>
            </a:r>
            <a:r>
              <a:rPr lang="en-US" kern="0">
                <a:solidFill>
                  <a:srgbClr val="000000"/>
                </a:solidFill>
              </a:rPr>
              <a:t>await</a:t>
            </a:r>
            <a:r>
              <a:rPr lang="en-US" b="0" kern="0">
                <a:solidFill>
                  <a:srgbClr val="000000"/>
                </a:solidFill>
              </a:rPr>
              <a:t> keywords are available to create easy to read and write asynchronous methods in C#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The keywords can be used with ASP.NET MVC</a:t>
            </a:r>
            <a:r>
              <a:rPr lang="en-US" kern="0">
                <a:solidFill>
                  <a:srgbClr val="000000"/>
                </a:solidFill>
              </a:rPr>
              <a:t> </a:t>
            </a:r>
            <a:r>
              <a:rPr lang="en-US" b="0" kern="0">
                <a:solidFill>
                  <a:srgbClr val="000000"/>
                </a:solidFill>
              </a:rPr>
              <a:t>to create asynchronous actions:</a:t>
            </a:r>
          </a:p>
          <a:p>
            <a:pPr marL="0" lvl="0" indent="0">
              <a:buNone/>
            </a:pPr>
            <a:endParaRPr lang="en-US" sz="2000" b="0" ker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4163" lvl="1" indent="0">
              <a:buNone/>
            </a:pPr>
            <a:r>
              <a:rPr lang="en-US" sz="2200" b="0" ker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0" ker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0" ker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b="0" ker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ItemsAsync() { </a:t>
            </a:r>
          </a:p>
          <a:p>
            <a:pPr marL="679450" lvl="2" indent="0">
              <a:buNone/>
            </a:pPr>
            <a:r>
              <a:rPr lang="en-US" sz="2200" b="0" ker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  <a:r>
              <a:rPr lang="en-US" sz="2200" b="0" ker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0" ker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DatabaseContext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679450" lvl="2" indent="0">
              <a:buNone/>
            </a:pPr>
            <a:r>
              <a:rPr lang="en-US" sz="2200" b="0" ker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model = </a:t>
            </a:r>
            <a:r>
              <a:rPr lang="en-US" sz="2200" b="0" ker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context.GetModelItemsAsync();</a:t>
            </a:r>
          </a:p>
          <a:p>
            <a:pPr marL="679450" lvl="2" indent="0">
              <a:buNone/>
            </a:pPr>
            <a:r>
              <a:rPr lang="en-US" sz="2200" b="0" ker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0" ker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0" ker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“Items”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model); </a:t>
            </a:r>
          </a:p>
          <a:p>
            <a:pPr marL="284163" lvl="1" indent="0">
              <a:buNone/>
            </a:pP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613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5d1f3ed-4ce4-45ae-aaea-50e6447050b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Management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When distributing your application across multiple instances, session state needs to be shared across the instances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What happens when a user starts on Server1 but is now on Server2 when they click a link?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Session state can be moved from in-memory to a dedicated session server: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Microsoft SQL Server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ASP.NET State Server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Session state can also be partitioned and distributed among multiple session stores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437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9803ad3-332e-4364-9307-825bc724ef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4: Common Cloud Application Patterns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Cloud Application Patterns
The Retry Pattern
The Valet Key Pattern</a:t>
            </a:r>
          </a:p>
        </p:txBody>
      </p:sp>
    </p:spTree>
    <p:extLst>
      <p:ext uri="{BB962C8B-B14F-4D97-AF65-F5344CB8AC3E}">
        <p14:creationId xmlns:p14="http://schemas.microsoft.com/office/powerpoint/2010/main" val="211273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84553d2-d301-40a7-80fa-d153bc78760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 Application Patterns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MSDN provides a collection of cloud design patterns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Patterns: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Retry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Valet Key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Sharding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777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6bc6441-74ea-456f-a24b-e5537bdd02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Retry Pattern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The Retry pattern is designed to handle temporary failures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Failures are assumed to be transient until they exceed the retry policy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The Transient Fault Handling Block is an example of a library that is designed to implement the Retry pattern (and more)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Entity Framework provides a built-in retry policy implementation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Implemented in version 6.0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624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6c76611-ef82-4013-a073-fbe7bd138f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Retry Pattern (cont.)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The application sends a request to a hosted service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The hosted service responds with a HTTP 500 (Internal Server Error) code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The application retries until it exceeds the retry count for its policy or is met with an acceptable status code such as HTTP 200 (OK)</a:t>
            </a:r>
            <a:endParaRPr lang="en-US" b="0" kern="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52"/>
          <a:stretch/>
        </p:blipFill>
        <p:spPr>
          <a:xfrm>
            <a:off x="535323" y="1021215"/>
            <a:ext cx="7966086" cy="267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28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01170552-122c-40f9-b191-6f18768e28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Valet Key Pattern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your application access a resource on behalf of your clients, your servers take on additional load</a:t>
            </a:r>
          </a:p>
          <a:p>
            <a:r>
              <a:rPr lang="en-US" dirty="0"/>
              <a:t>You do not want to make your resources publically available so you are typically forced to have your application validate a client</a:t>
            </a:r>
          </a:p>
          <a:p>
            <a:r>
              <a:rPr lang="en-US" dirty="0"/>
              <a:t>The Valet</a:t>
            </a:r>
            <a:r>
              <a:rPr lang="en-US" b="1" dirty="0"/>
              <a:t> </a:t>
            </a:r>
            <a:r>
              <a:rPr lang="en-US" dirty="0"/>
              <a:t>Key pattern dictates that your application simply validates the client and then returns a token to the client. The client can then retrieves the resource directly using its own hardware and bandwidth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4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1478B-6C2F-4A59-8D47-6860E273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Application Architectures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4B4899F-3B5B-4B19-B8B6-16C7B904F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sz="2000" dirty="0">
              <a:hlinkClick r:id="rId2"/>
            </a:endParaRPr>
          </a:p>
          <a:p>
            <a:endParaRPr lang="da-DK" sz="2000" dirty="0">
              <a:hlinkClick r:id="rId2"/>
            </a:endParaRPr>
          </a:p>
          <a:p>
            <a:endParaRPr lang="da-DK" sz="2000" dirty="0">
              <a:hlinkClick r:id="rId2"/>
            </a:endParaRPr>
          </a:p>
          <a:p>
            <a:r>
              <a:rPr lang="da-DK" sz="2000" dirty="0">
                <a:hlinkClick r:id="rId2"/>
              </a:rPr>
              <a:t>http://learning-azure.azurewebsites.net/application-architecture/</a:t>
            </a:r>
            <a:endParaRPr lang="da-DK" sz="2000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55146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85b844a2-6e57-4928-99bf-15db1dd8bef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Valet Key Pattern (cont.)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1"/>
            <a:endParaRPr lang="en-US" b="0" kern="0">
              <a:solidFill>
                <a:srgbClr val="000000"/>
              </a:solidFill>
            </a:endParaRPr>
          </a:p>
          <a:p>
            <a:pPr lvl="1"/>
            <a:endParaRPr lang="en-US" b="0" kern="0">
              <a:solidFill>
                <a:srgbClr val="000000"/>
              </a:solidFill>
            </a:endParaRPr>
          </a:p>
          <a:p>
            <a:pPr lvl="1"/>
            <a:endParaRPr lang="en-US" b="0" kern="0">
              <a:solidFill>
                <a:srgbClr val="000000"/>
              </a:solidFill>
            </a:endParaRP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The client requests a resource from your application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Your application validates the client and then returns an access token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The client then directly accesses the resource by using the provided token</a:t>
            </a: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1"/>
            <a:endParaRPr lang="en-US" b="0" kern="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66" y="1021215"/>
            <a:ext cx="58674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58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c7c45e7-189a-4a83-904a-e236675f1ef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5: Caching Application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Redis Cache</a:t>
            </a:r>
          </a:p>
        </p:txBody>
      </p:sp>
    </p:spTree>
    <p:extLst>
      <p:ext uri="{BB962C8B-B14F-4D97-AF65-F5344CB8AC3E}">
        <p14:creationId xmlns:p14="http://schemas.microsoft.com/office/powerpoint/2010/main" val="1630947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1e3b25bd-c5cf-4f3a-921b-85981c4736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Redis Cache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Based on the open-source Redis platform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Multiple tiers are available that offer different numbers of nodes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Supports transactions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Supports message aggregation using a publish subscribe model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Considered a key-value store where the keys can be simple or complex values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Massive Redis ecosystem already exists with many different clients</a:t>
            </a:r>
          </a:p>
          <a:p>
            <a:pPr lvl="1"/>
            <a:endParaRPr lang="en-US" b="0" kern="0">
              <a:solidFill>
                <a:srgbClr val="000000"/>
              </a:solidFill>
            </a:endParaRPr>
          </a:p>
          <a:p>
            <a:pPr lvl="1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642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odule_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Review and Takeaways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Review Question(s)</a:t>
            </a:r>
          </a:p>
        </p:txBody>
      </p:sp>
    </p:spTree>
    <p:extLst>
      <p:ext uri="{BB962C8B-B14F-4D97-AF65-F5344CB8AC3E}">
        <p14:creationId xmlns:p14="http://schemas.microsoft.com/office/powerpoint/2010/main" val="29461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Application Design Practices for Highly Available Applications
Application Analytics
Building High Performance Applications by Using ASP.NET
Common Cloud Application Patterns
Caching Application Data</a:t>
            </a:r>
          </a:p>
        </p:txBody>
      </p:sp>
    </p:spTree>
    <p:extLst>
      <p:ext uri="{BB962C8B-B14F-4D97-AF65-F5344CB8AC3E}">
        <p14:creationId xmlns:p14="http://schemas.microsoft.com/office/powerpoint/2010/main" val="237181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1: Application Design Practices for Highly Available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Partitioning Workloads
Load Balancing
Transient Fault Handling
Queues</a:t>
            </a:r>
          </a:p>
        </p:txBody>
      </p:sp>
    </p:spTree>
    <p:extLst>
      <p:ext uri="{BB962C8B-B14F-4D97-AF65-F5344CB8AC3E}">
        <p14:creationId xmlns:p14="http://schemas.microsoft.com/office/powerpoint/2010/main" val="252920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b815f6b-9c51-4f3a-803e-ecd54c9b54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 Workloads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When designing web applications, split your business processes into Partitioning Workloads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Partitioning Workloads: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Can be handled in modular websites, cloud services, or virtual machines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Provides the ability to scale the different components of your application in isolation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08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2df5e0a-d099-4781-b060-3780dffdb8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 Workloads (cont.)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Example Photo Sharing Application</a:t>
            </a: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n-US" b="0" kern="0" dirty="0">
              <a:solidFill>
                <a:srgbClr val="000000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29930973"/>
              </p:ext>
            </p:extLst>
          </p:nvPr>
        </p:nvGraphicFramePr>
        <p:xfrm>
          <a:off x="1524000" y="193257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769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37ee59c-c848-401c-97ad-6ad7abf9ce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 Workloads (cont.)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Example Photo Sharing Application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The Web Front-End shows thumbnails of images users have uploaded today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The application code takes an image that a user uploads, processes it into a thumbnail and then stores the thumbnail.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The SignalR hub notifies the client web browser that the image is finished processing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78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380aee7-0656-4ead-b93f-343d09165f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 Workloads (cont.)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Example Photo Sharing Application</a:t>
            </a: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Each component of the application can be scaled in isolation to meet its specific demand</a:t>
            </a:r>
            <a:endParaRPr lang="en-US" b="0" kern="0" dirty="0">
              <a:solidFill>
                <a:srgbClr val="000000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87247818"/>
              </p:ext>
            </p:extLst>
          </p:nvPr>
        </p:nvGraphicFramePr>
        <p:xfrm>
          <a:off x="535975" y="1841863"/>
          <a:ext cx="8072051" cy="287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5847456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73</TotalTime>
  <Words>2059</Words>
  <Application>Microsoft Office PowerPoint</Application>
  <PresentationFormat>Skærmshow (4:3)</PresentationFormat>
  <Paragraphs>323</Paragraphs>
  <Slides>33</Slides>
  <Notes>31</Notes>
  <HiddenSlides>1</HiddenSlides>
  <MMClips>0</MMClips>
  <ScaleCrop>false</ScaleCrop>
  <HeadingPairs>
    <vt:vector size="6" baseType="variant">
      <vt:variant>
        <vt:lpstr>Benyttede skrifttyper</vt:lpstr>
      </vt:variant>
      <vt:variant>
        <vt:i4>8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33</vt:i4>
      </vt:variant>
    </vt:vector>
  </HeadingPairs>
  <TitlesOfParts>
    <vt:vector size="42" baseType="lpstr">
      <vt:lpstr>Times New Roman</vt:lpstr>
      <vt:lpstr>Verdana</vt:lpstr>
      <vt:lpstr>Symbol</vt:lpstr>
      <vt:lpstr>Arial</vt:lpstr>
      <vt:lpstr>Calibri</vt:lpstr>
      <vt:lpstr>Consolas</vt:lpstr>
      <vt:lpstr>Segoe UI</vt:lpstr>
      <vt:lpstr>Wingdings</vt:lpstr>
      <vt:lpstr>NG_MOC_Core_ModuleNew2</vt:lpstr>
      <vt:lpstr>Module 5</vt:lpstr>
      <vt:lpstr> Design Patterns</vt:lpstr>
      <vt:lpstr>Application Architectures</vt:lpstr>
      <vt:lpstr>Module Overview</vt:lpstr>
      <vt:lpstr>Lesson 1: Application Design Practices for Highly Available Applications</vt:lpstr>
      <vt:lpstr>Partitioning Workloads</vt:lpstr>
      <vt:lpstr>Partitioning Workloads (cont.)</vt:lpstr>
      <vt:lpstr>Partitioning Workloads (cont.)</vt:lpstr>
      <vt:lpstr>Partitioning Workloads (cont.)</vt:lpstr>
      <vt:lpstr>Load Balancing</vt:lpstr>
      <vt:lpstr>Load Balancing and Geographic Resiliency</vt:lpstr>
      <vt:lpstr>Transient Fault Handling</vt:lpstr>
      <vt:lpstr>Transient Fault Handling (cont.)</vt:lpstr>
      <vt:lpstr>Queues</vt:lpstr>
      <vt:lpstr>Queues (cont.)</vt:lpstr>
      <vt:lpstr>Lesson 2: Application Analytics</vt:lpstr>
      <vt:lpstr>Application Insights</vt:lpstr>
      <vt:lpstr>Application Insights (cont.)</vt:lpstr>
      <vt:lpstr>Demonstration: Monitoring a Web Application</vt:lpstr>
      <vt:lpstr>Lesson 3: Building High Performance Applications by Using ASP.NET</vt:lpstr>
      <vt:lpstr>Web Hosting Performance Improvements</vt:lpstr>
      <vt:lpstr>Asynchronous HTTP Modules and Handlers</vt:lpstr>
      <vt:lpstr>The Async Keyword</vt:lpstr>
      <vt:lpstr>State Management</vt:lpstr>
      <vt:lpstr>Lesson 4: Common Cloud Application Patterns</vt:lpstr>
      <vt:lpstr>Cloud Application Patterns</vt:lpstr>
      <vt:lpstr>The Retry Pattern</vt:lpstr>
      <vt:lpstr>The Retry Pattern (cont.)</vt:lpstr>
      <vt:lpstr>The Valet Key Pattern</vt:lpstr>
      <vt:lpstr>The Valet Key Pattern (cont.)</vt:lpstr>
      <vt:lpstr>Lesson 5: Caching Application Data</vt:lpstr>
      <vt:lpstr>Redis Cache</vt:lpstr>
      <vt:lpstr>Module Review and Takeaways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</dc:title>
  <dc:creator>Sidney Andrews</dc:creator>
  <cp:lastModifiedBy>admin</cp:lastModifiedBy>
  <cp:revision>12</cp:revision>
  <dcterms:created xsi:type="dcterms:W3CDTF">2016-08-12T08:24:17Z</dcterms:created>
  <dcterms:modified xsi:type="dcterms:W3CDTF">2018-04-24T12:59:20Z</dcterms:modified>
</cp:coreProperties>
</file>