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49066-AEF8-2A59-13ED-A8B6F41A4B44}" v="13" dt="2023-02-12T09:10:33.907"/>
  </p1510:revLst>
</p1510:revInfo>
</file>

<file path=ppt/tableStyles.xml><?xml version="1.0" encoding="utf-8"?>
<a:tblStyleLst xmlns:a="http://schemas.openxmlformats.org/drawingml/2006/main" def="{CAAAC0BF-FB21-03B6-F43D-A81C72B58AB5}">
  <a:tblStyle styleId="{35DB0436-3E0D-220C-E733-24F74BE84E3D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band2V>
      <a:tcStyle>
        <a:tcBdr/>
        <a:fill>
          <a:solidFill>
            <a:schemeClr val="tx1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tx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7E05640-2BB7-A6BA-0D3F-6D3661BFBDB1}" styleName="Light Style 3 - Accent 6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accent6"/>
              </a:solidFill>
            </a:ln>
          </a:left>
          <a:right>
            <a:ln w="12700">
              <a:solidFill>
                <a:schemeClr val="accent6"/>
              </a:solidFill>
            </a:ln>
          </a:right>
          <a:top>
            <a:ln w="12700">
              <a:solidFill>
                <a:schemeClr val="accent6"/>
              </a:solidFill>
            </a:ln>
          </a:top>
          <a:bottom>
            <a:ln w="12700">
              <a:solidFill>
                <a:schemeClr val="accent6"/>
              </a:solidFill>
            </a:ln>
          </a:bottom>
          <a:insideH>
            <a:ln w="12700">
              <a:solidFill>
                <a:schemeClr val="accent6"/>
              </a:solidFill>
            </a:ln>
          </a:insideH>
          <a:insideV>
            <a:ln w="12700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Style>
        <a:tcBdr/>
        <a:fill>
          <a:solidFill>
            <a:schemeClr val="accent6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6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5400">
              <a:solidFill>
                <a:schemeClr val="accent6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AAAC0BF-FB21-03B6-F43D-A81C72B58AB5}" styleName="Light Style 1 - Accent 6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accent6"/>
              </a:solidFill>
            </a:ln>
          </a:top>
          <a:bottom>
            <a:ln w="12700">
              <a:solidFill>
                <a:schemeClr val="accent6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Style>
        <a:tcBdr/>
        <a:fill>
          <a:solidFill>
            <a:schemeClr val="accent6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accent6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accent6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DB3AABBF-8CB8-C0F4-8380-568FE68D9258}" styleName="Light Style 2 - Accent 6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2H>
      <a:tcStyle>
        <a:tcBdr/>
      </a:tcStyle>
    </a:band2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6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6"/>
        </a:fillRef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F84483-4907-4066-933F-C4A20CBB72BF}" type="datetimeFigureOut">
              <a:rPr lang="de-DE"/>
              <a:t>12.02.2023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CA2E1E0-A6B2-47BC-BCEB-AE3674EF8D48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Interval: </a:t>
            </a:r>
            <a:endParaRPr/>
          </a:p>
          <a:p>
            <a:pPr>
              <a:defRPr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Feb. 2022 – 14</a:t>
            </a:r>
            <a:r>
              <a:rPr lang="en-US" baseline="30000"/>
              <a:t>th</a:t>
            </a:r>
            <a:r>
              <a:rPr lang="en-US"/>
              <a:t> Nov. 2022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CA2E1E0-A6B2-47BC-BCEB-AE3674EF8D48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3000"/>
          </a:blip>
          <a:stretch/>
        </p:blipFill>
        <p:spPr bwMode="auto">
          <a:xfrm>
            <a:off x="5218675" y="0"/>
            <a:ext cx="69733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874713" y="1036320"/>
            <a:ext cx="10442575" cy="2473643"/>
          </a:xfrm>
        </p:spPr>
        <p:txBody>
          <a:bodyPr anchor="b">
            <a:normAutofit/>
          </a:bodyPr>
          <a:lstStyle>
            <a:lvl1pPr algn="ctr">
              <a:defRPr sz="5400" b="0" spc="300"/>
            </a:lvl1pPr>
          </a:lstStyle>
          <a:p>
            <a:pPr>
              <a:defRPr/>
            </a:pPr>
            <a:r>
              <a:rPr lang="en-US"/>
              <a:t>TITLE ONLY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SUBTITLE</a:t>
            </a:r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Text Placeholder 28" descr="A milestone on a timeline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78266" y="1189143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1990 – 1995</a:t>
            </a:r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sp>
        <p:nvSpPr>
          <p:cNvPr id="26" name="Text Placeholder 28" descr="A milestone on a timeline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78266" y="2420574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1995 – 2000</a:t>
            </a:r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09806" y="2842569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09806" y="1607155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sp>
        <p:nvSpPr>
          <p:cNvPr id="31" name="Text Placeholder 28" descr="A milestone on a timelin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78266" y="3636252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2000 – 2005</a:t>
            </a:r>
            <a:endParaRPr lang="de-DE"/>
          </a:p>
        </p:txBody>
      </p:sp>
      <p:sp>
        <p:nvSpPr>
          <p:cNvPr id="32" name="Text Placeholder 28" descr="A milestone on a timelin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78266" y="4867683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2005 – 2010</a:t>
            </a:r>
            <a:endParaRPr lang="de-DE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809806" y="5289678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09806" y="4054264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5938" y="1489166"/>
            <a:ext cx="11092588" cy="49290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_tab_pi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946D739-D60B-4B49-CF08-04481F1C58F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8" y="2686413"/>
            <a:ext cx="4499942" cy="251198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0825CCF-6253-6AFB-48C7-93D734D70222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191375" y="1488929"/>
            <a:ext cx="6692684" cy="478283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6136A30-70FE-7192-4135-66B879B4B3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auto">
          <a:xfrm>
            <a:off x="515938" y="1492975"/>
            <a:ext cx="4499942" cy="1193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_pic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E280AD-BFC7-8BDA-635C-BA63C4D7983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207568" y="1104170"/>
            <a:ext cx="7768896" cy="5549212"/>
          </a:xfrm>
        </p:spPr>
        <p:txBody>
          <a:bodyPr/>
          <a:lstStyle>
            <a:lvl1pPr>
              <a:defRPr lang="de-DE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78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_tab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C02BF52-75C9-0F4A-319A-7FD26E57355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801" y="1988840"/>
            <a:ext cx="6851650" cy="39385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737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66056" y="1628775"/>
            <a:ext cx="11092588" cy="47458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de-DE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515938" y="1450370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7731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5938" y="931680"/>
            <a:ext cx="9350873" cy="444274"/>
          </a:xfrm>
        </p:spPr>
        <p:txBody>
          <a:bodyPr lIns="0" anchor="t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MULTILINE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515938" y="1489167"/>
            <a:ext cx="6851513" cy="4937760"/>
          </a:xfrm>
        </p:spPr>
        <p:txBody>
          <a:bodyPr>
            <a:normAutofit/>
          </a:bodyPr>
          <a:lstStyle>
            <a:lvl1pPr marL="285750" indent="-285750">
              <a:buFontTx/>
              <a:buChar char="*"/>
              <a:defRPr sz="1600">
                <a:latin typeface="+mn-lt"/>
              </a:defRPr>
            </a:lvl1pPr>
            <a:lvl2pPr marL="800100" indent="-342900">
              <a:buFontTx/>
              <a:buChar char="*"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1">
              <a:defRPr/>
            </a:pPr>
            <a:r>
              <a:rPr lang="en-US"/>
              <a:t>test</a:t>
            </a:r>
            <a:endParaRPr/>
          </a:p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1">
              <a:defRPr/>
            </a:pPr>
            <a:r>
              <a:rPr lang="de-DE"/>
              <a:t>test</a:t>
            </a:r>
            <a:endParaRPr/>
          </a:p>
          <a:p>
            <a:pPr lvl="2">
              <a:defRPr/>
            </a:pPr>
            <a:endParaRPr lang="de-DE"/>
          </a:p>
          <a:p>
            <a:pPr lvl="1">
              <a:defRPr/>
            </a:pPr>
            <a:endParaRPr lang="de-DE"/>
          </a:p>
          <a:p>
            <a:pPr lvl="0">
              <a:defRPr/>
            </a:pPr>
            <a:endParaRPr lang="de-DE"/>
          </a:p>
          <a:p>
            <a:pPr lvl="0"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598228" y="1515291"/>
            <a:ext cx="4077835" cy="490292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/>
            </a:pPr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3140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45239" y="1449388"/>
            <a:ext cx="5385298" cy="496361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 bwMode="auto">
          <a:xfrm>
            <a:off x="6138088" y="1445895"/>
            <a:ext cx="5453021" cy="496361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 bwMode="auto">
          <a:xfrm>
            <a:off x="515938" y="1019752"/>
            <a:ext cx="10801350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‹Nr.›</a:t>
            </a:fld>
            <a:endParaRPr lang="de-DE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379549"/>
            <a:ext cx="97253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5937" y="1843042"/>
            <a:ext cx="11160125" cy="464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Stand: 20.06.2022</a:t>
            </a:r>
            <a:endParaRPr/>
          </a:p>
        </p:txBody>
      </p:sp>
      <p:pic>
        <p:nvPicPr>
          <p:cNvPr id="4" name="Picture 3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12"/>
          <a:stretch/>
        </p:blipFill>
        <p:spPr bwMode="auto">
          <a:xfrm>
            <a:off x="10446863" y="333466"/>
            <a:ext cx="1229200" cy="4321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7" r:id="rId5"/>
    <p:sldLayoutId id="2147483651" r:id="rId6"/>
    <p:sldLayoutId id="2147483658" r:id="rId7"/>
    <p:sldLayoutId id="2147483652" r:id="rId8"/>
    <p:sldLayoutId id="2147483654" r:id="rId9"/>
    <p:sldLayoutId id="2147483655" r:id="rId10"/>
  </p:sldLayoutIdLst>
  <p:hf sldNum="0"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36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/>
          <p:cNvGraphicFramePr>
            <a:graphicFrameLocks noGrp="1"/>
          </p:cNvGraphicFramePr>
          <p:nvPr>
            <p:ph idx="1"/>
          </p:nvPr>
        </p:nvGraphicFramePr>
        <p:xfrm>
          <a:off x="515936" y="1489075"/>
          <a:ext cx="8521737" cy="741680"/>
        </p:xfrm>
        <a:graphic>
          <a:graphicData uri="http://schemas.openxmlformats.org/drawingml/2006/table">
            <a:tbl>
              <a:tblPr firstRow="1" bandRow="1">
                <a:tableStyleId>{35DB0436-3E0D-220C-E733-24F74BE84E3D}</a:tableStyleId>
              </a:tblPr>
              <a:tblGrid>
                <a:gridCol w="188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System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/>
                        <a:t>Calendar Days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/>
                        <a:t>Metered Days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/>
                        <a:t>Lines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Available data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515936" y="3999988"/>
            <a:ext cx="1021231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600" dirty="0"/>
              <a:t>System = license server</a:t>
            </a:r>
            <a:endParaRPr dirty="0"/>
          </a:p>
          <a:p>
            <a:pPr>
              <a:defRPr/>
            </a:pPr>
            <a:r>
              <a:rPr lang="en-US" sz="1600" dirty="0"/>
              <a:t>Metered Day = day appearing in the available data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reedy">
  <a:themeElements>
    <a:clrScheme name="Threedy Color Palette">
      <a:dk1>
        <a:srgbClr val="FFFFFF"/>
      </a:dk1>
      <a:lt1>
        <a:srgbClr val="091227"/>
      </a:lt1>
      <a:dk2>
        <a:srgbClr val="082934"/>
      </a:dk2>
      <a:lt2>
        <a:srgbClr val="FAFAFB"/>
      </a:lt2>
      <a:accent1>
        <a:srgbClr val="FF5027"/>
      </a:accent1>
      <a:accent2>
        <a:srgbClr val="00FFAC"/>
      </a:accent2>
      <a:accent3>
        <a:srgbClr val="5075F9"/>
      </a:accent3>
      <a:accent4>
        <a:srgbClr val="091227"/>
      </a:accent4>
      <a:accent5>
        <a:srgbClr val="082934"/>
      </a:accent5>
      <a:accent6>
        <a:srgbClr val="FFFFFF"/>
      </a:accent6>
      <a:hlink>
        <a:srgbClr val="FAFAFB"/>
      </a:hlink>
      <a:folHlink>
        <a:srgbClr val="00FFAC"/>
      </a:folHlink>
    </a:clrScheme>
    <a:fontScheme name="Custom 2">
      <a:majorFont>
        <a:latin typeface="Montserrat"/>
        <a:ea typeface="Arial"/>
        <a:cs typeface="Arial"/>
      </a:majorFont>
      <a:minorFont>
        <a:latin typeface="Montserrat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DocSecurity>0</DocSecurity>
  <PresentationFormat>Breitbild</PresentationFormat>
  <Paragraphs>13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Threedy</vt:lpstr>
      <vt:lpstr>PowerPoint-Präsentation</vt:lpstr>
      <vt:lpstr>Available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Teona Bakuradze</dc:creator>
  <cp:keywords/>
  <dc:description/>
  <cp:lastModifiedBy>Christian Bialas</cp:lastModifiedBy>
  <cp:revision>23</cp:revision>
  <dcterms:created xsi:type="dcterms:W3CDTF">2022-03-22T17:28:08Z</dcterms:created>
  <dcterms:modified xsi:type="dcterms:W3CDTF">2023-02-12T09:11:03Z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0x01010087D0FCEC6D736F4ABCC2B1E7B90DDF5A</vt:lpwstr>
  </property>
  <property fmtid="{D5CDD505-2E9C-101B-9397-08002B2CF9AE}" pid="3" name="MediaServiceImageTags">
    <vt:lpwstr/>
  </property>
</Properties>
</file>