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5	</a:t>
            </a:r>
            <a:r>
              <a:rPr lang="de-DE" sz="3000" dirty="0"/>
              <a:t>Präsentation der Ergebnisse und Cross-Check</a:t>
            </a:r>
            <a:endParaRPr lang="de-DE" sz="3000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Cross-Check: Feedback geben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smtClean="0"/>
              <a:t>Praktischer Part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Setzen Sich in den jeweiligen Paaren zusammen und erklären Sie Ihren </a:t>
            </a:r>
            <a:r>
              <a:rPr lang="de-DE" sz="2400" dirty="0"/>
              <a:t>P</a:t>
            </a:r>
            <a:r>
              <a:rPr lang="de-DE" sz="2400" dirty="0" smtClean="0"/>
              <a:t>eer Ihr Projekt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Zeigen </a:t>
            </a:r>
            <a:r>
              <a:rPr lang="de-DE" sz="2400" dirty="0" smtClean="0"/>
              <a:t>Sie sich gegenseitig </a:t>
            </a:r>
            <a:r>
              <a:rPr lang="de-DE" sz="2400" dirty="0" smtClean="0"/>
              <a:t>Ihre Dropbox/</a:t>
            </a:r>
            <a:r>
              <a:rPr lang="de-DE" sz="2400" dirty="0" err="1" smtClean="0"/>
              <a:t>HeiBox</a:t>
            </a:r>
            <a:r>
              <a:rPr lang="de-DE" sz="2400" dirty="0" smtClean="0"/>
              <a:t> und Ihre Skripte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Beschreiben Sie zwei Hauptprobleme Ihrer Replikation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Tauschen Sie die Emailadressen/Handynummer aus, um miteinander kommunizieren zu können.</a:t>
            </a:r>
            <a:endParaRPr lang="de-D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Vorbereitung nächste Sitzung (Woche 6)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Keine Seminarsitzung in Präsenz</a:t>
            </a:r>
          </a:p>
          <a:p>
            <a:pPr marL="0" indent="0">
              <a:buNone/>
            </a:pPr>
            <a:endParaRPr lang="de-DE" b="1" dirty="0"/>
          </a:p>
          <a:p>
            <a:pPr>
              <a:lnSpc>
                <a:spcPct val="130000"/>
              </a:lnSpc>
            </a:pPr>
            <a:r>
              <a:rPr lang="de-DE" dirty="0" smtClean="0"/>
              <a:t>Führen Sie </a:t>
            </a:r>
            <a:r>
              <a:rPr lang="de-DE" dirty="0" smtClean="0"/>
              <a:t>den Cross-Check </a:t>
            </a:r>
            <a:r>
              <a:rPr lang="de-DE" dirty="0" smtClean="0"/>
              <a:t>für </a:t>
            </a:r>
            <a:r>
              <a:rPr lang="de-DE" dirty="0" smtClean="0"/>
              <a:t>Ihren Peer </a:t>
            </a:r>
            <a:r>
              <a:rPr lang="de-DE" dirty="0" smtClean="0"/>
              <a:t>durch</a:t>
            </a:r>
          </a:p>
          <a:p>
            <a:pPr>
              <a:lnSpc>
                <a:spcPct val="130000"/>
              </a:lnSpc>
            </a:pPr>
            <a:r>
              <a:rPr lang="de-DE" dirty="0" smtClean="0"/>
              <a:t>Fertigen Sie die kurzen Cross-Check </a:t>
            </a:r>
            <a:r>
              <a:rPr lang="de-DE" dirty="0"/>
              <a:t>R</a:t>
            </a:r>
            <a:r>
              <a:rPr lang="de-DE" dirty="0" smtClean="0"/>
              <a:t>eports </a:t>
            </a:r>
            <a:r>
              <a:rPr lang="de-DE" dirty="0" smtClean="0"/>
              <a:t>an und legen Sie diese in unserer Dropbox/</a:t>
            </a:r>
            <a:r>
              <a:rPr lang="de-DE" dirty="0" err="1" smtClean="0"/>
              <a:t>HeiBox</a:t>
            </a:r>
            <a:r>
              <a:rPr lang="de-DE" dirty="0" smtClean="0"/>
              <a:t> ab (Deadline </a:t>
            </a:r>
            <a:r>
              <a:rPr lang="de-DE" dirty="0" smtClean="0">
                <a:solidFill>
                  <a:srgbClr val="FF0000"/>
                </a:solidFill>
              </a:rPr>
              <a:t>XY.XY. 20XY</a:t>
            </a:r>
            <a:r>
              <a:rPr lang="de-DE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de-DE" dirty="0" smtClean="0"/>
              <a:t>Lesen Sie mindestens ein veröffentlichtes Replikationspaper aus der Politikwissenschaft (Beispiele </a:t>
            </a:r>
            <a:r>
              <a:rPr lang="de-DE" smtClean="0"/>
              <a:t>im Syllabus, </a:t>
            </a:r>
            <a:r>
              <a:rPr lang="de-DE" dirty="0" smtClean="0"/>
              <a:t>Sie können und sollen aber auch selbst recherchieren)</a:t>
            </a:r>
          </a:p>
          <a:p>
            <a:pPr lvl="1">
              <a:lnSpc>
                <a:spcPct val="130000"/>
              </a:lnSpc>
            </a:pPr>
            <a:r>
              <a:rPr lang="de-DE" dirty="0" smtClean="0"/>
              <a:t>Wie ist die Gliederung aufgebaut?</a:t>
            </a:r>
          </a:p>
          <a:p>
            <a:pPr lvl="1">
              <a:lnSpc>
                <a:spcPct val="130000"/>
              </a:lnSpc>
            </a:pPr>
            <a:r>
              <a:rPr lang="de-DE" dirty="0" smtClean="0"/>
              <a:t>Wie trägt das Paper was zur Literatur bei (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)?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 und Lernziele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de-DE" sz="2400" dirty="0"/>
              <a:t>Präsentieren der eigenen </a:t>
            </a:r>
            <a:r>
              <a:rPr lang="de-DE" sz="2400" dirty="0" smtClean="0"/>
              <a:t>Reproduktionsanalysen </a:t>
            </a:r>
            <a:r>
              <a:rPr lang="de-DE" sz="2400" dirty="0"/>
              <a:t>der </a:t>
            </a:r>
            <a:r>
              <a:rPr lang="de-DE" sz="2400" dirty="0" smtClean="0"/>
              <a:t>Originalstudie</a:t>
            </a:r>
          </a:p>
          <a:p>
            <a:pPr>
              <a:lnSpc>
                <a:spcPct val="130000"/>
              </a:lnSpc>
            </a:pPr>
            <a:r>
              <a:rPr lang="de-DE" sz="2400" dirty="0" smtClean="0"/>
              <a:t>Diskussion </a:t>
            </a:r>
            <a:r>
              <a:rPr lang="de-DE" sz="2400" dirty="0"/>
              <a:t>von Richtlinien des </a:t>
            </a:r>
            <a:r>
              <a:rPr lang="de-DE" sz="2400" dirty="0" err="1"/>
              <a:t>cross-checkings</a:t>
            </a:r>
            <a:r>
              <a:rPr lang="de-DE" sz="2400" dirty="0"/>
              <a:t> unter </a:t>
            </a:r>
            <a:r>
              <a:rPr lang="de-DE" sz="2400" dirty="0" err="1" smtClean="0"/>
              <a:t>peers</a:t>
            </a:r>
            <a:endParaRPr lang="de-DE" sz="2400" dirty="0" smtClean="0"/>
          </a:p>
          <a:p>
            <a:pPr>
              <a:lnSpc>
                <a:spcPct val="130000"/>
              </a:lnSpc>
            </a:pPr>
            <a:r>
              <a:rPr lang="de-DE" sz="2400" dirty="0" smtClean="0"/>
              <a:t>Wie </a:t>
            </a:r>
            <a:r>
              <a:rPr lang="de-DE" sz="2400" dirty="0"/>
              <a:t>konstruktives Feedback </a:t>
            </a:r>
            <a:r>
              <a:rPr lang="de-DE" sz="2400" dirty="0" smtClean="0"/>
              <a:t>geben?</a:t>
            </a:r>
          </a:p>
          <a:p>
            <a:pPr>
              <a:lnSpc>
                <a:spcPct val="130000"/>
              </a:lnSpc>
            </a:pPr>
            <a:r>
              <a:rPr lang="de-DE" sz="2400" dirty="0"/>
              <a:t>S</a:t>
            </a:r>
            <a:r>
              <a:rPr lang="de-DE" sz="2400" dirty="0" smtClean="0"/>
              <a:t>chreiben des </a:t>
            </a:r>
            <a:r>
              <a:rPr lang="de-DE" sz="2400" dirty="0"/>
              <a:t>Cross-Check Reports an </a:t>
            </a:r>
            <a:r>
              <a:rPr lang="de-DE" sz="2400" dirty="0" err="1" smtClean="0"/>
              <a:t>peers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8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Präsentation der studentische </a:t>
            </a:r>
            <a:r>
              <a:rPr lang="de-DE" sz="4000" dirty="0" smtClean="0"/>
              <a:t>Reproduktionsanalysen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Jede:r</a:t>
            </a:r>
            <a:r>
              <a:rPr lang="de-DE" dirty="0" smtClean="0"/>
              <a:t> </a:t>
            </a:r>
            <a:r>
              <a:rPr lang="de-DE" dirty="0" smtClean="0"/>
              <a:t>von Ihnen hat </a:t>
            </a:r>
            <a:r>
              <a:rPr lang="de-DE" b="1" dirty="0" smtClean="0"/>
              <a:t>~7min </a:t>
            </a:r>
            <a:r>
              <a:rPr lang="de-DE" dirty="0" smtClean="0"/>
              <a:t>Zeit </a:t>
            </a:r>
            <a:r>
              <a:rPr lang="de-DE" dirty="0"/>
              <a:t>seine </a:t>
            </a:r>
            <a:r>
              <a:rPr lang="de-DE" dirty="0" smtClean="0"/>
              <a:t>Reproduktionsanalysen </a:t>
            </a:r>
            <a:r>
              <a:rPr lang="de-DE" dirty="0" smtClean="0"/>
              <a:t>dem Plenum zu </a:t>
            </a:r>
            <a:r>
              <a:rPr lang="de-DE" dirty="0" smtClean="0"/>
              <a:t>präsentieren. Gehen Sie auch auf Probleme du Fallstricke ein. Das interessiert Ihre </a:t>
            </a:r>
            <a:r>
              <a:rPr lang="de-DE" dirty="0" err="1" smtClean="0"/>
              <a:t>Kolleg:innen</a:t>
            </a:r>
            <a:r>
              <a:rPr lang="de-DE" dirty="0" smtClean="0"/>
              <a:t> auch.</a:t>
            </a: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Alle anderen fragen sich, wo Sie sich ggf. wiederfinden?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Präsentation der studentische </a:t>
            </a:r>
            <a:r>
              <a:rPr lang="de-DE" sz="4000" dirty="0"/>
              <a:t>Reproduktionsanalysen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 smtClean="0"/>
              <a:t>Blitzlicht</a:t>
            </a:r>
          </a:p>
          <a:p>
            <a:pPr marL="0" indent="0">
              <a:buNone/>
            </a:pPr>
            <a:endParaRPr lang="de-DE" sz="3200" b="1" dirty="0"/>
          </a:p>
          <a:p>
            <a:pPr marL="0" indent="0" algn="ctr">
              <a:buNone/>
            </a:pPr>
            <a:r>
              <a:rPr lang="de-DE" sz="3200" dirty="0" smtClean="0"/>
              <a:t>Was nehme ich aus den Präsentationen mit?</a:t>
            </a:r>
          </a:p>
          <a:p>
            <a:pPr marL="0" indent="0" algn="ctr">
              <a:buNone/>
            </a:pPr>
            <a:r>
              <a:rPr lang="de-DE" sz="3200" dirty="0" smtClean="0"/>
              <a:t>Wie geht es jetzt weiter?</a:t>
            </a:r>
            <a:r>
              <a:rPr lang="de-DE" sz="3200" b="1" dirty="0" smtClean="0"/>
              <a:t> </a:t>
            </a:r>
            <a:endParaRPr lang="de-DE" sz="3200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Cross-Check: Richtlinien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de-DE" sz="3300" dirty="0" smtClean="0"/>
              <a:t>Bevor wir von der Reproduktionsstudie zur Replikationsstudie kommen, führen wir einen Cross-Check Ihrer Materialien durch (siehe auch Alvarez und </a:t>
            </a:r>
            <a:r>
              <a:rPr lang="de-DE" sz="3300" dirty="0"/>
              <a:t>H</a:t>
            </a:r>
            <a:r>
              <a:rPr lang="de-DE" sz="3300" dirty="0" smtClean="0"/>
              <a:t>euberger 2021).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de-DE" b="1" dirty="0" smtClean="0"/>
              <a:t>Richtlinien für die Übergabe Ihrer Materialien (Cross-Check</a:t>
            </a:r>
            <a:r>
              <a:rPr lang="de-DE" b="1" dirty="0" smtClean="0"/>
              <a:t>) an Ihre </a:t>
            </a:r>
            <a:r>
              <a:rPr lang="de-DE" b="1" dirty="0" err="1" smtClean="0"/>
              <a:t>Kolleg:innen</a:t>
            </a:r>
            <a:endParaRPr lang="de-DE" b="1" dirty="0" smtClean="0"/>
          </a:p>
          <a:p>
            <a:pPr lvl="1">
              <a:lnSpc>
                <a:spcPct val="140000"/>
              </a:lnSpc>
            </a:pPr>
            <a:r>
              <a:rPr lang="de-DE" dirty="0" smtClean="0"/>
              <a:t>Klare Benennung der Ordner und Files (</a:t>
            </a:r>
            <a:r>
              <a:rPr lang="de-DE" dirty="0" err="1" smtClean="0"/>
              <a:t>analysis.R</a:t>
            </a:r>
            <a:r>
              <a:rPr lang="de-DE" dirty="0" smtClean="0"/>
              <a:t>; </a:t>
            </a:r>
            <a:r>
              <a:rPr lang="de-DE" dirty="0" err="1" smtClean="0"/>
              <a:t>figures.R</a:t>
            </a:r>
            <a:r>
              <a:rPr lang="de-DE" dirty="0" smtClean="0"/>
              <a:t>)</a:t>
            </a:r>
          </a:p>
          <a:p>
            <a:pPr lvl="1">
              <a:lnSpc>
                <a:spcPct val="140000"/>
              </a:lnSpc>
            </a:pPr>
            <a:r>
              <a:rPr lang="de-DE" dirty="0" smtClean="0"/>
              <a:t>Klare Kommentierung des </a:t>
            </a:r>
            <a:r>
              <a:rPr lang="de-DE" dirty="0" err="1" smtClean="0"/>
              <a:t>Rcodes</a:t>
            </a:r>
            <a:r>
              <a:rPr lang="de-DE" dirty="0" smtClean="0"/>
              <a:t>/STATA-Codes oder </a:t>
            </a:r>
            <a:r>
              <a:rPr lang="de-DE" dirty="0" err="1" smtClean="0"/>
              <a:t>Rmarkdown</a:t>
            </a:r>
            <a:endParaRPr lang="de-DE" dirty="0" smtClean="0"/>
          </a:p>
          <a:p>
            <a:pPr lvl="1">
              <a:lnSpc>
                <a:spcPct val="140000"/>
              </a:lnSpc>
            </a:pPr>
            <a:r>
              <a:rPr lang="de-DE" dirty="0" smtClean="0"/>
              <a:t>Bereitstellen aller Datensätze (Upload in die Dropbox/</a:t>
            </a:r>
            <a:r>
              <a:rPr lang="de-DE" dirty="0" err="1" smtClean="0"/>
              <a:t>HeiBox</a:t>
            </a:r>
            <a:r>
              <a:rPr lang="de-DE" dirty="0" smtClean="0"/>
              <a:t>)</a:t>
            </a:r>
          </a:p>
          <a:p>
            <a:pPr lvl="1">
              <a:lnSpc>
                <a:spcPct val="140000"/>
              </a:lnSpc>
            </a:pPr>
            <a:r>
              <a:rPr lang="de-DE" dirty="0" smtClean="0"/>
              <a:t>Digitaler Notizzettel mit Problemen (</a:t>
            </a:r>
            <a:r>
              <a:rPr lang="de-DE" dirty="0" err="1" smtClean="0"/>
              <a:t>problems.docs</a:t>
            </a:r>
            <a:r>
              <a:rPr lang="de-DE" dirty="0" smtClean="0"/>
              <a:t>/</a:t>
            </a:r>
            <a:r>
              <a:rPr lang="de-DE" dirty="0" err="1" smtClean="0"/>
              <a:t>txt</a:t>
            </a:r>
            <a:r>
              <a:rPr lang="de-DE" dirty="0" smtClean="0"/>
              <a:t>)</a:t>
            </a:r>
          </a:p>
          <a:p>
            <a:pPr lvl="1">
              <a:lnSpc>
                <a:spcPct val="140000"/>
              </a:lnSpc>
            </a:pPr>
            <a:r>
              <a:rPr lang="de-DE" dirty="0" smtClean="0"/>
              <a:t>Alle Codeschnipsel, die nicht benötigt werden löschen</a:t>
            </a:r>
          </a:p>
          <a:p>
            <a:pPr lvl="1">
              <a:lnSpc>
                <a:spcPct val="140000"/>
              </a:lnSpc>
            </a:pPr>
            <a:r>
              <a:rPr lang="de-DE" dirty="0" smtClean="0"/>
              <a:t>Code vor Übergabe an </a:t>
            </a:r>
            <a:r>
              <a:rPr lang="de-DE" dirty="0" err="1" smtClean="0"/>
              <a:t>Partner:in</a:t>
            </a:r>
            <a:r>
              <a:rPr lang="de-DE" dirty="0" smtClean="0"/>
              <a:t> durchlaufen lassen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Cross-Check: Feedback geben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de-DE" b="1" dirty="0" smtClean="0"/>
              <a:t>Gruppenarbeitsphase</a:t>
            </a:r>
          </a:p>
          <a:p>
            <a:pPr marL="0" indent="0" algn="ctr">
              <a:lnSpc>
                <a:spcPct val="14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140000"/>
              </a:lnSpc>
              <a:buNone/>
            </a:pPr>
            <a:r>
              <a:rPr lang="de-DE" dirty="0" smtClean="0"/>
              <a:t>Erstellen Sie gemeinsam eine Leitlinie für Ihr </a:t>
            </a:r>
            <a:r>
              <a:rPr lang="de-DE" b="1" dirty="0" smtClean="0"/>
              <a:t>Cross-Check </a:t>
            </a:r>
            <a:r>
              <a:rPr lang="de-DE" b="1" dirty="0"/>
              <a:t>F</a:t>
            </a:r>
            <a:r>
              <a:rPr lang="de-DE" b="1" dirty="0" smtClean="0"/>
              <a:t>eedback </a:t>
            </a:r>
            <a:r>
              <a:rPr lang="de-DE" dirty="0" smtClean="0"/>
              <a:t>an Ihre </a:t>
            </a:r>
            <a:r>
              <a:rPr lang="de-DE" dirty="0" err="1" smtClean="0"/>
              <a:t>Kolleg:innen</a:t>
            </a:r>
            <a:r>
              <a:rPr lang="de-DE" dirty="0" smtClean="0"/>
              <a:t> (Wie Feedback geben, was erwarten Sie?, …)</a:t>
            </a:r>
          </a:p>
          <a:p>
            <a:pPr marL="0" indent="0" algn="ctr">
              <a:lnSpc>
                <a:spcPct val="14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140000"/>
              </a:lnSpc>
              <a:buNone/>
            </a:pPr>
            <a:r>
              <a:rPr lang="de-DE" dirty="0" smtClean="0"/>
              <a:t>Anschließend erstellen wir im Plenum ein gemeinsame </a:t>
            </a:r>
            <a:r>
              <a:rPr lang="de-DE" b="1" dirty="0" smtClean="0"/>
              <a:t>Leitlinie am Flipchart</a:t>
            </a:r>
            <a:r>
              <a:rPr lang="de-DE" dirty="0" smtClean="0"/>
              <a:t>.</a:t>
            </a:r>
            <a:endParaRPr lang="de-DE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Cross-Check: Feedback geben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Leitlinien fürs Cross-</a:t>
            </a:r>
            <a:r>
              <a:rPr lang="de-DE" dirty="0" err="1" smtClean="0"/>
              <a:t>Checking</a:t>
            </a:r>
            <a:r>
              <a:rPr lang="de-DE" dirty="0" smtClean="0"/>
              <a:t> und konstruktives </a:t>
            </a:r>
            <a:r>
              <a:rPr lang="de-DE" dirty="0" smtClean="0"/>
              <a:t>Feedback am Flipchart</a:t>
            </a:r>
            <a:endParaRPr lang="de-DE" dirty="0" smtClean="0"/>
          </a:p>
          <a:p>
            <a:pPr marL="0" indent="0">
              <a:buNone/>
            </a:pPr>
            <a:endParaRPr lang="de-DE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e-DE" sz="2400" dirty="0" smtClean="0"/>
              <a:t>Beachten Sie zusätzlich zu den gemeinsam erarbeiteten Leitlinien folgenden Punkte:</a:t>
            </a:r>
          </a:p>
          <a:p>
            <a:r>
              <a:rPr lang="de-DE" sz="2400" dirty="0" smtClean="0"/>
              <a:t>Starten Sie nicht blind, sondern lesen Sie das Originalpaper: Was ist die </a:t>
            </a:r>
            <a:r>
              <a:rPr lang="de-DE" sz="2400" dirty="0" smtClean="0"/>
              <a:t>Forschungsfrage?</a:t>
            </a:r>
            <a:endParaRPr lang="de-DE" sz="2400" dirty="0" smtClean="0"/>
          </a:p>
          <a:p>
            <a:r>
              <a:rPr lang="de-DE" sz="2400" dirty="0" smtClean="0"/>
              <a:t>Nutzen Sie die von Ihrem Peer bereitgestellten Materialien so als ob Sie das </a:t>
            </a:r>
            <a:r>
              <a:rPr lang="de-DE" sz="2400" dirty="0"/>
              <a:t>O</a:t>
            </a:r>
            <a:r>
              <a:rPr lang="de-DE" sz="2400" dirty="0" smtClean="0"/>
              <a:t>riginalpaper replizieren wollten.  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2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Cross-Check: Feedback geben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smtClean="0"/>
              <a:t>Cross-Check </a:t>
            </a:r>
            <a:r>
              <a:rPr lang="de-DE" b="1" dirty="0"/>
              <a:t>R</a:t>
            </a:r>
            <a:r>
              <a:rPr lang="de-DE" b="1" dirty="0" smtClean="0"/>
              <a:t>eport </a:t>
            </a:r>
            <a:r>
              <a:rPr lang="de-DE" b="1" dirty="0" smtClean="0"/>
              <a:t>schreiben </a:t>
            </a:r>
            <a:r>
              <a:rPr lang="de-DE" b="1" dirty="0" smtClean="0"/>
              <a:t>(max. 500 Wörter) bis zum </a:t>
            </a:r>
            <a:r>
              <a:rPr lang="de-DE" b="1" dirty="0" smtClean="0">
                <a:solidFill>
                  <a:srgbClr val="FF0000"/>
                </a:solidFill>
              </a:rPr>
              <a:t>XY.XY. 20XY </a:t>
            </a:r>
            <a:r>
              <a:rPr lang="de-DE" b="1" dirty="0" smtClean="0"/>
              <a:t>in der Dropbox/</a:t>
            </a:r>
            <a:r>
              <a:rPr lang="de-DE" b="1" dirty="0" err="1" smtClean="0"/>
              <a:t>HeiBox</a:t>
            </a:r>
            <a:r>
              <a:rPr lang="de-DE" b="1" dirty="0" smtClean="0"/>
              <a:t> ablegen</a:t>
            </a:r>
          </a:p>
          <a:p>
            <a:pPr lvl="1">
              <a:lnSpc>
                <a:spcPct val="120000"/>
              </a:lnSpc>
            </a:pPr>
            <a:r>
              <a:rPr lang="de-DE" sz="2200" dirty="0" smtClean="0"/>
              <a:t>Konnten Sie den </a:t>
            </a:r>
            <a:r>
              <a:rPr lang="de-DE" sz="2200" dirty="0" err="1" smtClean="0"/>
              <a:t>Rcode</a:t>
            </a:r>
            <a:r>
              <a:rPr lang="de-DE" sz="2200" dirty="0" smtClean="0"/>
              <a:t>/</a:t>
            </a:r>
            <a:r>
              <a:rPr lang="de-DE" sz="2200" dirty="0" err="1" smtClean="0"/>
              <a:t>Stata</a:t>
            </a:r>
            <a:r>
              <a:rPr lang="de-DE" sz="2200" dirty="0" smtClean="0"/>
              <a:t> Code durchlaufen lassen?</a:t>
            </a:r>
          </a:p>
          <a:p>
            <a:pPr lvl="1">
              <a:lnSpc>
                <a:spcPct val="120000"/>
              </a:lnSpc>
            </a:pPr>
            <a:r>
              <a:rPr lang="de-DE" sz="2200" dirty="0" smtClean="0"/>
              <a:t>Haben Sie alle Variablenbenennungen verstanden?</a:t>
            </a:r>
          </a:p>
          <a:p>
            <a:pPr lvl="1">
              <a:lnSpc>
                <a:spcPct val="120000"/>
              </a:lnSpc>
            </a:pPr>
            <a:r>
              <a:rPr lang="de-DE" sz="2200" dirty="0" smtClean="0"/>
              <a:t>Haben Sie alle Analyseschritte und </a:t>
            </a:r>
            <a:r>
              <a:rPr lang="de-DE" sz="2200" dirty="0" err="1" smtClean="0"/>
              <a:t>data</a:t>
            </a:r>
            <a:r>
              <a:rPr lang="de-DE" sz="2200" dirty="0" smtClean="0"/>
              <a:t> </a:t>
            </a:r>
            <a:r>
              <a:rPr lang="de-DE" sz="2200" dirty="0" err="1" smtClean="0"/>
              <a:t>wrangling</a:t>
            </a:r>
            <a:r>
              <a:rPr lang="de-DE" sz="2200" dirty="0"/>
              <a:t>-</a:t>
            </a:r>
            <a:r>
              <a:rPr lang="de-DE" sz="2200" dirty="0" smtClean="0"/>
              <a:t>Prozesse </a:t>
            </a:r>
            <a:r>
              <a:rPr lang="de-DE" sz="2200" dirty="0" smtClean="0"/>
              <a:t>verstanden?</a:t>
            </a:r>
          </a:p>
          <a:p>
            <a:pPr lvl="1">
              <a:lnSpc>
                <a:spcPct val="120000"/>
              </a:lnSpc>
            </a:pPr>
            <a:r>
              <a:rPr lang="de-DE" sz="2200" dirty="0" smtClean="0"/>
              <a:t>Haben Sie </a:t>
            </a:r>
            <a:r>
              <a:rPr lang="de-DE" sz="2200" dirty="0" err="1" smtClean="0"/>
              <a:t>bugs</a:t>
            </a:r>
            <a:r>
              <a:rPr lang="de-DE" sz="2200" dirty="0" smtClean="0"/>
              <a:t> oder Probleme festgestellt?</a:t>
            </a:r>
          </a:p>
          <a:p>
            <a:pPr lvl="1">
              <a:lnSpc>
                <a:spcPct val="120000"/>
              </a:lnSpc>
            </a:pPr>
            <a:r>
              <a:rPr lang="de-DE" sz="2200" dirty="0" smtClean="0"/>
              <a:t>Wie können Sie </a:t>
            </a:r>
            <a:r>
              <a:rPr lang="de-DE" sz="2200" dirty="0" err="1" smtClean="0"/>
              <a:t>Ihrem:r</a:t>
            </a:r>
            <a:r>
              <a:rPr lang="de-DE" sz="2200" dirty="0" smtClean="0"/>
              <a:t> </a:t>
            </a:r>
            <a:r>
              <a:rPr lang="de-DE" sz="2200" dirty="0" err="1" smtClean="0"/>
              <a:t>Partner:in</a:t>
            </a:r>
            <a:r>
              <a:rPr lang="de-DE" sz="2200" dirty="0" smtClean="0"/>
              <a:t> helfen?</a:t>
            </a:r>
          </a:p>
          <a:p>
            <a:pPr lvl="1">
              <a:lnSpc>
                <a:spcPct val="120000"/>
              </a:lnSpc>
            </a:pPr>
            <a:r>
              <a:rPr lang="de-DE" sz="2200" dirty="0" smtClean="0"/>
              <a:t>Falls es spezifische Fragen an Sie gab: Wie können Sie helfen?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3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Cross-Check: Feedback geben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smtClean="0"/>
              <a:t>Partnersuche für den Cross-Check</a:t>
            </a:r>
          </a:p>
          <a:p>
            <a:pPr>
              <a:lnSpc>
                <a:spcPct val="130000"/>
              </a:lnSpc>
            </a:pPr>
            <a:r>
              <a:rPr lang="de-DE" sz="2000" dirty="0" smtClean="0"/>
              <a:t>Beachten Sie, dass Sie nach Möglichkeiten die gleiche Software nutzen (R oder STATA)</a:t>
            </a:r>
          </a:p>
          <a:p>
            <a:pPr>
              <a:lnSpc>
                <a:spcPct val="130000"/>
              </a:lnSpc>
            </a:pPr>
            <a:r>
              <a:rPr lang="de-DE" sz="2000" dirty="0" smtClean="0"/>
              <a:t>Interessiert Sie die Forschungsfrage Ihres </a:t>
            </a:r>
            <a:r>
              <a:rPr lang="de-DE" sz="2000" dirty="0" err="1" smtClean="0"/>
              <a:t>peers</a:t>
            </a:r>
            <a:r>
              <a:rPr lang="de-DE" sz="20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de-DE" sz="2000" dirty="0" smtClean="0"/>
              <a:t>Tragen Sie die sich als </a:t>
            </a:r>
            <a:r>
              <a:rPr lang="de-DE" sz="2000" dirty="0" err="1" smtClean="0"/>
              <a:t>peers</a:t>
            </a:r>
            <a:r>
              <a:rPr lang="de-DE" sz="2000" dirty="0" smtClean="0"/>
              <a:t> mit Ihren jeweiligen </a:t>
            </a:r>
            <a:r>
              <a:rPr lang="de-DE" sz="2000" dirty="0" err="1" smtClean="0"/>
              <a:t>Papern</a:t>
            </a:r>
            <a:r>
              <a:rPr lang="de-DE" sz="2000" dirty="0" smtClean="0"/>
              <a:t> in die Onlineliste ein (</a:t>
            </a:r>
            <a:r>
              <a:rPr lang="de-DE" sz="2000" dirty="0" smtClean="0">
                <a:solidFill>
                  <a:srgbClr val="002060"/>
                </a:solidFill>
              </a:rPr>
              <a:t>Materialien/peers_list_cross_check.doc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Office-Design</vt:lpstr>
      <vt:lpstr>Praxiskurs Datenanalyse und Replikation</vt:lpstr>
      <vt:lpstr>Leitfragen und Lernziele</vt:lpstr>
      <vt:lpstr>Präsentation der studentische Reproduktionsanalysen</vt:lpstr>
      <vt:lpstr>Präsentation der studentische Reproduktionsanalysen</vt:lpstr>
      <vt:lpstr>Cross-Check: Richtlinien </vt:lpstr>
      <vt:lpstr>Cross-Check: Feedback geben</vt:lpstr>
      <vt:lpstr>Cross-Check: Feedback geben</vt:lpstr>
      <vt:lpstr>Cross-Check: Feedback geben</vt:lpstr>
      <vt:lpstr>Cross-Check: Feedback geben</vt:lpstr>
      <vt:lpstr>Cross-Check: Feedback geben</vt:lpstr>
      <vt:lpstr>Vorbereitung nächste Sitzung (Woche 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157</cp:revision>
  <dcterms:created xsi:type="dcterms:W3CDTF">2018-04-09T09:16:09Z</dcterms:created>
  <dcterms:modified xsi:type="dcterms:W3CDTF">2021-09-22T06:42:36Z</dcterms:modified>
</cp:coreProperties>
</file>