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slideLayouts/slideLayout6.xml" ContentType="application/vnd.openxmlformats-officedocument.presentationml.slideLayout+xml"/>
  <Override PartName="/ppt/theme/theme4.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heme/theme5.xml" ContentType="application/vnd.openxmlformats-officedocument.theme+xml"/>
  <Override PartName="/ppt/notesSlides/notesSlide1.xml" ContentType="application/vnd.openxmlformats-officedocument.presentationml.notesSlide+xml"/>
  <Override PartName="/ppt/tags/tag1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 id="2147483858" r:id="rId2"/>
    <p:sldMasterId id="2147483671" r:id="rId3"/>
    <p:sldMasterId id="2147483866" r:id="rId4"/>
  </p:sldMasterIdLst>
  <p:notesMasterIdLst>
    <p:notesMasterId r:id="rId11"/>
  </p:notesMasterIdLst>
  <p:sldIdLst>
    <p:sldId id="257" r:id="rId5"/>
    <p:sldId id="351" r:id="rId6"/>
    <p:sldId id="353" r:id="rId7"/>
    <p:sldId id="358" r:id="rId8"/>
    <p:sldId id="357" r:id="rId9"/>
    <p:sldId id="258" r:id="rId10"/>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7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36" autoAdjust="0"/>
    <p:restoredTop sz="73197"/>
  </p:normalViewPr>
  <p:slideViewPr>
    <p:cSldViewPr snapToGrid="0">
      <p:cViewPr>
        <p:scale>
          <a:sx n="133" d="100"/>
          <a:sy n="133" d="100"/>
        </p:scale>
        <p:origin x="1288" y="8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E27263-93C0-4A66-AEE9-6393693103CC}" type="datetimeFigureOut">
              <a:rPr lang="nl-NL" smtClean="0"/>
              <a:t>23-10-2020</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95A6A2-1E30-439E-B803-AFE55DB3F8FB}" type="slidenum">
              <a:rPr lang="nl-NL" smtClean="0"/>
              <a:t>‹#›</a:t>
            </a:fld>
            <a:endParaRPr lang="nl-NL"/>
          </a:p>
        </p:txBody>
      </p:sp>
    </p:spTree>
    <p:extLst>
      <p:ext uri="{BB962C8B-B14F-4D97-AF65-F5344CB8AC3E}">
        <p14:creationId xmlns:p14="http://schemas.microsoft.com/office/powerpoint/2010/main" val="700758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2026062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a:t>
            </a:fld>
            <a:endParaRPr lang="pt-BR" dirty="0"/>
          </a:p>
        </p:txBody>
      </p:sp>
    </p:spTree>
    <p:extLst>
      <p:ext uri="{BB962C8B-B14F-4D97-AF65-F5344CB8AC3E}">
        <p14:creationId xmlns:p14="http://schemas.microsoft.com/office/powerpoint/2010/main" val="1366265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FE95A6A2-1E30-439E-B803-AFE55DB3F8FB}" type="slidenum">
              <a:rPr lang="nl-NL" smtClean="0"/>
              <a:t>3</a:t>
            </a:fld>
            <a:endParaRPr lang="nl-NL"/>
          </a:p>
        </p:txBody>
      </p:sp>
    </p:spTree>
    <p:extLst>
      <p:ext uri="{BB962C8B-B14F-4D97-AF65-F5344CB8AC3E}">
        <p14:creationId xmlns:p14="http://schemas.microsoft.com/office/powerpoint/2010/main" val="508882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FE95A6A2-1E30-439E-B803-AFE55DB3F8FB}" type="slidenum">
              <a:rPr lang="nl-NL" smtClean="0"/>
              <a:t>4</a:t>
            </a:fld>
            <a:endParaRPr lang="nl-NL"/>
          </a:p>
        </p:txBody>
      </p:sp>
    </p:spTree>
    <p:extLst>
      <p:ext uri="{BB962C8B-B14F-4D97-AF65-F5344CB8AC3E}">
        <p14:creationId xmlns:p14="http://schemas.microsoft.com/office/powerpoint/2010/main" val="1813964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FE95A6A2-1E30-439E-B803-AFE55DB3F8FB}" type="slidenum">
              <a:rPr lang="nl-NL" smtClean="0"/>
              <a:t>5</a:t>
            </a:fld>
            <a:endParaRPr lang="nl-NL"/>
          </a:p>
        </p:txBody>
      </p:sp>
    </p:spTree>
    <p:extLst>
      <p:ext uri="{BB962C8B-B14F-4D97-AF65-F5344CB8AC3E}">
        <p14:creationId xmlns:p14="http://schemas.microsoft.com/office/powerpoint/2010/main" val="28107363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4.png"/><Relationship Id="rId18" Type="http://schemas.openxmlformats.org/officeDocument/2006/relationships/hyperlink" Target="http://www.facebook.com/capgemini" TargetMode="External"/><Relationship Id="rId3" Type="http://schemas.openxmlformats.org/officeDocument/2006/relationships/tags" Target="../tags/tag6.xml"/><Relationship Id="rId21" Type="http://schemas.openxmlformats.org/officeDocument/2006/relationships/hyperlink" Target="http://www.capgemini.com/" TargetMode="External"/><Relationship Id="rId7" Type="http://schemas.openxmlformats.org/officeDocument/2006/relationships/image" Target="../media/image2.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5.xml"/><Relationship Id="rId16" Type="http://schemas.openxmlformats.org/officeDocument/2006/relationships/image" Target="../media/image5.png"/><Relationship Id="rId20" Type="http://schemas.microsoft.com/office/2007/relationships/hdphoto" Target="../media/hdphoto5.wdp"/><Relationship Id="rId1" Type="http://schemas.openxmlformats.org/officeDocument/2006/relationships/tags" Target="../tags/tag4.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2.xml"/><Relationship Id="rId15" Type="http://schemas.openxmlformats.org/officeDocument/2006/relationships/hyperlink" Target="http://www.youtube.com/capgeminimedia" TargetMode="External"/><Relationship Id="rId10" Type="http://schemas.openxmlformats.org/officeDocument/2006/relationships/image" Target="../media/image3.png"/><Relationship Id="rId19" Type="http://schemas.openxmlformats.org/officeDocument/2006/relationships/image" Target="../media/image6.png"/><Relationship Id="rId4" Type="http://schemas.openxmlformats.org/officeDocument/2006/relationships/tags" Target="../tags/tag7.xml"/><Relationship Id="rId9" Type="http://schemas.openxmlformats.org/officeDocument/2006/relationships/hyperlink" Target="http://www.slideshare.net/capgemini" TargetMode="External"/><Relationship Id="rId14" Type="http://schemas.microsoft.com/office/2007/relationships/hdphoto" Target="../media/hdphoto3.wdp"/></Relationships>
</file>

<file path=ppt/slideLayouts/_rels/slideLayout3.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7.png"/><Relationship Id="rId7" Type="http://schemas.openxmlformats.org/officeDocument/2006/relationships/image" Target="../media/image9.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11.png"/><Relationship Id="rId5" Type="http://schemas.openxmlformats.org/officeDocument/2006/relationships/image" Target="../media/image8.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9.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1.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126"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itle 1"/>
          <p:cNvSpPr>
            <a:spLocks noGrp="1"/>
          </p:cNvSpPr>
          <p:nvPr>
            <p:ph type="ctrTitle" hasCustomPrompt="1"/>
          </p:nvPr>
        </p:nvSpPr>
        <p:spPr>
          <a:xfrm>
            <a:off x="6672064" y="736110"/>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6672064" y="2564904"/>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6680964" y="4126070"/>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5" name="Freeform 9">
            <a:extLst>
              <a:ext uri="{FF2B5EF4-FFF2-40B4-BE49-F238E27FC236}">
                <a16:creationId xmlns:a16="http://schemas.microsoft.com/office/drawing/2014/main" id="{49E27DC5-0E94-4161-ADB3-F3B33A33AFED}"/>
              </a:ext>
            </a:extLst>
          </p:cNvPr>
          <p:cNvSpPr>
            <a:spLocks/>
          </p:cNvSpPr>
          <p:nvPr userDrawn="1"/>
        </p:nvSpPr>
        <p:spPr bwMode="auto">
          <a:xfrm rot="5400000" flipH="1">
            <a:off x="-675598" y="-238558"/>
            <a:ext cx="6941428" cy="7246611"/>
          </a:xfrm>
          <a:custGeom>
            <a:avLst/>
            <a:gdLst>
              <a:gd name="T0" fmla="*/ 0 w 1413"/>
              <a:gd name="T1" fmla="*/ 1323 h 1473"/>
              <a:gd name="T2" fmla="*/ 1413 w 1413"/>
              <a:gd name="T3" fmla="*/ 1323 h 1473"/>
              <a:gd name="T4" fmla="*/ 1413 w 1413"/>
              <a:gd name="T5" fmla="*/ 807 h 1473"/>
              <a:gd name="T6" fmla="*/ 636 w 1413"/>
              <a:gd name="T7" fmla="*/ 1012 h 1473"/>
              <a:gd name="T8" fmla="*/ 438 w 1413"/>
              <a:gd name="T9" fmla="*/ 629 h 1473"/>
              <a:gd name="T10" fmla="*/ 449 w 1413"/>
              <a:gd name="T11" fmla="*/ 0 h 1473"/>
              <a:gd name="T12" fmla="*/ 0 w 1413"/>
              <a:gd name="T13" fmla="*/ 70 h 1473"/>
              <a:gd name="T14" fmla="*/ 0 w 1413"/>
              <a:gd name="T15" fmla="*/ 1323 h 14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13" h="1473">
                <a:moveTo>
                  <a:pt x="0" y="1323"/>
                </a:moveTo>
                <a:cubicBezTo>
                  <a:pt x="1413" y="1323"/>
                  <a:pt x="1413" y="1323"/>
                  <a:pt x="1413" y="1323"/>
                </a:cubicBezTo>
                <a:cubicBezTo>
                  <a:pt x="1413" y="807"/>
                  <a:pt x="1413" y="807"/>
                  <a:pt x="1413" y="807"/>
                </a:cubicBezTo>
                <a:cubicBezTo>
                  <a:pt x="1413" y="807"/>
                  <a:pt x="1189" y="551"/>
                  <a:pt x="636" y="1012"/>
                </a:cubicBezTo>
                <a:cubicBezTo>
                  <a:pt x="84" y="1473"/>
                  <a:pt x="240" y="940"/>
                  <a:pt x="438" y="629"/>
                </a:cubicBezTo>
                <a:cubicBezTo>
                  <a:pt x="636" y="318"/>
                  <a:pt x="669" y="133"/>
                  <a:pt x="449" y="0"/>
                </a:cubicBezTo>
                <a:cubicBezTo>
                  <a:pt x="136" y="171"/>
                  <a:pt x="33" y="119"/>
                  <a:pt x="0" y="70"/>
                </a:cubicBezTo>
                <a:lnTo>
                  <a:pt x="0" y="1323"/>
                </a:lnTo>
                <a:close/>
              </a:path>
            </a:pathLst>
          </a:custGeom>
          <a:solidFill>
            <a:schemeClr val="accent2"/>
          </a:solidFill>
          <a:ln>
            <a:noFill/>
          </a:ln>
          <a:effectLst>
            <a:outerShdw blurRad="76200" dist="38100" algn="tl" rotWithShape="0">
              <a:schemeClr val="tx1">
                <a:alpha val="20000"/>
              </a:schemeClr>
            </a:outerShdw>
          </a:effec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919349655"/>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Capgemini is a global leader in consulting, digital transformation, technology and engineering services. The Group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Today, it is a multicultural company of 270,000 team members in almost 50 countries. With Altran, the Group reported 2019 combined revenues of €17billion.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grpSp>
        <p:nvGrpSpPr>
          <p:cNvPr id="3" name="Groupe 2">
            <a:extLst>
              <a:ext uri="{FF2B5EF4-FFF2-40B4-BE49-F238E27FC236}">
                <a16:creationId xmlns:a16="http://schemas.microsoft.com/office/drawing/2014/main" id="{1C3923B5-D83F-43D2-B673-E5F08E418856}"/>
              </a:ext>
            </a:extLst>
          </p:cNvPr>
          <p:cNvGrpSpPr/>
          <p:nvPr userDrawn="1"/>
        </p:nvGrpSpPr>
        <p:grpSpPr>
          <a:xfrm>
            <a:off x="426720" y="4829457"/>
            <a:ext cx="1866702" cy="333195"/>
            <a:chOff x="426720" y="4829457"/>
            <a:chExt cx="1866702" cy="333195"/>
          </a:xfrm>
        </p:grpSpPr>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2020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21"/>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5" y="2886346"/>
            <a:ext cx="4638214" cy="1234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Capgemini is a global leader in consulting, digital transformation, technology and engineering services. The Group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Today, it is a multicultural company of 270,000 team members in almost 50 countries. With Altran, the Group reported 2019 combined revenues of €17billion.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46186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2020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7183182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ntent 5">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437" name="think-cell Slide" r:id="rId4" imgW="270" imgH="270" progId="TCLayout.ActiveDocument.1">
                  <p:embed/>
                </p:oleObj>
              </mc:Choice>
              <mc:Fallback>
                <p:oleObj name="think-cell Slide" r:id="rId4" imgW="270" imgH="270" progId="TCLayout.ActiveDocument.1">
                  <p:embed/>
                  <p:pic>
                    <p:nvPicPr>
                      <p:cNvPr id="12" name="Object 1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a:extLst>
              <a:ext uri="{FF2B5EF4-FFF2-40B4-BE49-F238E27FC236}">
                <a16:creationId xmlns:a16="http://schemas.microsoft.com/office/drawing/2014/main" id="{9455EBB8-DB3C-45D2-B02F-0B36A58E555B}"/>
              </a:ext>
            </a:extLst>
          </p:cNvPr>
          <p:cNvSpPr/>
          <p:nvPr userDrawn="1"/>
        </p:nvSpPr>
        <p:spPr>
          <a:xfrm>
            <a:off x="-1" y="0"/>
            <a:ext cx="4749299"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4761" name="Freeform 9"/>
          <p:cNvSpPr>
            <a:spLocks/>
          </p:cNvSpPr>
          <p:nvPr userDrawn="1"/>
        </p:nvSpPr>
        <p:spPr bwMode="auto">
          <a:xfrm>
            <a:off x="0" y="0"/>
            <a:ext cx="4415526" cy="3176270"/>
          </a:xfrm>
          <a:custGeom>
            <a:avLst/>
            <a:gdLst/>
            <a:ahLst/>
            <a:cxnLst>
              <a:cxn ang="0">
                <a:pos x="0" y="877"/>
              </a:cxn>
              <a:cxn ang="0">
                <a:pos x="0" y="852"/>
              </a:cxn>
              <a:cxn ang="0">
                <a:pos x="0" y="10"/>
              </a:cxn>
              <a:cxn ang="0">
                <a:pos x="0" y="0"/>
              </a:cxn>
              <a:cxn ang="0">
                <a:pos x="37" y="0"/>
              </a:cxn>
              <a:cxn ang="0">
                <a:pos x="1233" y="0"/>
              </a:cxn>
              <a:cxn ang="0">
                <a:pos x="1250" y="9"/>
              </a:cxn>
              <a:cxn ang="0">
                <a:pos x="1350" y="178"/>
              </a:cxn>
              <a:cxn ang="0">
                <a:pos x="1373" y="380"/>
              </a:cxn>
              <a:cxn ang="0">
                <a:pos x="1277" y="541"/>
              </a:cxn>
              <a:cxn ang="0">
                <a:pos x="1269" y="544"/>
              </a:cxn>
              <a:cxn ang="0">
                <a:pos x="1160" y="550"/>
              </a:cxn>
              <a:cxn ang="0">
                <a:pos x="1007" y="624"/>
              </a:cxn>
              <a:cxn ang="0">
                <a:pos x="772" y="775"/>
              </a:cxn>
              <a:cxn ang="0">
                <a:pos x="516" y="921"/>
              </a:cxn>
              <a:cxn ang="0">
                <a:pos x="289" y="988"/>
              </a:cxn>
              <a:cxn ang="0">
                <a:pos x="1" y="879"/>
              </a:cxn>
              <a:cxn ang="0">
                <a:pos x="0" y="877"/>
              </a:cxn>
            </a:cxnLst>
            <a:rect l="0" t="0" r="r" b="b"/>
            <a:pathLst>
              <a:path w="1388" h="998">
                <a:moveTo>
                  <a:pt x="0" y="877"/>
                </a:moveTo>
                <a:cubicBezTo>
                  <a:pt x="0" y="869"/>
                  <a:pt x="0" y="860"/>
                  <a:pt x="0" y="852"/>
                </a:cubicBezTo>
                <a:cubicBezTo>
                  <a:pt x="0" y="571"/>
                  <a:pt x="0" y="290"/>
                  <a:pt x="0" y="10"/>
                </a:cubicBezTo>
                <a:cubicBezTo>
                  <a:pt x="0" y="7"/>
                  <a:pt x="0" y="3"/>
                  <a:pt x="0" y="0"/>
                </a:cubicBezTo>
                <a:cubicBezTo>
                  <a:pt x="12" y="0"/>
                  <a:pt x="25" y="0"/>
                  <a:pt x="37" y="0"/>
                </a:cubicBezTo>
                <a:cubicBezTo>
                  <a:pt x="435" y="0"/>
                  <a:pt x="834" y="0"/>
                  <a:pt x="1233" y="0"/>
                </a:cubicBezTo>
                <a:cubicBezTo>
                  <a:pt x="1241" y="0"/>
                  <a:pt x="1245" y="3"/>
                  <a:pt x="1250" y="9"/>
                </a:cubicBezTo>
                <a:cubicBezTo>
                  <a:pt x="1290" y="61"/>
                  <a:pt x="1325" y="116"/>
                  <a:pt x="1350" y="178"/>
                </a:cubicBezTo>
                <a:cubicBezTo>
                  <a:pt x="1376" y="243"/>
                  <a:pt x="1388" y="310"/>
                  <a:pt x="1373" y="380"/>
                </a:cubicBezTo>
                <a:cubicBezTo>
                  <a:pt x="1359" y="445"/>
                  <a:pt x="1324" y="496"/>
                  <a:pt x="1277" y="541"/>
                </a:cubicBezTo>
                <a:cubicBezTo>
                  <a:pt x="1275" y="543"/>
                  <a:pt x="1273" y="545"/>
                  <a:pt x="1269" y="544"/>
                </a:cubicBezTo>
                <a:cubicBezTo>
                  <a:pt x="1232" y="532"/>
                  <a:pt x="1196" y="539"/>
                  <a:pt x="1160" y="550"/>
                </a:cubicBezTo>
                <a:cubicBezTo>
                  <a:pt x="1106" y="568"/>
                  <a:pt x="1056" y="595"/>
                  <a:pt x="1007" y="624"/>
                </a:cubicBezTo>
                <a:cubicBezTo>
                  <a:pt x="927" y="672"/>
                  <a:pt x="850" y="725"/>
                  <a:pt x="772" y="775"/>
                </a:cubicBezTo>
                <a:cubicBezTo>
                  <a:pt x="689" y="828"/>
                  <a:pt x="605" y="879"/>
                  <a:pt x="516" y="921"/>
                </a:cubicBezTo>
                <a:cubicBezTo>
                  <a:pt x="443" y="954"/>
                  <a:pt x="369" y="980"/>
                  <a:pt x="289" y="988"/>
                </a:cubicBezTo>
                <a:cubicBezTo>
                  <a:pt x="175" y="998"/>
                  <a:pt x="79" y="962"/>
                  <a:pt x="1" y="879"/>
                </a:cubicBezTo>
                <a:cubicBezTo>
                  <a:pt x="0" y="879"/>
                  <a:pt x="0" y="878"/>
                  <a:pt x="0" y="877"/>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227349" y="0"/>
            <a:ext cx="3633451" cy="2307771"/>
          </a:xfrm>
          <a:prstGeom prst="rect">
            <a:avLst/>
          </a:prstGeom>
        </p:spPr>
        <p:txBody>
          <a:bodyPr/>
          <a:lstStyle>
            <a:lvl1pPr>
              <a:defRPr>
                <a:solidFill>
                  <a:schemeClr val="bg1"/>
                </a:solidFill>
              </a:defRPr>
            </a:lvl1pPr>
          </a:lstStyle>
          <a:p>
            <a:r>
              <a:rPr lang="en-US"/>
              <a:t>Click to edit Master title style</a:t>
            </a:r>
            <a:endParaRPr lang="en-GB" dirty="0"/>
          </a:p>
        </p:txBody>
      </p:sp>
      <p:sp>
        <p:nvSpPr>
          <p:cNvPr id="14" name="Text Placeholder 7">
            <a:extLst>
              <a:ext uri="{FF2B5EF4-FFF2-40B4-BE49-F238E27FC236}">
                <a16:creationId xmlns:a16="http://schemas.microsoft.com/office/drawing/2014/main" id="{9949BCD6-E419-4ED2-9061-402DD5FF2406}"/>
              </a:ext>
            </a:extLst>
          </p:cNvPr>
          <p:cNvSpPr>
            <a:spLocks noGrp="1"/>
          </p:cNvSpPr>
          <p:nvPr>
            <p:ph type="body" sz="quarter" idx="38" hasCustomPrompt="1"/>
          </p:nvPr>
        </p:nvSpPr>
        <p:spPr>
          <a:xfrm>
            <a:off x="231351" y="3420284"/>
            <a:ext cx="4286594" cy="2993216"/>
          </a:xfrm>
          <a:prstGeom prst="rect">
            <a:avLst/>
          </a:prstGeom>
        </p:spPr>
        <p:txBody>
          <a:bodyPr>
            <a:no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5" name="Text Placeholder 4">
            <a:extLst>
              <a:ext uri="{FF2B5EF4-FFF2-40B4-BE49-F238E27FC236}">
                <a16:creationId xmlns:a16="http://schemas.microsoft.com/office/drawing/2014/main" id="{3F6EE60C-2261-45A0-AD6F-B5F767C57B57}"/>
              </a:ext>
            </a:extLst>
          </p:cNvPr>
          <p:cNvSpPr>
            <a:spLocks noGrp="1"/>
          </p:cNvSpPr>
          <p:nvPr>
            <p:ph type="body" sz="quarter" idx="29" hasCustomPrompt="1"/>
          </p:nvPr>
        </p:nvSpPr>
        <p:spPr>
          <a:xfrm>
            <a:off x="6981371" y="518014"/>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6" name="Text Placeholder 7">
            <a:extLst>
              <a:ext uri="{FF2B5EF4-FFF2-40B4-BE49-F238E27FC236}">
                <a16:creationId xmlns:a16="http://schemas.microsoft.com/office/drawing/2014/main" id="{ABE7F41D-73F9-4353-AE3F-71AB8377048D}"/>
              </a:ext>
            </a:extLst>
          </p:cNvPr>
          <p:cNvSpPr>
            <a:spLocks noGrp="1"/>
          </p:cNvSpPr>
          <p:nvPr>
            <p:ph type="body" sz="quarter" idx="30" hasCustomPrompt="1"/>
          </p:nvPr>
        </p:nvSpPr>
        <p:spPr>
          <a:xfrm>
            <a:off x="6981372" y="936969"/>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4">
            <a:extLst>
              <a:ext uri="{FF2B5EF4-FFF2-40B4-BE49-F238E27FC236}">
                <a16:creationId xmlns:a16="http://schemas.microsoft.com/office/drawing/2014/main" id="{83D9B326-443F-495A-B788-21C48AC85AE2}"/>
              </a:ext>
            </a:extLst>
          </p:cNvPr>
          <p:cNvSpPr>
            <a:spLocks noGrp="1"/>
          </p:cNvSpPr>
          <p:nvPr>
            <p:ph type="body" sz="quarter" idx="31" hasCustomPrompt="1"/>
          </p:nvPr>
        </p:nvSpPr>
        <p:spPr>
          <a:xfrm>
            <a:off x="6981371" y="4647262"/>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7">
            <a:extLst>
              <a:ext uri="{FF2B5EF4-FFF2-40B4-BE49-F238E27FC236}">
                <a16:creationId xmlns:a16="http://schemas.microsoft.com/office/drawing/2014/main" id="{00358894-025F-4D0E-AF6E-F99EDF29800A}"/>
              </a:ext>
            </a:extLst>
          </p:cNvPr>
          <p:cNvSpPr>
            <a:spLocks noGrp="1"/>
          </p:cNvSpPr>
          <p:nvPr>
            <p:ph type="body" sz="quarter" idx="32" hasCustomPrompt="1"/>
          </p:nvPr>
        </p:nvSpPr>
        <p:spPr>
          <a:xfrm>
            <a:off x="6981372" y="5066217"/>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Text Placeholder 4">
            <a:extLst>
              <a:ext uri="{FF2B5EF4-FFF2-40B4-BE49-F238E27FC236}">
                <a16:creationId xmlns:a16="http://schemas.microsoft.com/office/drawing/2014/main" id="{EE5AF299-5A92-48E3-B18F-F7FE7AB9EED4}"/>
              </a:ext>
            </a:extLst>
          </p:cNvPr>
          <p:cNvSpPr>
            <a:spLocks noGrp="1"/>
          </p:cNvSpPr>
          <p:nvPr>
            <p:ph type="body" sz="quarter" idx="33" hasCustomPrompt="1"/>
          </p:nvPr>
        </p:nvSpPr>
        <p:spPr>
          <a:xfrm>
            <a:off x="6981371" y="2563381"/>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20" name="Text Placeholder 7">
            <a:extLst>
              <a:ext uri="{FF2B5EF4-FFF2-40B4-BE49-F238E27FC236}">
                <a16:creationId xmlns:a16="http://schemas.microsoft.com/office/drawing/2014/main" id="{F951F368-6540-4675-9A52-0824638E0EF4}"/>
              </a:ext>
            </a:extLst>
          </p:cNvPr>
          <p:cNvSpPr>
            <a:spLocks noGrp="1"/>
          </p:cNvSpPr>
          <p:nvPr>
            <p:ph type="body" sz="quarter" idx="34" hasCustomPrompt="1"/>
          </p:nvPr>
        </p:nvSpPr>
        <p:spPr>
          <a:xfrm>
            <a:off x="6981372" y="2982336"/>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1" name="Text Placeholder 4">
            <a:extLst>
              <a:ext uri="{FF2B5EF4-FFF2-40B4-BE49-F238E27FC236}">
                <a16:creationId xmlns:a16="http://schemas.microsoft.com/office/drawing/2014/main" id="{B7C16A20-D927-494E-94A9-49AF2E1FA010}"/>
              </a:ext>
            </a:extLst>
          </p:cNvPr>
          <p:cNvSpPr>
            <a:spLocks noGrp="1"/>
          </p:cNvSpPr>
          <p:nvPr>
            <p:ph type="body" sz="quarter" idx="35" hasCustomPrompt="1"/>
          </p:nvPr>
        </p:nvSpPr>
        <p:spPr>
          <a:xfrm>
            <a:off x="5713875" y="1040484"/>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2" name="Text Placeholder 4">
            <a:extLst>
              <a:ext uri="{FF2B5EF4-FFF2-40B4-BE49-F238E27FC236}">
                <a16:creationId xmlns:a16="http://schemas.microsoft.com/office/drawing/2014/main" id="{936BACCD-6FBF-486E-81CB-3462560DA2CE}"/>
              </a:ext>
            </a:extLst>
          </p:cNvPr>
          <p:cNvSpPr>
            <a:spLocks noGrp="1"/>
          </p:cNvSpPr>
          <p:nvPr>
            <p:ph type="body" sz="quarter" idx="36" hasCustomPrompt="1"/>
          </p:nvPr>
        </p:nvSpPr>
        <p:spPr>
          <a:xfrm>
            <a:off x="5713875" y="299622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3" name="Text Placeholder 4">
            <a:extLst>
              <a:ext uri="{FF2B5EF4-FFF2-40B4-BE49-F238E27FC236}">
                <a16:creationId xmlns:a16="http://schemas.microsoft.com/office/drawing/2014/main" id="{48E9C506-31EA-4D04-B660-3B4DB0704112}"/>
              </a:ext>
            </a:extLst>
          </p:cNvPr>
          <p:cNvSpPr>
            <a:spLocks noGrp="1"/>
          </p:cNvSpPr>
          <p:nvPr>
            <p:ph type="body" sz="quarter" idx="37" hasCustomPrompt="1"/>
          </p:nvPr>
        </p:nvSpPr>
        <p:spPr>
          <a:xfrm>
            <a:off x="5713875" y="510784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Tree>
    <p:extLst>
      <p:ext uri="{BB962C8B-B14F-4D97-AF65-F5344CB8AC3E}">
        <p14:creationId xmlns:p14="http://schemas.microsoft.com/office/powerpoint/2010/main" val="219475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85" name="think-cell Slide" r:id="rId4" imgW="270" imgH="270" progId="TCLayout.ActiveDocument.1">
                  <p:embed/>
                </p:oleObj>
              </mc:Choice>
              <mc:Fallback>
                <p:oleObj name="think-cell Slide" r:id="rId4" imgW="270" imgH="270" progId="TCLayout.ActiveDocument.1">
                  <p:embed/>
                  <p:pic>
                    <p:nvPicPr>
                      <p:cNvPr id="12" name="Object 1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Freeform 6"/>
          <p:cNvSpPr>
            <a:spLocks/>
          </p:cNvSpPr>
          <p:nvPr userDrawn="1"/>
        </p:nvSpPr>
        <p:spPr bwMode="auto">
          <a:xfrm>
            <a:off x="4901351" y="831584"/>
            <a:ext cx="7289800" cy="6026150"/>
          </a:xfrm>
          <a:custGeom>
            <a:avLst/>
            <a:gdLst/>
            <a:ahLst/>
            <a:cxnLst>
              <a:cxn ang="0">
                <a:pos x="0" y="1904"/>
              </a:cxn>
              <a:cxn ang="0">
                <a:pos x="8" y="1894"/>
              </a:cxn>
              <a:cxn ang="0">
                <a:pos x="20" y="1886"/>
              </a:cxn>
              <a:cxn ang="0">
                <a:pos x="146" y="1832"/>
              </a:cxn>
              <a:cxn ang="0">
                <a:pos x="344" y="1720"/>
              </a:cxn>
              <a:cxn ang="0">
                <a:pos x="484" y="1628"/>
              </a:cxn>
              <a:cxn ang="0">
                <a:pos x="754" y="1430"/>
              </a:cxn>
              <a:cxn ang="0">
                <a:pos x="1094" y="1162"/>
              </a:cxn>
              <a:cxn ang="0">
                <a:pos x="1418" y="906"/>
              </a:cxn>
              <a:cxn ang="0">
                <a:pos x="1766" y="648"/>
              </a:cxn>
              <a:cxn ang="0">
                <a:pos x="2006" y="486"/>
              </a:cxn>
              <a:cxn ang="0">
                <a:pos x="2254" y="338"/>
              </a:cxn>
              <a:cxn ang="0">
                <a:pos x="2390" y="268"/>
              </a:cxn>
              <a:cxn ang="0">
                <a:pos x="2598" y="172"/>
              </a:cxn>
              <a:cxn ang="0">
                <a:pos x="2816" y="92"/>
              </a:cxn>
              <a:cxn ang="0">
                <a:pos x="2996" y="42"/>
              </a:cxn>
              <a:cxn ang="0">
                <a:pos x="3134" y="16"/>
              </a:cxn>
              <a:cxn ang="0">
                <a:pos x="3220" y="6"/>
              </a:cxn>
              <a:cxn ang="0">
                <a:pos x="3336" y="2"/>
              </a:cxn>
              <a:cxn ang="0">
                <a:pos x="3390" y="0"/>
              </a:cxn>
              <a:cxn ang="0">
                <a:pos x="3522" y="0"/>
              </a:cxn>
              <a:cxn ang="0">
                <a:pos x="3590" y="4"/>
              </a:cxn>
              <a:cxn ang="0">
                <a:pos x="3688" y="8"/>
              </a:cxn>
              <a:cxn ang="0">
                <a:pos x="3832" y="34"/>
              </a:cxn>
              <a:cxn ang="0">
                <a:pos x="3974" y="72"/>
              </a:cxn>
              <a:cxn ang="0">
                <a:pos x="4160" y="140"/>
              </a:cxn>
              <a:cxn ang="0">
                <a:pos x="4336" y="228"/>
              </a:cxn>
              <a:cxn ang="0">
                <a:pos x="4448" y="300"/>
              </a:cxn>
              <a:cxn ang="0">
                <a:pos x="4568" y="390"/>
              </a:cxn>
              <a:cxn ang="0">
                <a:pos x="4588" y="414"/>
              </a:cxn>
              <a:cxn ang="0">
                <a:pos x="4592" y="2788"/>
              </a:cxn>
              <a:cxn ang="0">
                <a:pos x="4582" y="2808"/>
              </a:cxn>
              <a:cxn ang="0">
                <a:pos x="4514" y="2862"/>
              </a:cxn>
              <a:cxn ang="0">
                <a:pos x="4354" y="2970"/>
              </a:cxn>
              <a:cxn ang="0">
                <a:pos x="4186" y="3062"/>
              </a:cxn>
              <a:cxn ang="0">
                <a:pos x="4054" y="3122"/>
              </a:cxn>
              <a:cxn ang="0">
                <a:pos x="3828" y="3206"/>
              </a:cxn>
              <a:cxn ang="0">
                <a:pos x="3598" y="3276"/>
              </a:cxn>
              <a:cxn ang="0">
                <a:pos x="3370" y="3334"/>
              </a:cxn>
              <a:cxn ang="0">
                <a:pos x="2920" y="3432"/>
              </a:cxn>
              <a:cxn ang="0">
                <a:pos x="2498" y="3528"/>
              </a:cxn>
              <a:cxn ang="0">
                <a:pos x="2360" y="3566"/>
              </a:cxn>
              <a:cxn ang="0">
                <a:pos x="2144" y="3642"/>
              </a:cxn>
              <a:cxn ang="0">
                <a:pos x="1988" y="3716"/>
              </a:cxn>
              <a:cxn ang="0">
                <a:pos x="1878" y="3782"/>
              </a:cxn>
              <a:cxn ang="0">
                <a:pos x="1858" y="3792"/>
              </a:cxn>
              <a:cxn ang="0">
                <a:pos x="1834" y="3796"/>
              </a:cxn>
              <a:cxn ang="0">
                <a:pos x="432" y="3796"/>
              </a:cxn>
              <a:cxn ang="0">
                <a:pos x="408" y="3774"/>
              </a:cxn>
              <a:cxn ang="0">
                <a:pos x="354" y="3652"/>
              </a:cxn>
              <a:cxn ang="0">
                <a:pos x="258" y="3396"/>
              </a:cxn>
              <a:cxn ang="0">
                <a:pos x="140" y="2988"/>
              </a:cxn>
              <a:cxn ang="0">
                <a:pos x="86" y="2734"/>
              </a:cxn>
              <a:cxn ang="0">
                <a:pos x="44" y="2478"/>
              </a:cxn>
              <a:cxn ang="0">
                <a:pos x="8" y="2154"/>
              </a:cxn>
              <a:cxn ang="0">
                <a:pos x="4" y="2020"/>
              </a:cxn>
              <a:cxn ang="0">
                <a:pos x="2" y="1948"/>
              </a:cxn>
            </a:cxnLst>
            <a:rect l="0" t="0" r="r" b="b"/>
            <a:pathLst>
              <a:path w="4592" h="3796">
                <a:moveTo>
                  <a:pt x="0" y="1924"/>
                </a:moveTo>
                <a:lnTo>
                  <a:pt x="0" y="1924"/>
                </a:lnTo>
                <a:lnTo>
                  <a:pt x="0" y="1904"/>
                </a:lnTo>
                <a:lnTo>
                  <a:pt x="0" y="1904"/>
                </a:lnTo>
                <a:lnTo>
                  <a:pt x="4" y="1898"/>
                </a:lnTo>
                <a:lnTo>
                  <a:pt x="8" y="1894"/>
                </a:lnTo>
                <a:lnTo>
                  <a:pt x="14" y="1890"/>
                </a:lnTo>
                <a:lnTo>
                  <a:pt x="20" y="1886"/>
                </a:lnTo>
                <a:lnTo>
                  <a:pt x="20" y="1886"/>
                </a:lnTo>
                <a:lnTo>
                  <a:pt x="62" y="1870"/>
                </a:lnTo>
                <a:lnTo>
                  <a:pt x="104" y="1850"/>
                </a:lnTo>
                <a:lnTo>
                  <a:pt x="146" y="1832"/>
                </a:lnTo>
                <a:lnTo>
                  <a:pt x="186" y="1810"/>
                </a:lnTo>
                <a:lnTo>
                  <a:pt x="266" y="1766"/>
                </a:lnTo>
                <a:lnTo>
                  <a:pt x="344" y="1720"/>
                </a:lnTo>
                <a:lnTo>
                  <a:pt x="344" y="1720"/>
                </a:lnTo>
                <a:lnTo>
                  <a:pt x="414" y="1674"/>
                </a:lnTo>
                <a:lnTo>
                  <a:pt x="484" y="1628"/>
                </a:lnTo>
                <a:lnTo>
                  <a:pt x="552" y="1580"/>
                </a:lnTo>
                <a:lnTo>
                  <a:pt x="620" y="1530"/>
                </a:lnTo>
                <a:lnTo>
                  <a:pt x="754" y="1430"/>
                </a:lnTo>
                <a:lnTo>
                  <a:pt x="886" y="1328"/>
                </a:lnTo>
                <a:lnTo>
                  <a:pt x="886" y="1328"/>
                </a:lnTo>
                <a:lnTo>
                  <a:pt x="1094" y="1162"/>
                </a:lnTo>
                <a:lnTo>
                  <a:pt x="1304" y="996"/>
                </a:lnTo>
                <a:lnTo>
                  <a:pt x="1304" y="996"/>
                </a:lnTo>
                <a:lnTo>
                  <a:pt x="1418" y="906"/>
                </a:lnTo>
                <a:lnTo>
                  <a:pt x="1532" y="818"/>
                </a:lnTo>
                <a:lnTo>
                  <a:pt x="1648" y="732"/>
                </a:lnTo>
                <a:lnTo>
                  <a:pt x="1766" y="648"/>
                </a:lnTo>
                <a:lnTo>
                  <a:pt x="1766" y="648"/>
                </a:lnTo>
                <a:lnTo>
                  <a:pt x="1886" y="566"/>
                </a:lnTo>
                <a:lnTo>
                  <a:pt x="2006" y="486"/>
                </a:lnTo>
                <a:lnTo>
                  <a:pt x="2128" y="410"/>
                </a:lnTo>
                <a:lnTo>
                  <a:pt x="2190" y="374"/>
                </a:lnTo>
                <a:lnTo>
                  <a:pt x="2254" y="338"/>
                </a:lnTo>
                <a:lnTo>
                  <a:pt x="2254" y="338"/>
                </a:lnTo>
                <a:lnTo>
                  <a:pt x="2322" y="302"/>
                </a:lnTo>
                <a:lnTo>
                  <a:pt x="2390" y="268"/>
                </a:lnTo>
                <a:lnTo>
                  <a:pt x="2458" y="234"/>
                </a:lnTo>
                <a:lnTo>
                  <a:pt x="2528" y="202"/>
                </a:lnTo>
                <a:lnTo>
                  <a:pt x="2598" y="172"/>
                </a:lnTo>
                <a:lnTo>
                  <a:pt x="2670" y="142"/>
                </a:lnTo>
                <a:lnTo>
                  <a:pt x="2742" y="116"/>
                </a:lnTo>
                <a:lnTo>
                  <a:pt x="2816" y="92"/>
                </a:lnTo>
                <a:lnTo>
                  <a:pt x="2816" y="92"/>
                </a:lnTo>
                <a:lnTo>
                  <a:pt x="2906" y="64"/>
                </a:lnTo>
                <a:lnTo>
                  <a:pt x="2996" y="42"/>
                </a:lnTo>
                <a:lnTo>
                  <a:pt x="3042" y="32"/>
                </a:lnTo>
                <a:lnTo>
                  <a:pt x="3088" y="22"/>
                </a:lnTo>
                <a:lnTo>
                  <a:pt x="3134" y="16"/>
                </a:lnTo>
                <a:lnTo>
                  <a:pt x="3182" y="10"/>
                </a:lnTo>
                <a:lnTo>
                  <a:pt x="3182" y="10"/>
                </a:lnTo>
                <a:lnTo>
                  <a:pt x="3220" y="6"/>
                </a:lnTo>
                <a:lnTo>
                  <a:pt x="3258" y="4"/>
                </a:lnTo>
                <a:lnTo>
                  <a:pt x="3336" y="2"/>
                </a:lnTo>
                <a:lnTo>
                  <a:pt x="3336" y="2"/>
                </a:lnTo>
                <a:lnTo>
                  <a:pt x="3364" y="2"/>
                </a:lnTo>
                <a:lnTo>
                  <a:pt x="3378" y="2"/>
                </a:lnTo>
                <a:lnTo>
                  <a:pt x="3390" y="0"/>
                </a:lnTo>
                <a:lnTo>
                  <a:pt x="3390" y="0"/>
                </a:lnTo>
                <a:lnTo>
                  <a:pt x="3522" y="0"/>
                </a:lnTo>
                <a:lnTo>
                  <a:pt x="3522" y="0"/>
                </a:lnTo>
                <a:lnTo>
                  <a:pt x="3538" y="2"/>
                </a:lnTo>
                <a:lnTo>
                  <a:pt x="3556" y="4"/>
                </a:lnTo>
                <a:lnTo>
                  <a:pt x="3590" y="4"/>
                </a:lnTo>
                <a:lnTo>
                  <a:pt x="3590" y="4"/>
                </a:lnTo>
                <a:lnTo>
                  <a:pt x="3640" y="4"/>
                </a:lnTo>
                <a:lnTo>
                  <a:pt x="3688" y="8"/>
                </a:lnTo>
                <a:lnTo>
                  <a:pt x="3736" y="16"/>
                </a:lnTo>
                <a:lnTo>
                  <a:pt x="3784" y="24"/>
                </a:lnTo>
                <a:lnTo>
                  <a:pt x="3832" y="34"/>
                </a:lnTo>
                <a:lnTo>
                  <a:pt x="3880" y="46"/>
                </a:lnTo>
                <a:lnTo>
                  <a:pt x="3974" y="72"/>
                </a:lnTo>
                <a:lnTo>
                  <a:pt x="3974" y="72"/>
                </a:lnTo>
                <a:lnTo>
                  <a:pt x="4038" y="92"/>
                </a:lnTo>
                <a:lnTo>
                  <a:pt x="4100" y="114"/>
                </a:lnTo>
                <a:lnTo>
                  <a:pt x="4160" y="140"/>
                </a:lnTo>
                <a:lnTo>
                  <a:pt x="4220" y="168"/>
                </a:lnTo>
                <a:lnTo>
                  <a:pt x="4278" y="196"/>
                </a:lnTo>
                <a:lnTo>
                  <a:pt x="4336" y="228"/>
                </a:lnTo>
                <a:lnTo>
                  <a:pt x="4392" y="264"/>
                </a:lnTo>
                <a:lnTo>
                  <a:pt x="4448" y="300"/>
                </a:lnTo>
                <a:lnTo>
                  <a:pt x="4448" y="300"/>
                </a:lnTo>
                <a:lnTo>
                  <a:pt x="4508" y="344"/>
                </a:lnTo>
                <a:lnTo>
                  <a:pt x="4568" y="390"/>
                </a:lnTo>
                <a:lnTo>
                  <a:pt x="4568" y="390"/>
                </a:lnTo>
                <a:lnTo>
                  <a:pt x="4576" y="396"/>
                </a:lnTo>
                <a:lnTo>
                  <a:pt x="4582" y="404"/>
                </a:lnTo>
                <a:lnTo>
                  <a:pt x="4588" y="414"/>
                </a:lnTo>
                <a:lnTo>
                  <a:pt x="4592" y="422"/>
                </a:lnTo>
                <a:lnTo>
                  <a:pt x="4592" y="422"/>
                </a:lnTo>
                <a:lnTo>
                  <a:pt x="4592" y="2788"/>
                </a:lnTo>
                <a:lnTo>
                  <a:pt x="4592" y="2788"/>
                </a:lnTo>
                <a:lnTo>
                  <a:pt x="4588" y="2798"/>
                </a:lnTo>
                <a:lnTo>
                  <a:pt x="4582" y="2808"/>
                </a:lnTo>
                <a:lnTo>
                  <a:pt x="4564" y="2824"/>
                </a:lnTo>
                <a:lnTo>
                  <a:pt x="4564" y="2824"/>
                </a:lnTo>
                <a:lnTo>
                  <a:pt x="4514" y="2862"/>
                </a:lnTo>
                <a:lnTo>
                  <a:pt x="4462" y="2900"/>
                </a:lnTo>
                <a:lnTo>
                  <a:pt x="4408" y="2936"/>
                </a:lnTo>
                <a:lnTo>
                  <a:pt x="4354" y="2970"/>
                </a:lnTo>
                <a:lnTo>
                  <a:pt x="4300" y="3002"/>
                </a:lnTo>
                <a:lnTo>
                  <a:pt x="4244" y="3032"/>
                </a:lnTo>
                <a:lnTo>
                  <a:pt x="4186" y="3062"/>
                </a:lnTo>
                <a:lnTo>
                  <a:pt x="4128" y="3090"/>
                </a:lnTo>
                <a:lnTo>
                  <a:pt x="4128" y="3090"/>
                </a:lnTo>
                <a:lnTo>
                  <a:pt x="4054" y="3122"/>
                </a:lnTo>
                <a:lnTo>
                  <a:pt x="3980" y="3152"/>
                </a:lnTo>
                <a:lnTo>
                  <a:pt x="3904" y="3180"/>
                </a:lnTo>
                <a:lnTo>
                  <a:pt x="3828" y="3206"/>
                </a:lnTo>
                <a:lnTo>
                  <a:pt x="3752" y="3232"/>
                </a:lnTo>
                <a:lnTo>
                  <a:pt x="3676" y="3254"/>
                </a:lnTo>
                <a:lnTo>
                  <a:pt x="3598" y="3276"/>
                </a:lnTo>
                <a:lnTo>
                  <a:pt x="3520" y="3296"/>
                </a:lnTo>
                <a:lnTo>
                  <a:pt x="3520" y="3296"/>
                </a:lnTo>
                <a:lnTo>
                  <a:pt x="3370" y="3334"/>
                </a:lnTo>
                <a:lnTo>
                  <a:pt x="3220" y="3368"/>
                </a:lnTo>
                <a:lnTo>
                  <a:pt x="2920" y="3432"/>
                </a:lnTo>
                <a:lnTo>
                  <a:pt x="2920" y="3432"/>
                </a:lnTo>
                <a:lnTo>
                  <a:pt x="2778" y="3462"/>
                </a:lnTo>
                <a:lnTo>
                  <a:pt x="2638" y="3492"/>
                </a:lnTo>
                <a:lnTo>
                  <a:pt x="2498" y="3528"/>
                </a:lnTo>
                <a:lnTo>
                  <a:pt x="2430" y="3546"/>
                </a:lnTo>
                <a:lnTo>
                  <a:pt x="2360" y="3566"/>
                </a:lnTo>
                <a:lnTo>
                  <a:pt x="2360" y="3566"/>
                </a:lnTo>
                <a:lnTo>
                  <a:pt x="2250" y="3602"/>
                </a:lnTo>
                <a:lnTo>
                  <a:pt x="2196" y="3622"/>
                </a:lnTo>
                <a:lnTo>
                  <a:pt x="2144" y="3642"/>
                </a:lnTo>
                <a:lnTo>
                  <a:pt x="2092" y="3666"/>
                </a:lnTo>
                <a:lnTo>
                  <a:pt x="2040" y="3690"/>
                </a:lnTo>
                <a:lnTo>
                  <a:pt x="1988" y="3716"/>
                </a:lnTo>
                <a:lnTo>
                  <a:pt x="1938" y="3744"/>
                </a:lnTo>
                <a:lnTo>
                  <a:pt x="1938" y="3744"/>
                </a:lnTo>
                <a:lnTo>
                  <a:pt x="1878" y="3782"/>
                </a:lnTo>
                <a:lnTo>
                  <a:pt x="1878" y="3782"/>
                </a:lnTo>
                <a:lnTo>
                  <a:pt x="1868" y="3788"/>
                </a:lnTo>
                <a:lnTo>
                  <a:pt x="1858" y="3792"/>
                </a:lnTo>
                <a:lnTo>
                  <a:pt x="1846" y="3796"/>
                </a:lnTo>
                <a:lnTo>
                  <a:pt x="1834" y="3796"/>
                </a:lnTo>
                <a:lnTo>
                  <a:pt x="1834" y="3796"/>
                </a:lnTo>
                <a:lnTo>
                  <a:pt x="444" y="3796"/>
                </a:lnTo>
                <a:lnTo>
                  <a:pt x="444" y="3796"/>
                </a:lnTo>
                <a:lnTo>
                  <a:pt x="432" y="3796"/>
                </a:lnTo>
                <a:lnTo>
                  <a:pt x="422" y="3792"/>
                </a:lnTo>
                <a:lnTo>
                  <a:pt x="414" y="3784"/>
                </a:lnTo>
                <a:lnTo>
                  <a:pt x="408" y="3774"/>
                </a:lnTo>
                <a:lnTo>
                  <a:pt x="408" y="3774"/>
                </a:lnTo>
                <a:lnTo>
                  <a:pt x="380" y="3714"/>
                </a:lnTo>
                <a:lnTo>
                  <a:pt x="354" y="3652"/>
                </a:lnTo>
                <a:lnTo>
                  <a:pt x="306" y="3528"/>
                </a:lnTo>
                <a:lnTo>
                  <a:pt x="306" y="3528"/>
                </a:lnTo>
                <a:lnTo>
                  <a:pt x="258" y="3396"/>
                </a:lnTo>
                <a:lnTo>
                  <a:pt x="214" y="3260"/>
                </a:lnTo>
                <a:lnTo>
                  <a:pt x="174" y="3124"/>
                </a:lnTo>
                <a:lnTo>
                  <a:pt x="140" y="2988"/>
                </a:lnTo>
                <a:lnTo>
                  <a:pt x="140" y="2988"/>
                </a:lnTo>
                <a:lnTo>
                  <a:pt x="112" y="2860"/>
                </a:lnTo>
                <a:lnTo>
                  <a:pt x="86" y="2734"/>
                </a:lnTo>
                <a:lnTo>
                  <a:pt x="64" y="2606"/>
                </a:lnTo>
                <a:lnTo>
                  <a:pt x="44" y="2478"/>
                </a:lnTo>
                <a:lnTo>
                  <a:pt x="44" y="2478"/>
                </a:lnTo>
                <a:lnTo>
                  <a:pt x="24" y="2316"/>
                </a:lnTo>
                <a:lnTo>
                  <a:pt x="14" y="2236"/>
                </a:lnTo>
                <a:lnTo>
                  <a:pt x="8" y="2154"/>
                </a:lnTo>
                <a:lnTo>
                  <a:pt x="8" y="2154"/>
                </a:lnTo>
                <a:lnTo>
                  <a:pt x="6" y="2086"/>
                </a:lnTo>
                <a:lnTo>
                  <a:pt x="4" y="2020"/>
                </a:lnTo>
                <a:lnTo>
                  <a:pt x="4" y="2020"/>
                </a:lnTo>
                <a:lnTo>
                  <a:pt x="2" y="1972"/>
                </a:lnTo>
                <a:lnTo>
                  <a:pt x="2" y="1948"/>
                </a:lnTo>
                <a:lnTo>
                  <a:pt x="0" y="1924"/>
                </a:lnTo>
                <a:lnTo>
                  <a:pt x="0" y="1924"/>
                </a:lnTo>
                <a:close/>
              </a:path>
            </a:pathLst>
          </a:custGeom>
          <a:solidFill>
            <a:srgbClr val="93E416"/>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694195" y="2191647"/>
            <a:ext cx="4021613" cy="3160282"/>
          </a:xfrm>
          <a:prstGeom prst="rect">
            <a:avLst/>
          </a:prstGeom>
        </p:spPr>
        <p:txBody>
          <a:bodyPr anchor="ctr">
            <a:normAutofit/>
          </a:bodyPr>
          <a:lstStyle>
            <a:lvl1pPr marL="0" indent="0">
              <a:buNone/>
              <a:defRPr sz="3600">
                <a:solidFill>
                  <a:schemeClr val="tx1"/>
                </a:solidFill>
              </a:defRPr>
            </a:lvl1pPr>
            <a:lvl2pPr marL="457200" indent="0">
              <a:buNone/>
              <a:defRPr sz="6000">
                <a:solidFill>
                  <a:schemeClr val="bg1"/>
                </a:solidFill>
              </a:defRPr>
            </a:lvl2pPr>
          </a:lstStyle>
          <a:p>
            <a:pPr lvl="0"/>
            <a:r>
              <a:rPr lang="en-US" dirty="0"/>
              <a:t>Click to insert section title</a:t>
            </a:r>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spTree>
    <p:extLst>
      <p:ext uri="{BB962C8B-B14F-4D97-AF65-F5344CB8AC3E}">
        <p14:creationId xmlns:p14="http://schemas.microsoft.com/office/powerpoint/2010/main" val="9907971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vmlDrawing" Target="../drawings/vmlDrawing1.vm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tags" Target="../tags/tag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7" Type="http://schemas.openxmlformats.org/officeDocument/2006/relationships/image" Target="../media/image1.emf"/><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tags" Target="../tags/tag3.xml"/><Relationship Id="rId4" Type="http://schemas.openxmlformats.org/officeDocument/2006/relationships/vmlDrawing" Target="../drawings/vmlDrawing3.v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oleObject" Target="../embeddings/oleObject4.bin"/><Relationship Id="rId5" Type="http://schemas.openxmlformats.org/officeDocument/2006/relationships/tags" Target="../tags/tag8.xml"/><Relationship Id="rId4" Type="http://schemas.openxmlformats.org/officeDocument/2006/relationships/vmlDrawing" Target="../drawings/vmlDrawing4.vml"/></Relationships>
</file>

<file path=ppt/slideMasters/_rels/slideMaster4.xml.rels><?xml version="1.0" encoding="UTF-8" standalone="yes"?>
<Relationships xmlns="http://schemas.openxmlformats.org/package/2006/relationships"><Relationship Id="rId3" Type="http://schemas.openxmlformats.org/officeDocument/2006/relationships/vmlDrawing" Target="../drawings/vmlDrawing6.vml"/><Relationship Id="rId2" Type="http://schemas.openxmlformats.org/officeDocument/2006/relationships/theme" Target="../theme/theme4.xml"/><Relationship Id="rId1" Type="http://schemas.openxmlformats.org/officeDocument/2006/relationships/slideLayout" Target="../slideLayouts/slideLayout6.x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tags" Target="../tags/tag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6E7E7"/>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4"/>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02" name="think-cell Slide" r:id="rId5" imgW="270" imgH="270" progId="TCLayout.ActiveDocument.1">
                  <p:embed/>
                </p:oleObj>
              </mc:Choice>
              <mc:Fallback>
                <p:oleObj name="think-cell Slide" r:id="rId5" imgW="270" imgH="270" progId="TCLayout.ActiveDocument.1">
                  <p:embed/>
                  <p:pic>
                    <p:nvPicPr>
                      <p:cNvPr id="21" name="Object 20"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E6E7E7"/>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50" name="think-cell Slide" r:id="rId6" imgW="270" imgH="270" progId="TCLayout.ActiveDocument.1">
                  <p:embed/>
                </p:oleObj>
              </mc:Choice>
              <mc:Fallback>
                <p:oleObj name="think-cell Slide" r:id="rId6" imgW="270" imgH="270" progId="TCLayout.ActiveDocument.1">
                  <p:embed/>
                  <p:pic>
                    <p:nvPicPr>
                      <p:cNvPr id="21" name="Object 20"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5" r:id="rId1"/>
    <p:sldLayoutId id="2147483864"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414" name="think-cell Slide" r:id="rId6" imgW="270" imgH="270" progId="TCLayout.ActiveDocument.1">
                  <p:embed/>
                </p:oleObj>
              </mc:Choice>
              <mc:Fallback>
                <p:oleObj name="think-cell Slide" r:id="rId6" imgW="270" imgH="270" progId="TCLayout.ActiveDocument.1">
                  <p:embed/>
                  <p:pic>
                    <p:nvPicPr>
                      <p:cNvPr id="21" name="Object 20"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2020.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33" r:id="rId1"/>
    <p:sldLayoutId id="2147483883"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4"/>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78" name="think-cell Slide" r:id="rId5" imgW="270" imgH="270" progId="TCLayout.ActiveDocument.1">
                  <p:embed/>
                </p:oleObj>
              </mc:Choice>
              <mc:Fallback>
                <p:oleObj name="think-cell Slide" r:id="rId5" imgW="270" imgH="270" progId="TCLayout.ActiveDocument.1">
                  <p:embed/>
                  <p:pic>
                    <p:nvPicPr>
                      <p:cNvPr id="21" name="Object 20"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8"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11"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2020. All rights reserved  </a:t>
            </a:r>
            <a:r>
              <a:rPr lang="en-US" dirty="0">
                <a:solidFill>
                  <a:schemeClr val="accent2"/>
                </a:solidFill>
              </a:rPr>
              <a:t>|</a:t>
            </a:r>
          </a:p>
        </p:txBody>
      </p:sp>
      <p:grpSp>
        <p:nvGrpSpPr>
          <p:cNvPr id="16" name="Groupe 15">
            <a:extLst>
              <a:ext uri="{FF2B5EF4-FFF2-40B4-BE49-F238E27FC236}">
                <a16:creationId xmlns:a16="http://schemas.microsoft.com/office/drawing/2014/main" id="{9CCBF2C1-AE84-4920-BA55-06A21A3C64E9}"/>
              </a:ext>
            </a:extLst>
          </p:cNvPr>
          <p:cNvGrpSpPr/>
          <p:nvPr userDrawn="1"/>
        </p:nvGrpSpPr>
        <p:grpSpPr>
          <a:xfrm>
            <a:off x="12355040" y="33161"/>
            <a:ext cx="360000" cy="1800000"/>
            <a:chOff x="12355040" y="33161"/>
            <a:chExt cx="360000" cy="1800000"/>
          </a:xfrm>
        </p:grpSpPr>
        <p:sp>
          <p:nvSpPr>
            <p:cNvPr id="17" name="Rectangle 16">
              <a:extLst>
                <a:ext uri="{FF2B5EF4-FFF2-40B4-BE49-F238E27FC236}">
                  <a16:creationId xmlns:a16="http://schemas.microsoft.com/office/drawing/2014/main" id="{B08F5EF3-2356-4B1F-860E-01CACCDDB0B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8" name="Rectangle 17">
              <a:extLst>
                <a:ext uri="{FF2B5EF4-FFF2-40B4-BE49-F238E27FC236}">
                  <a16:creationId xmlns:a16="http://schemas.microsoft.com/office/drawing/2014/main" id="{AA3EC8E9-315E-47E1-AF32-83834998FDA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7DAF62B2-11CC-4B22-9A4B-18FA2DE2B586}"/>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C75D6175-E1F7-4C00-B893-FDD3A3F704F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B23D6F31-6A70-49F8-85C0-D3D2946BE1DF}"/>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642789608"/>
      </p:ext>
    </p:extLst>
  </p:cSld>
  <p:clrMap bg1="lt1" tx1="dk1" bg2="lt2" tx2="dk2" accent1="accent1" accent2="accent2" accent3="accent3" accent4="accent4" accent5="accent5" accent6="accent6" hlink="hlink" folHlink="folHlink"/>
  <p:sldLayoutIdLst>
    <p:sldLayoutId id="2147483874" r:id="rId1"/>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88" userDrawn="1">
          <p15:clr>
            <a:srgbClr val="F26B43"/>
          </p15:clr>
        </p15:guide>
        <p15:guide id="2" pos="750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2.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LarsMudde/memento"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Design Patterns for Lunch</a:t>
            </a:r>
            <a:br>
              <a:rPr lang="en-US" dirty="0"/>
            </a:br>
            <a:r>
              <a:rPr lang="en-US" dirty="0"/>
              <a:t>Memento</a:t>
            </a:r>
            <a:endParaRPr lang="en-GB" dirty="0"/>
          </a:p>
        </p:txBody>
      </p:sp>
      <p:sp>
        <p:nvSpPr>
          <p:cNvPr id="3" name="Subtitle 2"/>
          <p:cNvSpPr>
            <a:spLocks noGrp="1"/>
          </p:cNvSpPr>
          <p:nvPr>
            <p:ph type="subTitle" idx="1"/>
          </p:nvPr>
        </p:nvSpPr>
        <p:spPr/>
        <p:txBody>
          <a:bodyPr/>
          <a:lstStyle/>
          <a:p>
            <a:r>
              <a:rPr lang="en-US" dirty="0"/>
              <a:t>Lars </a:t>
            </a:r>
            <a:r>
              <a:rPr lang="en-US" dirty="0" err="1"/>
              <a:t>Mudde</a:t>
            </a:r>
            <a:endParaRPr lang="en-US" dirty="0"/>
          </a:p>
          <a:p>
            <a:r>
              <a:rPr lang="en-US" dirty="0"/>
              <a:t>27-10-2020</a:t>
            </a:r>
          </a:p>
        </p:txBody>
      </p:sp>
    </p:spTree>
    <p:extLst>
      <p:ext uri="{BB962C8B-B14F-4D97-AF65-F5344CB8AC3E}">
        <p14:creationId xmlns:p14="http://schemas.microsoft.com/office/powerpoint/2010/main" val="1915804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Object 1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64" name="think-cell Slide" r:id="rId5" imgW="270" imgH="270" progId="TCLayout.ActiveDocument.1">
                  <p:embed/>
                </p:oleObj>
              </mc:Choice>
              <mc:Fallback>
                <p:oleObj name="think-cell Slide" r:id="rId5" imgW="270" imgH="270" progId="TCLayout.ActiveDocument.1">
                  <p:embed/>
                  <p:pic>
                    <p:nvPicPr>
                      <p:cNvPr id="20" name="Object 19"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p:nvPr>
        </p:nvSpPr>
        <p:spPr/>
        <p:txBody>
          <a:bodyPr/>
          <a:lstStyle/>
          <a:p>
            <a:r>
              <a:rPr lang="en-US" dirty="0"/>
              <a:t>Introduction</a:t>
            </a:r>
            <a:endParaRPr lang="en-GB" dirty="0"/>
          </a:p>
        </p:txBody>
      </p:sp>
      <p:sp>
        <p:nvSpPr>
          <p:cNvPr id="38" name="Text Placeholder 10">
            <a:extLst>
              <a:ext uri="{FF2B5EF4-FFF2-40B4-BE49-F238E27FC236}">
                <a16:creationId xmlns:a16="http://schemas.microsoft.com/office/drawing/2014/main" id="{D7663609-665C-491F-86A1-0325BAB20045}"/>
              </a:ext>
            </a:extLst>
          </p:cNvPr>
          <p:cNvSpPr txBox="1">
            <a:spLocks/>
          </p:cNvSpPr>
          <p:nvPr/>
        </p:nvSpPr>
        <p:spPr>
          <a:xfrm>
            <a:off x="5431471" y="214978"/>
            <a:ext cx="4020458" cy="412363"/>
          </a:xfrm>
          <a:prstGeom prst="rect">
            <a:avLst/>
          </a:prstGeom>
          <a:noFill/>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rgbClr val="0070AD"/>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1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1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Lars </a:t>
            </a:r>
            <a:r>
              <a:rPr lang="en-US" dirty="0" err="1"/>
              <a:t>Mudde</a:t>
            </a:r>
            <a:endParaRPr lang="en-US" dirty="0"/>
          </a:p>
        </p:txBody>
      </p:sp>
      <p:sp>
        <p:nvSpPr>
          <p:cNvPr id="39" name="Text Placeholder 11">
            <a:extLst>
              <a:ext uri="{FF2B5EF4-FFF2-40B4-BE49-F238E27FC236}">
                <a16:creationId xmlns:a16="http://schemas.microsoft.com/office/drawing/2014/main" id="{66ED8EB7-56D4-4279-9DBD-857BE41DC4ED}"/>
              </a:ext>
            </a:extLst>
          </p:cNvPr>
          <p:cNvSpPr txBox="1">
            <a:spLocks/>
          </p:cNvSpPr>
          <p:nvPr/>
        </p:nvSpPr>
        <p:spPr>
          <a:xfrm>
            <a:off x="5351353" y="673608"/>
            <a:ext cx="5382908" cy="1177616"/>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tx1"/>
                </a:solidFill>
                <a:latin typeface="+mj-lt"/>
                <a:ea typeface="+mn-ea"/>
                <a:cs typeface="+mn-cs"/>
              </a:defRPr>
            </a:lvl1pPr>
            <a:lvl2pPr marL="266700" indent="-177800" algn="l" defTabSz="914400" rtl="0" eaLnBrk="1" latinLnBrk="0" hangingPunct="1">
              <a:lnSpc>
                <a:spcPct val="100000"/>
              </a:lnSpc>
              <a:spcBef>
                <a:spcPts val="500"/>
              </a:spcBef>
              <a:buClr>
                <a:schemeClr val="accent1"/>
              </a:buClr>
              <a:buFont typeface="Wingdings" panose="05000000000000000000" pitchFamily="2" charset="2"/>
              <a:buChar char="§"/>
              <a:defRPr sz="1200" kern="1200">
                <a:solidFill>
                  <a:schemeClr val="tx1"/>
                </a:solidFill>
                <a:latin typeface="+mj-lt"/>
                <a:ea typeface="+mn-ea"/>
                <a:cs typeface="+mn-cs"/>
              </a:defRPr>
            </a:lvl2pPr>
            <a:lvl3pPr marL="444500" indent="-177800" algn="l" defTabSz="914400" rtl="0" eaLnBrk="1" latinLnBrk="0" hangingPunct="1">
              <a:lnSpc>
                <a:spcPct val="100000"/>
              </a:lnSpc>
              <a:spcBef>
                <a:spcPts val="500"/>
              </a:spcBef>
              <a:buClr>
                <a:schemeClr val="accent2"/>
              </a:buClr>
              <a:buFont typeface="Arial" panose="020B0604020202020204" pitchFamily="34" charset="0"/>
              <a:buChar char="•"/>
              <a:defRPr sz="1200" kern="1200">
                <a:solidFill>
                  <a:schemeClr val="tx1"/>
                </a:solidFill>
                <a:latin typeface="+mj-lt"/>
                <a:ea typeface="+mn-ea"/>
                <a:cs typeface="+mn-cs"/>
              </a:defRPr>
            </a:lvl3pPr>
            <a:lvl4pPr marL="622300" indent="-177800" algn="l" defTabSz="914400" rtl="0" eaLnBrk="1" latinLnBrk="0" hangingPunct="1">
              <a:lnSpc>
                <a:spcPct val="100000"/>
              </a:lnSpc>
              <a:spcBef>
                <a:spcPts val="500"/>
              </a:spcBef>
              <a:buClr>
                <a:schemeClr val="accent3"/>
              </a:buClr>
              <a:buFont typeface="Verdana" panose="020B0604030504040204" pitchFamily="34" charset="0"/>
              <a:buChar char="‒"/>
              <a:defRPr sz="1200" kern="1200">
                <a:solidFill>
                  <a:schemeClr val="tx1"/>
                </a:solidFill>
                <a:latin typeface="+mj-lt"/>
                <a:ea typeface="+mn-ea"/>
                <a:cs typeface="+mn-cs"/>
              </a:defRPr>
            </a:lvl4pPr>
            <a:lvl5pPr marL="812800" indent="-190500" algn="l" defTabSz="914400" rtl="0" eaLnBrk="1" latinLnBrk="0" hangingPunct="1">
              <a:lnSpc>
                <a:spcPct val="100000"/>
              </a:lnSpc>
              <a:spcBef>
                <a:spcPts val="500"/>
              </a:spcBef>
              <a:buClr>
                <a:schemeClr val="accent5"/>
              </a:buClr>
              <a:buFont typeface="Arial" panose="020B0604020202020204" pitchFamily="34" charset="0"/>
              <a:buChar char="•"/>
              <a:defRPr sz="12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9388" lvl="1"/>
            <a:r>
              <a:rPr lang="en-US" dirty="0"/>
              <a:t>AMS N21 Software developer</a:t>
            </a:r>
          </a:p>
          <a:p>
            <a:pPr marL="179388" lvl="1"/>
            <a:r>
              <a:rPr lang="en-US" dirty="0"/>
              <a:t>Proud member of </a:t>
            </a:r>
            <a:r>
              <a:rPr lang="en-US" dirty="0" err="1"/>
              <a:t>DigiD</a:t>
            </a:r>
            <a:r>
              <a:rPr lang="en-US" dirty="0"/>
              <a:t> </a:t>
            </a:r>
            <a:r>
              <a:rPr lang="en-US" dirty="0" err="1"/>
              <a:t>Machtigen</a:t>
            </a:r>
            <a:r>
              <a:rPr lang="en-US" dirty="0"/>
              <a:t> team </a:t>
            </a:r>
            <a:r>
              <a:rPr lang="en-US" dirty="0" err="1"/>
              <a:t>Delorean</a:t>
            </a:r>
            <a:endParaRPr lang="en-US" dirty="0"/>
          </a:p>
          <a:p>
            <a:pPr marL="179388" lvl="1"/>
            <a:endParaRPr lang="en-GB" dirty="0"/>
          </a:p>
        </p:txBody>
      </p:sp>
    </p:spTree>
    <p:extLst>
      <p:ext uri="{BB962C8B-B14F-4D97-AF65-F5344CB8AC3E}">
        <p14:creationId xmlns:p14="http://schemas.microsoft.com/office/powerpoint/2010/main" val="3117408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E7E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Definition</a:t>
            </a:r>
            <a:endParaRPr lang="en-GB" dirty="0"/>
          </a:p>
        </p:txBody>
      </p:sp>
      <p:sp>
        <p:nvSpPr>
          <p:cNvPr id="26" name="Oval 20">
            <a:extLst>
              <a:ext uri="{FF2B5EF4-FFF2-40B4-BE49-F238E27FC236}">
                <a16:creationId xmlns:a16="http://schemas.microsoft.com/office/drawing/2014/main" id="{EB718C1E-D2DD-4373-9E5E-B5D68F218E56}"/>
              </a:ext>
            </a:extLst>
          </p:cNvPr>
          <p:cNvSpPr/>
          <p:nvPr/>
        </p:nvSpPr>
        <p:spPr>
          <a:xfrm>
            <a:off x="348196" y="3132511"/>
            <a:ext cx="2940012" cy="1798731"/>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400" dirty="0"/>
              <a:t>Design </a:t>
            </a:r>
          </a:p>
          <a:p>
            <a:pPr algn="ctr"/>
            <a:r>
              <a:rPr lang="pt-PT" sz="2400" dirty="0"/>
              <a:t>patterns</a:t>
            </a:r>
          </a:p>
        </p:txBody>
      </p:sp>
      <p:sp>
        <p:nvSpPr>
          <p:cNvPr id="27" name="Oval 20">
            <a:extLst>
              <a:ext uri="{FF2B5EF4-FFF2-40B4-BE49-F238E27FC236}">
                <a16:creationId xmlns:a16="http://schemas.microsoft.com/office/drawing/2014/main" id="{32435CF2-1334-428E-B653-7B5B1A1C47F5}"/>
              </a:ext>
            </a:extLst>
          </p:cNvPr>
          <p:cNvSpPr/>
          <p:nvPr/>
        </p:nvSpPr>
        <p:spPr>
          <a:xfrm>
            <a:off x="3855787" y="684029"/>
            <a:ext cx="3237686" cy="2264241"/>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400" dirty="0" err="1"/>
              <a:t>Behavioural</a:t>
            </a:r>
            <a:endParaRPr lang="pt-PT" dirty="0"/>
          </a:p>
        </p:txBody>
      </p:sp>
      <p:sp>
        <p:nvSpPr>
          <p:cNvPr id="28" name="Oval 20">
            <a:extLst>
              <a:ext uri="{FF2B5EF4-FFF2-40B4-BE49-F238E27FC236}">
                <a16:creationId xmlns:a16="http://schemas.microsoft.com/office/drawing/2014/main" id="{8327F0E3-A5D3-4898-90EA-FB86B6C175D5}"/>
              </a:ext>
            </a:extLst>
          </p:cNvPr>
          <p:cNvSpPr/>
          <p:nvPr/>
        </p:nvSpPr>
        <p:spPr>
          <a:xfrm>
            <a:off x="8020878" y="1946423"/>
            <a:ext cx="2940012" cy="2097741"/>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400" dirty="0"/>
              <a:t>Memento</a:t>
            </a:r>
          </a:p>
        </p:txBody>
      </p:sp>
      <p:sp>
        <p:nvSpPr>
          <p:cNvPr id="29" name="Oval 20">
            <a:extLst>
              <a:ext uri="{FF2B5EF4-FFF2-40B4-BE49-F238E27FC236}">
                <a16:creationId xmlns:a16="http://schemas.microsoft.com/office/drawing/2014/main" id="{3FAE4C7C-5F75-4C1F-BD1B-8869C38B2778}"/>
              </a:ext>
            </a:extLst>
          </p:cNvPr>
          <p:cNvSpPr/>
          <p:nvPr/>
        </p:nvSpPr>
        <p:spPr>
          <a:xfrm>
            <a:off x="375970" y="2527398"/>
            <a:ext cx="1517897" cy="1104901"/>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Creational</a:t>
            </a:r>
          </a:p>
        </p:txBody>
      </p:sp>
      <p:sp>
        <p:nvSpPr>
          <p:cNvPr id="30" name="Oval 20">
            <a:extLst>
              <a:ext uri="{FF2B5EF4-FFF2-40B4-BE49-F238E27FC236}">
                <a16:creationId xmlns:a16="http://schemas.microsoft.com/office/drawing/2014/main" id="{C4A4B69B-C454-4E7F-9513-EE8846374A05}"/>
              </a:ext>
            </a:extLst>
          </p:cNvPr>
          <p:cNvSpPr/>
          <p:nvPr/>
        </p:nvSpPr>
        <p:spPr>
          <a:xfrm>
            <a:off x="2529259" y="3255352"/>
            <a:ext cx="1517897" cy="1104901"/>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Structural</a:t>
            </a:r>
          </a:p>
        </p:txBody>
      </p:sp>
      <p:sp>
        <p:nvSpPr>
          <p:cNvPr id="31" name="Oval 20">
            <a:extLst>
              <a:ext uri="{FF2B5EF4-FFF2-40B4-BE49-F238E27FC236}">
                <a16:creationId xmlns:a16="http://schemas.microsoft.com/office/drawing/2014/main" id="{56240614-4739-4C6E-B329-49FA02BE9124}"/>
              </a:ext>
            </a:extLst>
          </p:cNvPr>
          <p:cNvSpPr/>
          <p:nvPr/>
        </p:nvSpPr>
        <p:spPr>
          <a:xfrm>
            <a:off x="1088525" y="4677850"/>
            <a:ext cx="1517897" cy="1104901"/>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Behavioral</a:t>
            </a:r>
          </a:p>
        </p:txBody>
      </p:sp>
      <p:sp>
        <p:nvSpPr>
          <p:cNvPr id="32" name="Oval 20">
            <a:extLst>
              <a:ext uri="{FF2B5EF4-FFF2-40B4-BE49-F238E27FC236}">
                <a16:creationId xmlns:a16="http://schemas.microsoft.com/office/drawing/2014/main" id="{301E90FA-1AC7-445E-A655-CAC6F8F00044}"/>
              </a:ext>
            </a:extLst>
          </p:cNvPr>
          <p:cNvSpPr/>
          <p:nvPr/>
        </p:nvSpPr>
        <p:spPr>
          <a:xfrm>
            <a:off x="3588418" y="577334"/>
            <a:ext cx="1165412" cy="96081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What</a:t>
            </a:r>
          </a:p>
        </p:txBody>
      </p:sp>
      <p:sp>
        <p:nvSpPr>
          <p:cNvPr id="33" name="Oval 20">
            <a:extLst>
              <a:ext uri="{FF2B5EF4-FFF2-40B4-BE49-F238E27FC236}">
                <a16:creationId xmlns:a16="http://schemas.microsoft.com/office/drawing/2014/main" id="{AE82E4C4-4EC9-4D61-86E9-996B80DC4739}"/>
              </a:ext>
            </a:extLst>
          </p:cNvPr>
          <p:cNvSpPr/>
          <p:nvPr/>
        </p:nvSpPr>
        <p:spPr>
          <a:xfrm>
            <a:off x="6195430" y="552450"/>
            <a:ext cx="1165412" cy="96081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Who</a:t>
            </a:r>
          </a:p>
        </p:txBody>
      </p:sp>
      <p:sp>
        <p:nvSpPr>
          <p:cNvPr id="34" name="Oval 20">
            <a:extLst>
              <a:ext uri="{FF2B5EF4-FFF2-40B4-BE49-F238E27FC236}">
                <a16:creationId xmlns:a16="http://schemas.microsoft.com/office/drawing/2014/main" id="{C7C58DC7-9F31-496F-9842-116865837CF7}"/>
              </a:ext>
            </a:extLst>
          </p:cNvPr>
          <p:cNvSpPr/>
          <p:nvPr/>
        </p:nvSpPr>
        <p:spPr>
          <a:xfrm>
            <a:off x="3631167" y="2241878"/>
            <a:ext cx="1165412" cy="96081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When</a:t>
            </a:r>
          </a:p>
        </p:txBody>
      </p:sp>
      <p:sp>
        <p:nvSpPr>
          <p:cNvPr id="35" name="Oval 20">
            <a:extLst>
              <a:ext uri="{FF2B5EF4-FFF2-40B4-BE49-F238E27FC236}">
                <a16:creationId xmlns:a16="http://schemas.microsoft.com/office/drawing/2014/main" id="{4DFF82C5-C592-4604-B76E-5CF38AF2B92B}"/>
              </a:ext>
            </a:extLst>
          </p:cNvPr>
          <p:cNvSpPr/>
          <p:nvPr/>
        </p:nvSpPr>
        <p:spPr>
          <a:xfrm>
            <a:off x="6096000" y="2238242"/>
            <a:ext cx="1165412" cy="96081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How</a:t>
            </a:r>
          </a:p>
        </p:txBody>
      </p:sp>
      <p:sp>
        <p:nvSpPr>
          <p:cNvPr id="36" name="TextBox 35">
            <a:extLst>
              <a:ext uri="{FF2B5EF4-FFF2-40B4-BE49-F238E27FC236}">
                <a16:creationId xmlns:a16="http://schemas.microsoft.com/office/drawing/2014/main" id="{F2AF234A-B7E7-4B06-81C0-20A43265C835}"/>
              </a:ext>
            </a:extLst>
          </p:cNvPr>
          <p:cNvSpPr txBox="1"/>
          <p:nvPr/>
        </p:nvSpPr>
        <p:spPr>
          <a:xfrm>
            <a:off x="5789967" y="4147023"/>
            <a:ext cx="6591603" cy="954107"/>
          </a:xfrm>
          <a:prstGeom prst="rect">
            <a:avLst/>
          </a:prstGeom>
          <a:noFill/>
        </p:spPr>
        <p:txBody>
          <a:bodyPr wrap="square" rtlCol="0">
            <a:spAutoFit/>
          </a:bodyPr>
          <a:lstStyle/>
          <a:p>
            <a:r>
              <a:rPr lang="nl-NL" sz="1400" i="1" dirty="0">
                <a:solidFill>
                  <a:schemeClr val="tx1">
                    <a:alpha val="60000"/>
                  </a:schemeClr>
                </a:solidFill>
              </a:rPr>
              <a:t>“Without </a:t>
            </a:r>
            <a:r>
              <a:rPr lang="nl-NL" sz="1400" i="1" dirty="0" err="1">
                <a:solidFill>
                  <a:schemeClr val="tx1">
                    <a:alpha val="60000"/>
                  </a:schemeClr>
                </a:solidFill>
              </a:rPr>
              <a:t>violating</a:t>
            </a:r>
            <a:r>
              <a:rPr lang="nl-NL" sz="1400" i="1" dirty="0">
                <a:solidFill>
                  <a:schemeClr val="tx1">
                    <a:alpha val="60000"/>
                  </a:schemeClr>
                </a:solidFill>
              </a:rPr>
              <a:t> </a:t>
            </a:r>
            <a:r>
              <a:rPr lang="nl-NL" sz="1400" i="1" dirty="0" err="1">
                <a:solidFill>
                  <a:schemeClr val="tx1">
                    <a:alpha val="60000"/>
                  </a:schemeClr>
                </a:solidFill>
              </a:rPr>
              <a:t>encapsulation</a:t>
            </a:r>
            <a:r>
              <a:rPr lang="nl-NL" sz="1400" i="1" dirty="0">
                <a:solidFill>
                  <a:schemeClr val="tx1">
                    <a:alpha val="60000"/>
                  </a:schemeClr>
                </a:solidFill>
              </a:rPr>
              <a:t>, </a:t>
            </a:r>
            <a:r>
              <a:rPr lang="nl-NL" sz="1400" i="1" dirty="0" err="1">
                <a:solidFill>
                  <a:schemeClr val="tx1">
                    <a:alpha val="60000"/>
                  </a:schemeClr>
                </a:solidFill>
              </a:rPr>
              <a:t>capture</a:t>
            </a:r>
            <a:br>
              <a:rPr lang="nl-NL" sz="1400" i="1" dirty="0">
                <a:solidFill>
                  <a:schemeClr val="tx1">
                    <a:alpha val="60000"/>
                  </a:schemeClr>
                </a:solidFill>
              </a:rPr>
            </a:br>
            <a:r>
              <a:rPr lang="nl-NL" sz="1400" i="1" dirty="0">
                <a:solidFill>
                  <a:schemeClr val="tx1">
                    <a:alpha val="60000"/>
                  </a:schemeClr>
                </a:solidFill>
              </a:rPr>
              <a:t> </a:t>
            </a:r>
            <a:r>
              <a:rPr lang="nl-NL" sz="1400" i="1" dirty="0" err="1">
                <a:solidFill>
                  <a:schemeClr val="tx1">
                    <a:alpha val="60000"/>
                  </a:schemeClr>
                </a:solidFill>
              </a:rPr>
              <a:t>and</a:t>
            </a:r>
            <a:r>
              <a:rPr lang="nl-NL" sz="1400" i="1" dirty="0">
                <a:solidFill>
                  <a:schemeClr val="tx1">
                    <a:alpha val="60000"/>
                  </a:schemeClr>
                </a:solidFill>
              </a:rPr>
              <a:t> </a:t>
            </a:r>
            <a:r>
              <a:rPr lang="nl-NL" sz="1400" i="1" dirty="0" err="1">
                <a:solidFill>
                  <a:schemeClr val="tx1">
                    <a:alpha val="60000"/>
                  </a:schemeClr>
                </a:solidFill>
              </a:rPr>
              <a:t>externalize</a:t>
            </a:r>
            <a:r>
              <a:rPr lang="nl-NL" sz="1400" i="1" dirty="0">
                <a:solidFill>
                  <a:schemeClr val="tx1">
                    <a:alpha val="60000"/>
                  </a:schemeClr>
                </a:solidFill>
              </a:rPr>
              <a:t> </a:t>
            </a:r>
            <a:r>
              <a:rPr lang="nl-NL" sz="1400" i="1" dirty="0" err="1">
                <a:solidFill>
                  <a:schemeClr val="tx1">
                    <a:alpha val="60000"/>
                  </a:schemeClr>
                </a:solidFill>
              </a:rPr>
              <a:t>an</a:t>
            </a:r>
            <a:r>
              <a:rPr lang="nl-NL" sz="1400" i="1" dirty="0">
                <a:solidFill>
                  <a:schemeClr val="tx1">
                    <a:alpha val="60000"/>
                  </a:schemeClr>
                </a:solidFill>
              </a:rPr>
              <a:t> </a:t>
            </a:r>
            <a:r>
              <a:rPr lang="nl-NL" sz="1400" i="1" dirty="0" err="1">
                <a:solidFill>
                  <a:schemeClr val="tx1">
                    <a:alpha val="60000"/>
                  </a:schemeClr>
                </a:solidFill>
              </a:rPr>
              <a:t>object’s</a:t>
            </a:r>
            <a:r>
              <a:rPr lang="nl-NL" sz="1400" i="1" dirty="0">
                <a:solidFill>
                  <a:schemeClr val="tx1">
                    <a:alpha val="60000"/>
                  </a:schemeClr>
                </a:solidFill>
              </a:rPr>
              <a:t> </a:t>
            </a:r>
            <a:r>
              <a:rPr lang="nl-NL" sz="1400" i="1" dirty="0" err="1">
                <a:solidFill>
                  <a:schemeClr val="tx1">
                    <a:alpha val="60000"/>
                  </a:schemeClr>
                </a:solidFill>
              </a:rPr>
              <a:t>Internal</a:t>
            </a:r>
            <a:r>
              <a:rPr lang="nl-NL" sz="1400" i="1" dirty="0">
                <a:solidFill>
                  <a:schemeClr val="tx1">
                    <a:alpha val="60000"/>
                  </a:schemeClr>
                </a:solidFill>
              </a:rPr>
              <a:t> state </a:t>
            </a:r>
            <a:br>
              <a:rPr lang="nl-NL" sz="1400" i="1" dirty="0">
                <a:solidFill>
                  <a:schemeClr val="tx1">
                    <a:alpha val="60000"/>
                  </a:schemeClr>
                </a:solidFill>
              </a:rPr>
            </a:br>
            <a:r>
              <a:rPr lang="nl-NL" sz="1400" i="1" dirty="0" err="1">
                <a:solidFill>
                  <a:schemeClr val="tx1">
                    <a:alpha val="60000"/>
                  </a:schemeClr>
                </a:solidFill>
              </a:rPr>
              <a:t>so</a:t>
            </a:r>
            <a:r>
              <a:rPr lang="nl-NL" sz="1400" i="1" dirty="0">
                <a:solidFill>
                  <a:schemeClr val="tx1">
                    <a:alpha val="60000"/>
                  </a:schemeClr>
                </a:solidFill>
              </a:rPr>
              <a:t> </a:t>
            </a:r>
            <a:r>
              <a:rPr lang="nl-NL" sz="1400" i="1" dirty="0" err="1">
                <a:solidFill>
                  <a:schemeClr val="tx1">
                    <a:alpha val="60000"/>
                  </a:schemeClr>
                </a:solidFill>
              </a:rPr>
              <a:t>that</a:t>
            </a:r>
            <a:r>
              <a:rPr lang="nl-NL" sz="1400" i="1" dirty="0">
                <a:solidFill>
                  <a:schemeClr val="tx1">
                    <a:alpha val="60000"/>
                  </a:schemeClr>
                </a:solidFill>
              </a:rPr>
              <a:t> </a:t>
            </a:r>
            <a:r>
              <a:rPr lang="nl-NL" sz="1400" i="1" dirty="0" err="1">
                <a:solidFill>
                  <a:schemeClr val="tx1">
                    <a:alpha val="60000"/>
                  </a:schemeClr>
                </a:solidFill>
              </a:rPr>
              <a:t>the</a:t>
            </a:r>
            <a:r>
              <a:rPr lang="nl-NL" sz="1400" i="1" dirty="0">
                <a:solidFill>
                  <a:schemeClr val="tx1">
                    <a:alpha val="60000"/>
                  </a:schemeClr>
                </a:solidFill>
              </a:rPr>
              <a:t> object </a:t>
            </a:r>
            <a:r>
              <a:rPr lang="nl-NL" sz="1400" i="1" dirty="0" err="1">
                <a:solidFill>
                  <a:schemeClr val="tx1">
                    <a:alpha val="60000"/>
                  </a:schemeClr>
                </a:solidFill>
              </a:rPr>
              <a:t>can</a:t>
            </a:r>
            <a:r>
              <a:rPr lang="nl-NL" sz="1400" i="1" dirty="0">
                <a:solidFill>
                  <a:schemeClr val="tx1">
                    <a:alpha val="60000"/>
                  </a:schemeClr>
                </a:solidFill>
              </a:rPr>
              <a:t> </a:t>
            </a:r>
            <a:r>
              <a:rPr lang="nl-NL" sz="1400" i="1" dirty="0" err="1">
                <a:solidFill>
                  <a:schemeClr val="tx1">
                    <a:alpha val="60000"/>
                  </a:schemeClr>
                </a:solidFill>
              </a:rPr>
              <a:t>be</a:t>
            </a:r>
            <a:r>
              <a:rPr lang="nl-NL" sz="1400" i="1" dirty="0">
                <a:solidFill>
                  <a:schemeClr val="tx1">
                    <a:alpha val="60000"/>
                  </a:schemeClr>
                </a:solidFill>
              </a:rPr>
              <a:t> </a:t>
            </a:r>
            <a:r>
              <a:rPr lang="nl-NL" sz="1400" i="1" dirty="0" err="1">
                <a:solidFill>
                  <a:schemeClr val="tx1">
                    <a:alpha val="60000"/>
                  </a:schemeClr>
                </a:solidFill>
              </a:rPr>
              <a:t>restored</a:t>
            </a:r>
            <a:r>
              <a:rPr lang="nl-NL" sz="1400" i="1" dirty="0">
                <a:solidFill>
                  <a:schemeClr val="tx1">
                    <a:alpha val="60000"/>
                  </a:schemeClr>
                </a:solidFill>
              </a:rPr>
              <a:t> </a:t>
            </a:r>
            <a:r>
              <a:rPr lang="nl-NL" sz="1400" i="1" dirty="0" err="1">
                <a:solidFill>
                  <a:schemeClr val="tx1">
                    <a:alpha val="60000"/>
                  </a:schemeClr>
                </a:solidFill>
              </a:rPr>
              <a:t>to</a:t>
            </a:r>
            <a:r>
              <a:rPr lang="nl-NL" sz="1400" i="1" dirty="0">
                <a:solidFill>
                  <a:schemeClr val="tx1">
                    <a:alpha val="60000"/>
                  </a:schemeClr>
                </a:solidFill>
              </a:rPr>
              <a:t> </a:t>
            </a:r>
            <a:r>
              <a:rPr lang="nl-NL" sz="1400" i="1" dirty="0" err="1">
                <a:solidFill>
                  <a:schemeClr val="tx1">
                    <a:alpha val="60000"/>
                  </a:schemeClr>
                </a:solidFill>
              </a:rPr>
              <a:t>this</a:t>
            </a:r>
            <a:r>
              <a:rPr lang="nl-NL" sz="1400" i="1" dirty="0">
                <a:solidFill>
                  <a:schemeClr val="tx1">
                    <a:alpha val="60000"/>
                  </a:schemeClr>
                </a:solidFill>
              </a:rPr>
              <a:t> later.”</a:t>
            </a:r>
          </a:p>
          <a:p>
            <a:r>
              <a:rPr lang="nl-NL" sz="1400" i="1" dirty="0">
                <a:solidFill>
                  <a:schemeClr val="tx1">
                    <a:alpha val="60000"/>
                  </a:schemeClr>
                </a:solidFill>
              </a:rPr>
              <a:t>- Gang of </a:t>
            </a:r>
            <a:r>
              <a:rPr lang="nl-NL" sz="1400" i="1" dirty="0" err="1">
                <a:solidFill>
                  <a:schemeClr val="tx1">
                    <a:alpha val="60000"/>
                  </a:schemeClr>
                </a:solidFill>
              </a:rPr>
              <a:t>Four</a:t>
            </a:r>
            <a:endParaRPr lang="nl-NL" sz="1400" i="1" dirty="0">
              <a:solidFill>
                <a:schemeClr val="tx1">
                  <a:alpha val="60000"/>
                </a:schemeClr>
              </a:solidFill>
            </a:endParaRPr>
          </a:p>
        </p:txBody>
      </p:sp>
      <p:sp>
        <p:nvSpPr>
          <p:cNvPr id="41" name="Freeform: Shape 40">
            <a:extLst>
              <a:ext uri="{FF2B5EF4-FFF2-40B4-BE49-F238E27FC236}">
                <a16:creationId xmlns:a16="http://schemas.microsoft.com/office/drawing/2014/main" id="{D4153D08-1F91-44C2-8FBE-7607334BE878}"/>
              </a:ext>
            </a:extLst>
          </p:cNvPr>
          <p:cNvSpPr/>
          <p:nvPr/>
        </p:nvSpPr>
        <p:spPr>
          <a:xfrm>
            <a:off x="2393548" y="1855694"/>
            <a:ext cx="1748146" cy="1600200"/>
          </a:xfrm>
          <a:custGeom>
            <a:avLst/>
            <a:gdLst>
              <a:gd name="connsiteX0" fmla="*/ 847193 w 1748146"/>
              <a:gd name="connsiteY0" fmla="*/ 1600200 h 1600200"/>
              <a:gd name="connsiteX1" fmla="*/ 28 w 1748146"/>
              <a:gd name="connsiteY1" fmla="*/ 618565 h 1600200"/>
              <a:gd name="connsiteX2" fmla="*/ 820299 w 1748146"/>
              <a:gd name="connsiteY2" fmla="*/ 753035 h 1600200"/>
              <a:gd name="connsiteX3" fmla="*/ 1748146 w 1748146"/>
              <a:gd name="connsiteY3" fmla="*/ 0 h 1600200"/>
            </a:gdLst>
            <a:ahLst/>
            <a:cxnLst>
              <a:cxn ang="0">
                <a:pos x="connsiteX0" y="connsiteY0"/>
              </a:cxn>
              <a:cxn ang="0">
                <a:pos x="connsiteX1" y="connsiteY1"/>
              </a:cxn>
              <a:cxn ang="0">
                <a:pos x="connsiteX2" y="connsiteY2"/>
              </a:cxn>
              <a:cxn ang="0">
                <a:pos x="connsiteX3" y="connsiteY3"/>
              </a:cxn>
            </a:cxnLst>
            <a:rect l="l" t="t" r="r" b="b"/>
            <a:pathLst>
              <a:path w="1748146" h="1600200">
                <a:moveTo>
                  <a:pt x="847193" y="1600200"/>
                </a:moveTo>
                <a:cubicBezTo>
                  <a:pt x="425851" y="1179979"/>
                  <a:pt x="4510" y="759759"/>
                  <a:pt x="28" y="618565"/>
                </a:cubicBezTo>
                <a:cubicBezTo>
                  <a:pt x="-4454" y="477371"/>
                  <a:pt x="528946" y="856129"/>
                  <a:pt x="820299" y="753035"/>
                </a:cubicBezTo>
                <a:cubicBezTo>
                  <a:pt x="1111652" y="649941"/>
                  <a:pt x="1429899" y="324970"/>
                  <a:pt x="1748146" y="0"/>
                </a:cubicBezTo>
              </a:path>
            </a:pathLst>
          </a:custGeom>
          <a:no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4" name="Freeform: Shape 43">
            <a:extLst>
              <a:ext uri="{FF2B5EF4-FFF2-40B4-BE49-F238E27FC236}">
                <a16:creationId xmlns:a16="http://schemas.microsoft.com/office/drawing/2014/main" id="{18DD2CFC-52CF-408C-BB51-F7B59032BC04}"/>
              </a:ext>
            </a:extLst>
          </p:cNvPr>
          <p:cNvSpPr/>
          <p:nvPr/>
        </p:nvSpPr>
        <p:spPr>
          <a:xfrm>
            <a:off x="6858000" y="1674623"/>
            <a:ext cx="1640541" cy="1108918"/>
          </a:xfrm>
          <a:custGeom>
            <a:avLst/>
            <a:gdLst>
              <a:gd name="connsiteX0" fmla="*/ 0 w 1640541"/>
              <a:gd name="connsiteY0" fmla="*/ 154177 h 1108918"/>
              <a:gd name="connsiteX1" fmla="*/ 658906 w 1640541"/>
              <a:gd name="connsiteY1" fmla="*/ 19706 h 1108918"/>
              <a:gd name="connsiteX2" fmla="*/ 564776 w 1640541"/>
              <a:gd name="connsiteY2" fmla="*/ 530695 h 1108918"/>
              <a:gd name="connsiteX3" fmla="*/ 1358153 w 1640541"/>
              <a:gd name="connsiteY3" fmla="*/ 275201 h 1108918"/>
              <a:gd name="connsiteX4" fmla="*/ 1640541 w 1640541"/>
              <a:gd name="connsiteY4" fmla="*/ 1108918 h 1108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0541" h="1108918">
                <a:moveTo>
                  <a:pt x="0" y="154177"/>
                </a:moveTo>
                <a:cubicBezTo>
                  <a:pt x="282388" y="55565"/>
                  <a:pt x="564777" y="-43047"/>
                  <a:pt x="658906" y="19706"/>
                </a:cubicBezTo>
                <a:cubicBezTo>
                  <a:pt x="753035" y="82459"/>
                  <a:pt x="448235" y="488113"/>
                  <a:pt x="564776" y="530695"/>
                </a:cubicBezTo>
                <a:cubicBezTo>
                  <a:pt x="681317" y="573277"/>
                  <a:pt x="1178859" y="178831"/>
                  <a:pt x="1358153" y="275201"/>
                </a:cubicBezTo>
                <a:cubicBezTo>
                  <a:pt x="1537447" y="371571"/>
                  <a:pt x="1575547" y="992377"/>
                  <a:pt x="1640541" y="1108918"/>
                </a:cubicBezTo>
              </a:path>
            </a:pathLst>
          </a:custGeom>
          <a:no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TextBox 15">
            <a:extLst>
              <a:ext uri="{FF2B5EF4-FFF2-40B4-BE49-F238E27FC236}">
                <a16:creationId xmlns:a16="http://schemas.microsoft.com/office/drawing/2014/main" id="{C0E01F1C-CD53-184D-8B74-C935620B4813}"/>
              </a:ext>
            </a:extLst>
          </p:cNvPr>
          <p:cNvSpPr txBox="1"/>
          <p:nvPr/>
        </p:nvSpPr>
        <p:spPr>
          <a:xfrm>
            <a:off x="5768432" y="5177506"/>
            <a:ext cx="6591603" cy="954107"/>
          </a:xfrm>
          <a:prstGeom prst="rect">
            <a:avLst/>
          </a:prstGeom>
          <a:noFill/>
        </p:spPr>
        <p:txBody>
          <a:bodyPr wrap="square" rtlCol="0">
            <a:spAutoFit/>
          </a:bodyPr>
          <a:lstStyle/>
          <a:p>
            <a:r>
              <a:rPr lang="nl-NL" sz="1400" i="1" dirty="0" err="1">
                <a:solidFill>
                  <a:schemeClr val="tx1">
                    <a:alpha val="60000"/>
                  </a:schemeClr>
                </a:solidFill>
              </a:rPr>
              <a:t>Created</a:t>
            </a:r>
            <a:r>
              <a:rPr lang="nl-NL" sz="1400" i="1" dirty="0">
                <a:solidFill>
                  <a:schemeClr val="tx1">
                    <a:alpha val="60000"/>
                  </a:schemeClr>
                </a:solidFill>
              </a:rPr>
              <a:t> </a:t>
            </a:r>
            <a:r>
              <a:rPr lang="nl-NL" sz="1400" i="1" dirty="0" err="1">
                <a:solidFill>
                  <a:schemeClr val="tx1">
                    <a:alpha val="60000"/>
                  </a:schemeClr>
                </a:solidFill>
              </a:rPr>
              <a:t>by</a:t>
            </a:r>
            <a:endParaRPr lang="nl-NL" sz="1400" i="1" dirty="0">
              <a:solidFill>
                <a:schemeClr val="tx1">
                  <a:alpha val="60000"/>
                </a:schemeClr>
              </a:solidFill>
            </a:endParaRPr>
          </a:p>
          <a:p>
            <a:r>
              <a:rPr lang="nl-NL" sz="1400" i="1" dirty="0">
                <a:solidFill>
                  <a:schemeClr val="tx1">
                    <a:alpha val="60000"/>
                  </a:schemeClr>
                </a:solidFill>
              </a:rPr>
              <a:t>Noah Thompson</a:t>
            </a:r>
            <a:br>
              <a:rPr lang="nl-NL" sz="1400" i="1" dirty="0">
                <a:solidFill>
                  <a:schemeClr val="tx1">
                    <a:alpha val="60000"/>
                  </a:schemeClr>
                </a:solidFill>
              </a:rPr>
            </a:br>
            <a:r>
              <a:rPr lang="nl-NL" sz="1400" i="1" dirty="0">
                <a:solidFill>
                  <a:schemeClr val="tx1">
                    <a:alpha val="60000"/>
                  </a:schemeClr>
                </a:solidFill>
              </a:rPr>
              <a:t>David </a:t>
            </a:r>
            <a:r>
              <a:rPr lang="nl-NL" sz="1400" i="1" dirty="0" err="1">
                <a:solidFill>
                  <a:schemeClr val="tx1">
                    <a:alpha val="60000"/>
                  </a:schemeClr>
                </a:solidFill>
              </a:rPr>
              <a:t>Espiritu</a:t>
            </a:r>
            <a:br>
              <a:rPr lang="nl-NL" sz="1400" i="1" dirty="0">
                <a:solidFill>
                  <a:schemeClr val="tx1">
                    <a:alpha val="60000"/>
                  </a:schemeClr>
                </a:solidFill>
              </a:rPr>
            </a:br>
            <a:r>
              <a:rPr lang="nl-NL" sz="1400" i="1" dirty="0">
                <a:solidFill>
                  <a:schemeClr val="tx1">
                    <a:alpha val="60000"/>
                  </a:schemeClr>
                </a:solidFill>
              </a:rPr>
              <a:t>Dr. Drew </a:t>
            </a:r>
            <a:r>
              <a:rPr lang="nl-NL" sz="1400" i="1" dirty="0" err="1">
                <a:solidFill>
                  <a:schemeClr val="tx1">
                    <a:alpha val="60000"/>
                  </a:schemeClr>
                </a:solidFill>
              </a:rPr>
              <a:t>Clinkenbeard</a:t>
            </a:r>
            <a:endParaRPr lang="nl-NL" sz="1400" i="1" dirty="0">
              <a:solidFill>
                <a:schemeClr val="tx1">
                  <a:alpha val="60000"/>
                </a:schemeClr>
              </a:solidFill>
            </a:endParaRPr>
          </a:p>
        </p:txBody>
      </p:sp>
    </p:spTree>
    <p:extLst>
      <p:ext uri="{BB962C8B-B14F-4D97-AF65-F5344CB8AC3E}">
        <p14:creationId xmlns:p14="http://schemas.microsoft.com/office/powerpoint/2010/main" val="3284925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9013995-0A5D-4007-9F87-9111034AAB13}"/>
              </a:ext>
            </a:extLst>
          </p:cNvPr>
          <p:cNvSpPr txBox="1">
            <a:spLocks/>
          </p:cNvSpPr>
          <p:nvPr/>
        </p:nvSpPr>
        <p:spPr>
          <a:xfrm>
            <a:off x="563736" y="193499"/>
            <a:ext cx="7598487" cy="1128405"/>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dirty="0"/>
              <a:t>Scenario: Burger Maker, the game.</a:t>
            </a:r>
          </a:p>
        </p:txBody>
      </p:sp>
      <p:sp>
        <p:nvSpPr>
          <p:cNvPr id="11" name="Text Placeholder 10">
            <a:extLst>
              <a:ext uri="{FF2B5EF4-FFF2-40B4-BE49-F238E27FC236}">
                <a16:creationId xmlns:a16="http://schemas.microsoft.com/office/drawing/2014/main" id="{26C744F6-0B6B-4391-B831-AC20DF4A4814}"/>
              </a:ext>
            </a:extLst>
          </p:cNvPr>
          <p:cNvSpPr txBox="1">
            <a:spLocks/>
          </p:cNvSpPr>
          <p:nvPr/>
        </p:nvSpPr>
        <p:spPr>
          <a:xfrm>
            <a:off x="176382" y="1419955"/>
            <a:ext cx="7350574" cy="1650503"/>
          </a:xfrm>
          <a:prstGeom prst="rect">
            <a:avLst/>
          </a:prstGeom>
        </p:spPr>
        <p:txBody>
          <a:bodyPr/>
          <a:lstStyle/>
          <a:p>
            <a:pPr marL="173038" lvl="0" indent="-173038">
              <a:lnSpc>
                <a:spcPct val="90000"/>
              </a:lnSpc>
              <a:spcBef>
                <a:spcPts val="1000"/>
              </a:spcBef>
              <a:buClr>
                <a:srgbClr val="0070AD"/>
              </a:buClr>
              <a:buFont typeface="Arial" panose="020B0604020202020204" pitchFamily="34" charset="0"/>
              <a:buChar char="•"/>
              <a:defRPr/>
            </a:pPr>
            <a:r>
              <a:rPr lang="en-US" sz="1900" dirty="0"/>
              <a:t>In Burger Maker you can add different ingredients </a:t>
            </a:r>
            <a:br>
              <a:rPr lang="en-US" sz="1900" dirty="0"/>
            </a:br>
            <a:r>
              <a:rPr lang="en-US" sz="1900" dirty="0"/>
              <a:t>to your burger and create any burger that you like.</a:t>
            </a:r>
          </a:p>
          <a:p>
            <a:pPr marL="173038" lvl="0" indent="-173038">
              <a:lnSpc>
                <a:spcPct val="90000"/>
              </a:lnSpc>
              <a:spcBef>
                <a:spcPts val="1000"/>
              </a:spcBef>
              <a:buClr>
                <a:srgbClr val="0070AD"/>
              </a:buClr>
              <a:buFont typeface="Arial" panose="020B0604020202020204" pitchFamily="34" charset="0"/>
              <a:buChar char="•"/>
              <a:defRPr/>
            </a:pPr>
            <a:r>
              <a:rPr lang="en-US" sz="1900" dirty="0"/>
              <a:t>If you decide your combination of ingredients </a:t>
            </a:r>
            <a:br>
              <a:rPr lang="en-US" sz="1900" dirty="0"/>
            </a:br>
            <a:r>
              <a:rPr lang="en-US" sz="1900" dirty="0"/>
              <a:t>does not work, you can undo your previous steps</a:t>
            </a:r>
            <a:br>
              <a:rPr lang="en-US" sz="1900" dirty="0"/>
            </a:br>
            <a:r>
              <a:rPr lang="en-US" sz="1900" dirty="0"/>
              <a:t>in order to fix your mistake.</a:t>
            </a:r>
          </a:p>
          <a:p>
            <a:pPr marL="173038" lvl="0" indent="-173038">
              <a:lnSpc>
                <a:spcPct val="90000"/>
              </a:lnSpc>
              <a:spcBef>
                <a:spcPts val="1000"/>
              </a:spcBef>
              <a:buClr>
                <a:srgbClr val="0070AD"/>
              </a:buClr>
              <a:buFont typeface="Arial" panose="020B0604020202020204" pitchFamily="34" charset="0"/>
              <a:buChar char="•"/>
              <a:defRPr/>
            </a:pPr>
            <a:endParaRPr lang="en-US" sz="2000" dirty="0"/>
          </a:p>
        </p:txBody>
      </p:sp>
      <p:pic>
        <p:nvPicPr>
          <p:cNvPr id="3" name="Picture 2" descr="Food on a table&#10;&#10;Description automatically generated">
            <a:extLst>
              <a:ext uri="{FF2B5EF4-FFF2-40B4-BE49-F238E27FC236}">
                <a16:creationId xmlns:a16="http://schemas.microsoft.com/office/drawing/2014/main" id="{50132767-EFF4-5047-AFB0-E10CB9CFE4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137937">
            <a:off x="5919028" y="2972957"/>
            <a:ext cx="4965700" cy="2794000"/>
          </a:xfrm>
          <a:prstGeom prst="rect">
            <a:avLst/>
          </a:prstGeom>
        </p:spPr>
      </p:pic>
      <p:sp>
        <p:nvSpPr>
          <p:cNvPr id="8" name="Text Placeholder 10">
            <a:extLst>
              <a:ext uri="{FF2B5EF4-FFF2-40B4-BE49-F238E27FC236}">
                <a16:creationId xmlns:a16="http://schemas.microsoft.com/office/drawing/2014/main" id="{F9222260-D5B9-D442-9207-D388262837F5}"/>
              </a:ext>
            </a:extLst>
          </p:cNvPr>
          <p:cNvSpPr txBox="1">
            <a:spLocks/>
          </p:cNvSpPr>
          <p:nvPr/>
        </p:nvSpPr>
        <p:spPr>
          <a:xfrm>
            <a:off x="176382" y="3694323"/>
            <a:ext cx="4655500" cy="1974957"/>
          </a:xfrm>
          <a:prstGeom prst="rect">
            <a:avLst/>
          </a:prstGeom>
        </p:spPr>
        <p:txBody>
          <a:bodyPr/>
          <a:lstStyle/>
          <a:p>
            <a:pPr marL="457200" lvl="0" indent="-457200">
              <a:lnSpc>
                <a:spcPct val="90000"/>
              </a:lnSpc>
              <a:spcBef>
                <a:spcPts val="1000"/>
              </a:spcBef>
              <a:buClr>
                <a:srgbClr val="0070AD"/>
              </a:buClr>
              <a:buFont typeface="+mj-lt"/>
              <a:buAutoNum type="arabicPeriod"/>
              <a:defRPr/>
            </a:pPr>
            <a:r>
              <a:rPr lang="en-US" sz="2000" dirty="0"/>
              <a:t>Player adds ingredients.</a:t>
            </a:r>
          </a:p>
          <a:p>
            <a:pPr marL="457200" lvl="0" indent="-457200">
              <a:lnSpc>
                <a:spcPct val="90000"/>
              </a:lnSpc>
              <a:spcBef>
                <a:spcPts val="1000"/>
              </a:spcBef>
              <a:buClr>
                <a:srgbClr val="0070AD"/>
              </a:buClr>
              <a:buFont typeface="+mj-lt"/>
              <a:buAutoNum type="arabicPeriod"/>
              <a:defRPr/>
            </a:pPr>
            <a:r>
              <a:rPr lang="en-US" sz="2000" dirty="0"/>
              <a:t>Player realizes nobody should have pineapple on their burger.</a:t>
            </a:r>
          </a:p>
          <a:p>
            <a:pPr marL="457200" lvl="0" indent="-457200">
              <a:lnSpc>
                <a:spcPct val="90000"/>
              </a:lnSpc>
              <a:spcBef>
                <a:spcPts val="1000"/>
              </a:spcBef>
              <a:buClr>
                <a:srgbClr val="0070AD"/>
              </a:buClr>
              <a:buFont typeface="+mj-lt"/>
              <a:buAutoNum type="arabicPeriod"/>
              <a:defRPr/>
            </a:pPr>
            <a:r>
              <a:rPr lang="en-US" sz="2000" dirty="0"/>
              <a:t>Player can revert the steps one by one in order to fix the mistake.</a:t>
            </a:r>
            <a:br>
              <a:rPr lang="en-US" sz="2000" dirty="0"/>
            </a:br>
            <a:endParaRPr lang="en-US" sz="2000" dirty="0"/>
          </a:p>
        </p:txBody>
      </p:sp>
    </p:spTree>
    <p:extLst>
      <p:ext uri="{BB962C8B-B14F-4D97-AF65-F5344CB8AC3E}">
        <p14:creationId xmlns:p14="http://schemas.microsoft.com/office/powerpoint/2010/main" val="3186964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E7E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Implementation + Demo</a:t>
            </a:r>
            <a:endParaRPr lang="en-GB" dirty="0"/>
          </a:p>
        </p:txBody>
      </p:sp>
      <p:sp>
        <p:nvSpPr>
          <p:cNvPr id="3" name="TextBox 2">
            <a:extLst>
              <a:ext uri="{FF2B5EF4-FFF2-40B4-BE49-F238E27FC236}">
                <a16:creationId xmlns:a16="http://schemas.microsoft.com/office/drawing/2014/main" id="{F5638187-B1C3-9248-BC40-1924731B1424}"/>
              </a:ext>
            </a:extLst>
          </p:cNvPr>
          <p:cNvSpPr txBox="1"/>
          <p:nvPr/>
        </p:nvSpPr>
        <p:spPr>
          <a:xfrm>
            <a:off x="2159267" y="2536448"/>
            <a:ext cx="7873465" cy="892552"/>
          </a:xfrm>
          <a:prstGeom prst="rect">
            <a:avLst/>
          </a:prstGeom>
          <a:noFill/>
        </p:spPr>
        <p:txBody>
          <a:bodyPr wrap="square" rtlCol="0">
            <a:spAutoFit/>
          </a:bodyPr>
          <a:lstStyle/>
          <a:p>
            <a:pPr algn="ctr"/>
            <a:r>
              <a:rPr lang="en-NL" sz="2600" dirty="0"/>
              <a:t>Pull the code + Presentation from my GitHub.</a:t>
            </a:r>
          </a:p>
          <a:p>
            <a:pPr algn="ctr"/>
            <a:r>
              <a:rPr lang="en-GB" sz="2600" dirty="0">
                <a:hlinkClick r:id="rId3"/>
              </a:rPr>
              <a:t>https://</a:t>
            </a:r>
            <a:r>
              <a:rPr lang="en-GB" sz="2600" dirty="0" err="1">
                <a:hlinkClick r:id="rId3"/>
              </a:rPr>
              <a:t>github.com</a:t>
            </a:r>
            <a:r>
              <a:rPr lang="en-GB" sz="2600" dirty="0">
                <a:hlinkClick r:id="rId3"/>
              </a:rPr>
              <a:t>/</a:t>
            </a:r>
            <a:r>
              <a:rPr lang="en-GB" sz="2600" dirty="0" err="1">
                <a:hlinkClick r:id="rId3"/>
              </a:rPr>
              <a:t>LarsMudde</a:t>
            </a:r>
            <a:r>
              <a:rPr lang="en-GB" sz="2600" dirty="0">
                <a:hlinkClick r:id="rId3"/>
              </a:rPr>
              <a:t>/memento</a:t>
            </a:r>
            <a:endParaRPr lang="en-NL" sz="2600" dirty="0"/>
          </a:p>
        </p:txBody>
      </p:sp>
    </p:spTree>
    <p:extLst>
      <p:ext uri="{BB962C8B-B14F-4D97-AF65-F5344CB8AC3E}">
        <p14:creationId xmlns:p14="http://schemas.microsoft.com/office/powerpoint/2010/main" val="989484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7248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_Capgemini-2020.potx" id="{A746830B-8F0F-4B04-8E82-18E8B759B54C}" vid="{E23C769D-8217-4724-A71C-EE3DFD3708B9}"/>
    </a:ext>
  </a:extLst>
</a:theme>
</file>

<file path=ppt/theme/theme2.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_Capgemini-2020.potx" id="{A746830B-8F0F-4B04-8E82-18E8B759B54C}" vid="{56EEE327-E79E-4F4F-BBF9-60F7F467FBDA}"/>
    </a:ext>
  </a:extLst>
</a:theme>
</file>

<file path=ppt/theme/theme3.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_Capgemini-2020.potx" id="{A746830B-8F0F-4B04-8E82-18E8B759B54C}" vid="{F4732A3F-6358-428A-BAE1-907FB5CC983C}"/>
    </a:ext>
  </a:extLst>
</a:theme>
</file>

<file path=ppt/theme/theme4.xml><?xml version="1.0" encoding="utf-8"?>
<a:theme xmlns:a="http://schemas.openxmlformats.org/drawingml/2006/main" name="Section break">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_Capgemini-2020.potx" id="{A746830B-8F0F-4B04-8E82-18E8B759B54C}" vid="{40CA8ED5-1087-4E8E-9972-3A2AA41CB2F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8088</TotalTime>
  <Words>187</Words>
  <Application>Microsoft Macintosh PowerPoint</Application>
  <PresentationFormat>Widescreen</PresentationFormat>
  <Paragraphs>37</Paragraphs>
  <Slides>6</Slides>
  <Notes>5</Notes>
  <HiddenSlides>0</HiddenSlides>
  <MMClips>0</MMClips>
  <ScaleCrop>false</ScaleCrop>
  <HeadingPairs>
    <vt:vector size="8" baseType="variant">
      <vt:variant>
        <vt:lpstr>Fonts Used</vt:lpstr>
      </vt:variant>
      <vt:variant>
        <vt:i4>4</vt:i4>
      </vt:variant>
      <vt:variant>
        <vt:lpstr>Theme</vt:lpstr>
      </vt:variant>
      <vt:variant>
        <vt:i4>4</vt:i4>
      </vt:variant>
      <vt:variant>
        <vt:lpstr>Embedded OLE Servers</vt:lpstr>
      </vt:variant>
      <vt:variant>
        <vt:i4>1</vt:i4>
      </vt:variant>
      <vt:variant>
        <vt:lpstr>Slide Titles</vt:lpstr>
      </vt:variant>
      <vt:variant>
        <vt:i4>6</vt:i4>
      </vt:variant>
    </vt:vector>
  </HeadingPairs>
  <TitlesOfParts>
    <vt:vector size="15" baseType="lpstr">
      <vt:lpstr>Arial</vt:lpstr>
      <vt:lpstr>Calibri</vt:lpstr>
      <vt:lpstr>Verdana</vt:lpstr>
      <vt:lpstr>Wingdings</vt:lpstr>
      <vt:lpstr>Cover options</vt:lpstr>
      <vt:lpstr>Final slides</vt:lpstr>
      <vt:lpstr>Capgemini Master</vt:lpstr>
      <vt:lpstr>Section break</vt:lpstr>
      <vt:lpstr>think-cell Slide</vt:lpstr>
      <vt:lpstr>Design Patterns for Lunch Memento</vt:lpstr>
      <vt:lpstr>Introduction</vt:lpstr>
      <vt:lpstr>Definition</vt:lpstr>
      <vt:lpstr>PowerPoint Presentation</vt:lpstr>
      <vt:lpstr>Implementation + 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Linde, Wouter van der</dc:creator>
  <cp:lastModifiedBy>Mudde, Lars</cp:lastModifiedBy>
  <cp:revision>63</cp:revision>
  <dcterms:created xsi:type="dcterms:W3CDTF">2020-08-03T06:16:01Z</dcterms:created>
  <dcterms:modified xsi:type="dcterms:W3CDTF">2020-10-26T21:49:17Z</dcterms:modified>
</cp:coreProperties>
</file>