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23ACB-74E6-96EC-6F65-45A884476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25C1A-E0F7-BCB9-F7AE-AB413154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A1841-78C0-9F57-0917-DDC6A5C6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A8BE7-398A-5BDB-7C3B-3807346C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E2BA2-5C41-767D-4E04-4B0CFD6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09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2F9E-08D9-BDFC-4450-1A816C70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DA61C5-6378-D20A-E49F-93BBAF6F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9CAD8-AB82-121F-3044-B6580AF0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C2C59-F3BC-4EBE-A221-B391CD9B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185360-E992-B10B-397B-BBFF9998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CBFB44-8C97-942D-48D5-292968ABD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67D64-11CE-2FC0-964A-2919FE16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CC93C-907F-A93F-870F-AEC977F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DC9A0-2F80-08E4-832E-81108410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2367F-2E72-AC5A-2324-6A60860F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7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D77E4-3BE7-E5CE-3D5B-BA5F36EB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4451B-A951-0B16-DA3F-0BA182D8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7E617-94A5-FE1F-8FD9-C85C50D3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D658B-0AE9-894C-0790-83087801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D2E10-6BB5-0903-2268-947610E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5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907FE-E1CA-5391-0393-517B87FF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A2CBE-F743-969F-53C5-68551701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036FE-CEF1-DF98-E9BE-94549C62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CF121-F374-D1BC-719E-B7C0821B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AF4E4-8D2E-3903-2BB6-50C65A10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83E4-B299-A17F-3CA1-EBED8DBB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4B09F-845F-6070-43C4-3C4EC8595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A3059-70FB-A330-55CF-603BFF259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B1026-16E9-8407-2873-CC230A59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A11D59-14E3-370B-C037-1A3647E5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8A7036-9098-ABB0-81F9-5D08CBFB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29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4CD59-DBA1-5D08-DE0C-5877ECD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0D1025-47DF-8B21-AE2B-724F3F32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9012F-9EE8-C7DB-3085-7A68744F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C1E26C-0A20-423E-D001-99F3DD19F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8B98E-D172-3390-B495-E40A95FE4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EFB2CD-F9EE-7DE1-F2AD-85C959F5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B6B873-84B1-3CF0-C946-65219C1D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245734-EDD7-FCD2-A4F6-CE1014C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3A20D-D2BC-3740-3E08-1C3A37A3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70A285-4A44-9F4D-5DFE-1A6B65C8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4E123D-17F3-5157-D9DC-14BD0CA4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7AAEEB-70F5-92E8-F5D6-B8DF77F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3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6E0EB4-7F22-432D-A8B8-D3C4E281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1B6B3F-3681-E9C6-3422-89F946D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6EFD8-07AB-0D03-9B20-006D1C3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C04BE-706B-EB15-F8B9-41592693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1CB38-5E60-90D4-30E9-D4C6D88A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FA3358-3FC7-0308-DE1D-F513596B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8DF7D9-2A0A-73F5-7C13-3579686E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E84A2-A0E0-8F36-8AA2-B33FF018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B45C69-D7D1-8704-B449-2480548A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6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A21FC-A834-A53E-E6FA-3A84F1D9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199AA-4B16-F282-6FB0-5EE6DB584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BFB82B-5D11-733F-2B11-CD5B48B37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463FC8-9A64-E335-336F-3FD25484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7173D0-A864-67C3-7F79-641D01A5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1676C6-B4C6-DE8D-4F28-2B363D4C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55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EC7610-FB1E-9E32-6AF6-6AB9551F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1BD65-A8AB-3336-3855-C60E767A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3EF7F-9323-62DE-887E-A02B58A38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10B1-9C56-4BE2-B32D-67EA15369E05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9616F-8D6B-7E27-1FAF-ABDEFF61B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F6639-177E-8EF9-1C79-0FDD6F82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71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79266-EFC6-862E-AA5F-39BE10A28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116202-2226-E1ED-8A32-E0FC7D63A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97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FA5F3-F906-5A1D-3CE1-2BBECC38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19077-486C-2733-BC19-CFD53B7B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6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BE8A7-5232-9AC6-5307-B8FBE79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awdawd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363E7-2E05-5CA9-39DF-ABAE50E4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86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928BF-E779-6F2E-3204-A6F80985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awdad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9E8DB-1615-21CD-1893-0EBCD87B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0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D8658-A622-09FB-BF26-7D5DB07C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awdawd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8D8A8-B7F5-B43C-0098-4196AFF3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9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15E27-6706-AC08-6DDE-B5DCCF99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awdadawddwada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528D9-ED15-F567-BD5C-1FF948E5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9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Test</vt:lpstr>
      <vt:lpstr>ad</vt:lpstr>
      <vt:lpstr>awdawd</vt:lpstr>
      <vt:lpstr>awdad</vt:lpstr>
      <vt:lpstr>awdawd</vt:lpstr>
      <vt:lpstr>awdadawddwada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Richter, Lars  SH/HZA-HAADD</dc:creator>
  <cp:lastModifiedBy>Richter, Lars  SH/HZA-HAADD</cp:lastModifiedBy>
  <cp:revision>1</cp:revision>
  <dcterms:created xsi:type="dcterms:W3CDTF">2024-03-07T13:40:56Z</dcterms:created>
  <dcterms:modified xsi:type="dcterms:W3CDTF">2024-03-07T13:41:21Z</dcterms:modified>
</cp:coreProperties>
</file>