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23ACB-74E6-96EC-6F65-45A884476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C25C1A-E0F7-BCB9-F7AE-AB4131548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A1841-78C0-9F57-0917-DDC6A5C6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10B1-9C56-4BE2-B32D-67EA15369E05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A8BE7-398A-5BDB-7C3B-3807346C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E2BA2-5C41-767D-4E04-4B0CFD6D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1F6-F068-48CE-BA79-F767E243E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09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12F9E-08D9-BDFC-4450-1A816C70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DA61C5-6378-D20A-E49F-93BBAF6F5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C9CAD8-AB82-121F-3044-B6580AF0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10B1-9C56-4BE2-B32D-67EA15369E05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EC2C59-F3BC-4EBE-A221-B391CD9B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185360-E992-B10B-397B-BBFF9998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1F6-F068-48CE-BA79-F767E243E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19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CBFB44-8C97-942D-48D5-292968ABD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467D64-11CE-2FC0-964A-2919FE16D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CC93C-907F-A93F-870F-AEC977FA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10B1-9C56-4BE2-B32D-67EA15369E05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6DC9A0-2F80-08E4-832E-81108410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E2367F-2E72-AC5A-2324-6A60860F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1F6-F068-48CE-BA79-F767E243E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67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D77E4-3BE7-E5CE-3D5B-BA5F36EB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64451B-A951-0B16-DA3F-0BA182D8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77E617-94A5-FE1F-8FD9-C85C50D3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10B1-9C56-4BE2-B32D-67EA15369E05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D658B-0AE9-894C-0790-83087801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BD2E10-6BB5-0903-2268-947610EE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1F6-F068-48CE-BA79-F767E243E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50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907FE-E1CA-5391-0393-517B87FF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1A2CBE-F743-969F-53C5-68551701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036FE-CEF1-DF98-E9BE-94549C62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10B1-9C56-4BE2-B32D-67EA15369E05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4CF121-F374-D1BC-719E-B7C0821B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4AF4E4-8D2E-3903-2BB6-50C65A10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1F6-F068-48CE-BA79-F767E243E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29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E83E4-B299-A17F-3CA1-EBED8DBB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54B09F-845F-6070-43C4-3C4EC8595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0A3059-70FB-A330-55CF-603BFF259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6B1026-16E9-8407-2873-CC230A59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10B1-9C56-4BE2-B32D-67EA15369E05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A11D59-14E3-370B-C037-1A3647E5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8A7036-9098-ABB0-81F9-5D08CBFB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1F6-F068-48CE-BA79-F767E243E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29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4CD59-DBA1-5D08-DE0C-5877ECD8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0D1025-47DF-8B21-AE2B-724F3F320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09012F-9EE8-C7DB-3085-7A68744F2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C1E26C-0A20-423E-D001-99F3DD19F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F8B98E-D172-3390-B495-E40A95FE4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EFB2CD-F9EE-7DE1-F2AD-85C959F5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10B1-9C56-4BE2-B32D-67EA15369E05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B6B873-84B1-3CF0-C946-65219C1D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245734-EDD7-FCD2-A4F6-CE1014C7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1F6-F068-48CE-BA79-F767E243E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69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3A20D-D2BC-3740-3E08-1C3A37A3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70A285-4A44-9F4D-5DFE-1A6B65C8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10B1-9C56-4BE2-B32D-67EA15369E05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4E123D-17F3-5157-D9DC-14BD0CA4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7AAEEB-70F5-92E8-F5D6-B8DF77FE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1F6-F068-48CE-BA79-F767E243E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34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6E0EB4-7F22-432D-A8B8-D3C4E281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10B1-9C56-4BE2-B32D-67EA15369E05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1B6B3F-3681-E9C6-3422-89F946DC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E6EFD8-07AB-0D03-9B20-006D1C36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1F6-F068-48CE-BA79-F767E243E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1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C04BE-706B-EB15-F8B9-41592693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F1CB38-5E60-90D4-30E9-D4C6D88AD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FA3358-3FC7-0308-DE1D-F513596B1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8DF7D9-2A0A-73F5-7C13-3579686E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10B1-9C56-4BE2-B32D-67EA15369E05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8E84A2-A0E0-8F36-8AA2-B33FF018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B45C69-D7D1-8704-B449-2480548A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1F6-F068-48CE-BA79-F767E243E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56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A21FC-A834-A53E-E6FA-3A84F1D9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0199AA-4B16-F282-6FB0-5EE6DB584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BFB82B-5D11-733F-2B11-CD5B48B37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463FC8-9A64-E335-336F-3FD25484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10B1-9C56-4BE2-B32D-67EA15369E05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7173D0-A864-67C3-7F79-641D01A5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1676C6-B4C6-DE8D-4F28-2B363D4C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71F6-F068-48CE-BA79-F767E243E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55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7EC7610-FB1E-9E32-6AF6-6AB9551F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11BD65-A8AB-3336-3855-C60E767A7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3EF7F-9323-62DE-887E-A02B58A38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F10B1-9C56-4BE2-B32D-67EA15369E05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E9616F-8D6B-7E27-1FAF-ABDEFF61B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FF6639-177E-8EF9-1C79-0FDD6F82E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A71F6-F068-48CE-BA79-F767E243ED6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MSIPCMContentMarking" descr="{&quot;HashCode&quot;:-805589438,&quot;Placement&quot;:&quot;Footer&quot;,&quot;Top&quot;:522.0343,&quot;Left&quot;:459.0882,&quot;SlideWidth&quot;:960,&quot;SlideHeight&quot;:540}">
            <a:extLst>
              <a:ext uri="{FF2B5EF4-FFF2-40B4-BE49-F238E27FC236}">
                <a16:creationId xmlns:a16="http://schemas.microsoft.com/office/drawing/2014/main" id="{1DADB154-96D3-7876-6A90-5F3AD1482DF4}"/>
              </a:ext>
            </a:extLst>
          </p:cNvPr>
          <p:cNvSpPr txBox="1"/>
          <p:nvPr userDrawn="1"/>
        </p:nvSpPr>
        <p:spPr>
          <a:xfrm>
            <a:off x="5830420" y="6629836"/>
            <a:ext cx="531161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8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42971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79266-EFC6-862E-AA5F-39BE10A28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Test für die Remote </a:t>
            </a:r>
            <a:r>
              <a:rPr lang="de-DE" dirty="0" err="1"/>
              <a:t>Presentation</a:t>
            </a:r>
            <a:r>
              <a:rPr lang="de-DE" dirty="0"/>
              <a:t> Control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116202-2226-E1ED-8A32-E0FC7D63A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Programmiert von Lars Richter</a:t>
            </a:r>
          </a:p>
        </p:txBody>
      </p:sp>
    </p:spTree>
    <p:extLst>
      <p:ext uri="{BB962C8B-B14F-4D97-AF65-F5344CB8AC3E}">
        <p14:creationId xmlns:p14="http://schemas.microsoft.com/office/powerpoint/2010/main" val="51297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FA5F3-F906-5A1D-3CE1-2BBECC38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Testfolie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119077-486C-2733-BC19-CFD53B7B6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ist doch mal ein guter Anfang</a:t>
            </a:r>
          </a:p>
        </p:txBody>
      </p:sp>
    </p:spTree>
    <p:extLst>
      <p:ext uri="{BB962C8B-B14F-4D97-AF65-F5344CB8AC3E}">
        <p14:creationId xmlns:p14="http://schemas.microsoft.com/office/powerpoint/2010/main" val="271363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BE8A7-5232-9AC6-5307-B8FBE793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2.Testfolie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A363E7-2E05-5CA9-39DF-ABAE50E4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Bisher läufts echt gut</a:t>
            </a:r>
          </a:p>
        </p:txBody>
      </p:sp>
    </p:spTree>
    <p:extLst>
      <p:ext uri="{BB962C8B-B14F-4D97-AF65-F5344CB8AC3E}">
        <p14:creationId xmlns:p14="http://schemas.microsoft.com/office/powerpoint/2010/main" val="251586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928BF-E779-6F2E-3204-A6F80985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3.Testfolie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B9E8DB-1615-21CD-1893-0EBCD87B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Halbzeit</a:t>
            </a:r>
          </a:p>
        </p:txBody>
      </p:sp>
    </p:spTree>
    <p:extLst>
      <p:ext uri="{BB962C8B-B14F-4D97-AF65-F5344CB8AC3E}">
        <p14:creationId xmlns:p14="http://schemas.microsoft.com/office/powerpoint/2010/main" val="116901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D8658-A622-09FB-BF26-7D5DB07C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4.Testfolie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28D8A8-B7F5-B43C-0098-4196AFF3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Ich habe es fast geschafft!</a:t>
            </a:r>
          </a:p>
        </p:txBody>
      </p:sp>
    </p:spTree>
    <p:extLst>
      <p:ext uri="{BB962C8B-B14F-4D97-AF65-F5344CB8AC3E}">
        <p14:creationId xmlns:p14="http://schemas.microsoft.com/office/powerpoint/2010/main" val="311979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15E27-6706-AC08-6DDE-B5DCCF99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5.Testfolie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F528D9-ED15-F567-BD5C-1FF948E57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</a:lvl1pPr>
            <a:lvl2pPr>
              <a:buFont typeface="Arial" panose="020B0604020202020204" pitchFamily="34" charset="0"/>
              <a:buChar char="•"/>
            </a:lvl2pPr>
            <a:lvl3pPr>
              <a:buFont typeface="Arial" panose="020B0604020202020204" pitchFamily="34" charset="0"/>
              <a:buChar char="•"/>
            </a:lvl3pPr>
            <a:lvl4pPr>
              <a:buFont typeface="Arial" panose="020B0604020202020204" pitchFamily="34" charset="0"/>
              <a:buChar char="•"/>
            </a:lvl4pPr>
            <a:lvl5pPr>
              <a:buFont typeface="Arial" panose="020B0604020202020204" pitchFamily="34" charset="0"/>
              <a:buChar char="•"/>
            </a:lvl5pPr>
            <a:lvl6pPr>
              <a:buFont typeface="Arial" panose="020B0604020202020204" pitchFamily="34" charset="0"/>
              <a:buChar char="•"/>
            </a:lvl6pPr>
            <a:lvl7pPr>
              <a:buFont typeface="Arial" panose="020B0604020202020204" pitchFamily="34" charset="0"/>
              <a:buChar char="•"/>
            </a:lvl7pPr>
            <a:lvl8pPr>
              <a:buFont typeface="Arial" panose="020B0604020202020204" pitchFamily="34" charset="0"/>
              <a:buChar char="•"/>
            </a:lvl8pPr>
            <a:lvl9pPr>
              <a:buFont typeface="Arial" panose="020B0604020202020204" pitchFamily="34" charset="0"/>
              <a:buChar char="•"/>
            </a:lvl9pPr>
          </a:lstStyle>
          <a:p>
            <a:r>
              <a:rPr lang="de-DE" dirty="0"/>
              <a:t>Ich habe es </a:t>
            </a:r>
            <a:r>
              <a:rPr lang="de-DE" dirty="0" err="1"/>
              <a:t>geschaftt</a:t>
            </a:r>
            <a:r>
              <a:rPr lang="de-DE" dirty="0"/>
              <a:t>!</a:t>
            </a:r>
          </a:p>
          <a:p>
            <a:endParaRPr lang="de-DE" dirty="0"/>
          </a:p>
          <a:p>
            <a:r>
              <a:rPr lang="de-DE" dirty="0"/>
              <a:t>Lars = Happy</a:t>
            </a:r>
          </a:p>
        </p:txBody>
      </p:sp>
    </p:spTree>
    <p:extLst>
      <p:ext uri="{BB962C8B-B14F-4D97-AF65-F5344CB8AC3E}">
        <p14:creationId xmlns:p14="http://schemas.microsoft.com/office/powerpoint/2010/main" val="158960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C3E13-37FE-450B-DF91-8CB1F21C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Grüße </a:t>
            </a:r>
            <a:r>
              <a:rPr lang="de-DE"/>
              <a:t>gehen raus an Vivi</a:t>
            </a:r>
            <a:endParaRPr lang="de-DE" dirty="0"/>
          </a:p>
        </p:txBody>
      </p:sp>
      <p:sp>
        <p:nvSpPr>
          <p:cNvPr id="4" name="Herz 3">
            <a:extLst>
              <a:ext uri="{FF2B5EF4-FFF2-40B4-BE49-F238E27FC236}">
                <a16:creationId xmlns:a16="http://schemas.microsoft.com/office/drawing/2014/main" id="{806B9FF2-EB1F-0761-A81E-34759D5B5AA6}"/>
              </a:ext>
            </a:extLst>
          </p:cNvPr>
          <p:cNvSpPr/>
          <p:nvPr/>
        </p:nvSpPr>
        <p:spPr>
          <a:xfrm>
            <a:off x="2566931" y="1894480"/>
            <a:ext cx="6885542" cy="3646583"/>
          </a:xfrm>
          <a:prstGeom prst="heart">
            <a:avLst/>
          </a:prstGeom>
          <a:solidFill>
            <a:srgbClr val="FF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26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15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Test für die Remote Presentation Control</vt:lpstr>
      <vt:lpstr>1. Testfolie</vt:lpstr>
      <vt:lpstr>2.Testfolie</vt:lpstr>
      <vt:lpstr>3.Testfolie</vt:lpstr>
      <vt:lpstr>4.Testfolie </vt:lpstr>
      <vt:lpstr>5.Testfolie</vt:lpstr>
      <vt:lpstr>Grüße gehen raus an Vivi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Richter, Lars  SH/HZA-HAADD</dc:creator>
  <cp:lastModifiedBy>Richter, Lars  SH/HZA-HAADD</cp:lastModifiedBy>
  <cp:revision>3</cp:revision>
  <dcterms:created xsi:type="dcterms:W3CDTF">2024-03-07T13:40:56Z</dcterms:created>
  <dcterms:modified xsi:type="dcterms:W3CDTF">2024-03-21T07:07:05Z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00c169-dce1-41e3-9e1a-6d4e0f7996c6_Enabled">
    <vt:lpwstr>true</vt:lpwstr>
  </property>
  <property fmtid="{D5CDD505-2E9C-101B-9397-08002B2CF9AE}" pid="3" name="MSIP_Label_e400c169-dce1-41e3-9e1a-6d4e0f7996c6_SetDate">
    <vt:lpwstr>2024-03-21T07:07:05Z</vt:lpwstr>
  </property>
  <property fmtid="{D5CDD505-2E9C-101B-9397-08002B2CF9AE}" pid="4" name="MSIP_Label_e400c169-dce1-41e3-9e1a-6d4e0f7996c6_Method">
    <vt:lpwstr>Privileged</vt:lpwstr>
  </property>
  <property fmtid="{D5CDD505-2E9C-101B-9397-08002B2CF9AE}" pid="5" name="MSIP_Label_e400c169-dce1-41e3-9e1a-6d4e0f7996c6_Name">
    <vt:lpwstr>Public</vt:lpwstr>
  </property>
  <property fmtid="{D5CDD505-2E9C-101B-9397-08002B2CF9AE}" pid="6" name="MSIP_Label_e400c169-dce1-41e3-9e1a-6d4e0f7996c6_SiteId">
    <vt:lpwstr>67416604-6509-4014-9859-45e709f53d3f</vt:lpwstr>
  </property>
  <property fmtid="{D5CDD505-2E9C-101B-9397-08002B2CF9AE}" pid="7" name="MSIP_Label_e400c169-dce1-41e3-9e1a-6d4e0f7996c6_ActionId">
    <vt:lpwstr>6043185a-5b31-4e37-9f51-7a0b116873d4</vt:lpwstr>
  </property>
  <property fmtid="{D5CDD505-2E9C-101B-9397-08002B2CF9AE}" pid="8" name="MSIP_Label_e400c169-dce1-41e3-9e1a-6d4e0f7996c6_ContentBits">
    <vt:lpwstr>2</vt:lpwstr>
  </property>
</Properties>
</file>