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7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916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04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124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5/13/2024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27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185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223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5/13/2024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648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5/13/2024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244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5/13/2024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225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176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268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5/13/2024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496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C4056FD6-9767-4B1A-ACC2-9883F6A5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79928" cy="6858000"/>
          </a:xfrm>
          <a:prstGeom prst="rect">
            <a:avLst/>
          </a:prstGeom>
          <a:blipFill dpi="0" rotWithShape="1">
            <a:blip r:embed="rId2">
              <a:alphaModFix amt="20000"/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Afbeelding met elektronica, kabel, Elektronische engineering, Elektrische bedrading&#10;&#10;Automatisch gegenereerde beschrijving">
            <a:extLst>
              <a:ext uri="{FF2B5EF4-FFF2-40B4-BE49-F238E27FC236}">
                <a16:creationId xmlns:a16="http://schemas.microsoft.com/office/drawing/2014/main" id="{F958804F-6A90-73FA-0BFF-7B8CC9CBD7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98" r="1" b="40813"/>
          <a:stretch/>
        </p:blipFill>
        <p:spPr bwMode="auto">
          <a:xfrm>
            <a:off x="20" y="10"/>
            <a:ext cx="12188932" cy="6856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ndertitel 2">
            <a:extLst>
              <a:ext uri="{FF2B5EF4-FFF2-40B4-BE49-F238E27FC236}">
                <a16:creationId xmlns:a16="http://schemas.microsoft.com/office/drawing/2014/main" id="{B3C2C4E3-99B3-8F3F-472B-F655AA6C23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8668" y="4734341"/>
            <a:ext cx="4405344" cy="2056617"/>
          </a:xfrm>
        </p:spPr>
        <p:txBody>
          <a:bodyPr anchor="t">
            <a:normAutofit/>
          </a:bodyPr>
          <a:lstStyle/>
          <a:p>
            <a:r>
              <a:rPr lang="nl-NL" sz="2200" dirty="0">
                <a:solidFill>
                  <a:srgbClr val="FFFFFF"/>
                </a:solidFill>
              </a:rPr>
              <a:t>Gepresenteerd door: </a:t>
            </a:r>
            <a:r>
              <a:rPr lang="nl-NL" sz="2000" dirty="0">
                <a:solidFill>
                  <a:schemeClr val="bg1"/>
                </a:solidFill>
              </a:rPr>
              <a:t>Elektronische Levens Hulp </a:t>
            </a:r>
            <a:endParaRPr lang="nl-NL" sz="2200" dirty="0">
              <a:solidFill>
                <a:srgbClr val="FFFFFF"/>
              </a:solidFill>
            </a:endParaRP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B7859AD5-4082-7190-0E67-58226029C528}"/>
              </a:ext>
            </a:extLst>
          </p:cNvPr>
          <p:cNvSpPr txBox="1"/>
          <p:nvPr/>
        </p:nvSpPr>
        <p:spPr>
          <a:xfrm>
            <a:off x="117988" y="2610683"/>
            <a:ext cx="575187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chemeClr val="bg1"/>
                </a:solidFill>
              </a:rPr>
              <a:t>Klas: ITN-IOT-A-f</a:t>
            </a:r>
          </a:p>
          <a:p>
            <a:r>
              <a:rPr lang="nl-NL" dirty="0">
                <a:solidFill>
                  <a:schemeClr val="bg1"/>
                </a:solidFill>
              </a:rPr>
              <a:t>Groepsnaam: Elektronische Levens Hulp (ELH)</a:t>
            </a:r>
          </a:p>
          <a:p>
            <a:r>
              <a:rPr lang="nl-NL" dirty="0">
                <a:solidFill>
                  <a:schemeClr val="bg1"/>
                </a:solidFill>
              </a:rPr>
              <a:t>Course: </a:t>
            </a:r>
            <a:r>
              <a:rPr lang="nl-NL" dirty="0" err="1">
                <a:solidFill>
                  <a:schemeClr val="bg1"/>
                </a:solidFill>
              </a:rPr>
              <a:t>IoT</a:t>
            </a:r>
            <a:r>
              <a:rPr lang="nl-NL" dirty="0">
                <a:solidFill>
                  <a:schemeClr val="bg1"/>
                </a:solidFill>
              </a:rPr>
              <a:t> Project</a:t>
            </a:r>
          </a:p>
          <a:p>
            <a:r>
              <a:rPr lang="nl-NL" dirty="0">
                <a:solidFill>
                  <a:schemeClr val="bg1"/>
                </a:solidFill>
              </a:rPr>
              <a:t>Versienummer: 1.0</a:t>
            </a:r>
          </a:p>
          <a:p>
            <a:r>
              <a:rPr lang="nl-NL" dirty="0">
                <a:solidFill>
                  <a:schemeClr val="bg1"/>
                </a:solidFill>
              </a:rPr>
              <a:t>Locatie: Nijmegen</a:t>
            </a:r>
          </a:p>
          <a:p>
            <a:r>
              <a:rPr lang="nl-NL" dirty="0">
                <a:solidFill>
                  <a:schemeClr val="bg1"/>
                </a:solidFill>
              </a:rPr>
              <a:t>Docent(en):</a:t>
            </a:r>
          </a:p>
          <a:p>
            <a:r>
              <a:rPr lang="nl-NL" dirty="0">
                <a:solidFill>
                  <a:schemeClr val="bg1"/>
                </a:solidFill>
              </a:rPr>
              <a:t>Eddy </a:t>
            </a:r>
            <a:r>
              <a:rPr lang="nl-NL" dirty="0" err="1">
                <a:solidFill>
                  <a:schemeClr val="bg1"/>
                </a:solidFill>
              </a:rPr>
              <a:t>Luursema</a:t>
            </a:r>
            <a:r>
              <a:rPr lang="nl-NL" dirty="0">
                <a:solidFill>
                  <a:schemeClr val="bg1"/>
                </a:solidFill>
              </a:rPr>
              <a:t> (Opdrachtgever)</a:t>
            </a:r>
          </a:p>
          <a:p>
            <a:r>
              <a:rPr lang="nl-NL" dirty="0">
                <a:solidFill>
                  <a:schemeClr val="bg1"/>
                </a:solidFill>
              </a:rPr>
              <a:t>Nils Bijleveld (Professional Skills)</a:t>
            </a:r>
          </a:p>
          <a:p>
            <a:r>
              <a:rPr lang="nl-NL" dirty="0">
                <a:solidFill>
                  <a:schemeClr val="bg1"/>
                </a:solidFill>
              </a:rPr>
              <a:t>Chris van Uffelen (Procesbegeleiding)</a:t>
            </a:r>
          </a:p>
          <a:p>
            <a:r>
              <a:rPr lang="nl-NL" dirty="0">
                <a:solidFill>
                  <a:schemeClr val="bg1"/>
                </a:solidFill>
              </a:rPr>
              <a:t>Student(en):</a:t>
            </a:r>
          </a:p>
          <a:p>
            <a:r>
              <a:rPr lang="nl-NL" dirty="0">
                <a:solidFill>
                  <a:schemeClr val="bg1"/>
                </a:solidFill>
              </a:rPr>
              <a:t>J.J.A. Visch (2104400)</a:t>
            </a:r>
          </a:p>
          <a:p>
            <a:r>
              <a:rPr lang="nl-NL" dirty="0">
                <a:solidFill>
                  <a:schemeClr val="bg1"/>
                </a:solidFill>
              </a:rPr>
              <a:t>N.T. </a:t>
            </a:r>
            <a:r>
              <a:rPr lang="nl-NL" dirty="0" err="1">
                <a:solidFill>
                  <a:schemeClr val="bg1"/>
                </a:solidFill>
              </a:rPr>
              <a:t>Hoang</a:t>
            </a:r>
            <a:r>
              <a:rPr lang="nl-NL" dirty="0">
                <a:solidFill>
                  <a:schemeClr val="bg1"/>
                </a:solidFill>
              </a:rPr>
              <a:t> (2112106)</a:t>
            </a:r>
          </a:p>
          <a:p>
            <a:r>
              <a:rPr lang="nl-NL" dirty="0">
                <a:solidFill>
                  <a:schemeClr val="bg1"/>
                </a:solidFill>
              </a:rPr>
              <a:t>R. </a:t>
            </a:r>
            <a:r>
              <a:rPr lang="nl-NL" dirty="0" err="1">
                <a:solidFill>
                  <a:schemeClr val="bg1"/>
                </a:solidFill>
              </a:rPr>
              <a:t>Jurrius</a:t>
            </a:r>
            <a:r>
              <a:rPr lang="nl-NL" dirty="0">
                <a:solidFill>
                  <a:schemeClr val="bg1"/>
                </a:solidFill>
              </a:rPr>
              <a:t> (631340)</a:t>
            </a:r>
          </a:p>
          <a:p>
            <a:r>
              <a:rPr lang="nl-NL" dirty="0">
                <a:solidFill>
                  <a:schemeClr val="bg1"/>
                </a:solidFill>
              </a:rPr>
              <a:t>L.P.W van Duijnhoven (2103948)</a:t>
            </a:r>
          </a:p>
          <a:p>
            <a:r>
              <a:rPr lang="nl-NL" dirty="0">
                <a:solidFill>
                  <a:schemeClr val="bg1"/>
                </a:solidFill>
              </a:rPr>
              <a:t>C.G.M van Kempen (2107890)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EBD8DDC-DCEE-5079-304C-0B5277502C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9518" y="876687"/>
            <a:ext cx="8560680" cy="1516510"/>
          </a:xfrm>
        </p:spPr>
        <p:txBody>
          <a:bodyPr anchor="b">
            <a:normAutofit fontScale="90000"/>
          </a:bodyPr>
          <a:lstStyle/>
          <a:p>
            <a:r>
              <a:rPr lang="nl-NL" sz="5200" dirty="0">
                <a:solidFill>
                  <a:srgbClr val="FFFFFF"/>
                </a:solidFill>
              </a:rPr>
              <a:t>Tussentijdse presentatie</a:t>
            </a:r>
            <a:br>
              <a:rPr lang="nl-NL" sz="5200" dirty="0">
                <a:solidFill>
                  <a:srgbClr val="FFFFFF"/>
                </a:solidFill>
              </a:rPr>
            </a:br>
            <a:r>
              <a:rPr lang="nl-NL" sz="5200" dirty="0">
                <a:solidFill>
                  <a:srgbClr val="FFFFFF"/>
                </a:solidFill>
              </a:rPr>
              <a:t>EMS </a:t>
            </a:r>
            <a:br>
              <a:rPr lang="nl-NL" sz="5200" dirty="0">
                <a:solidFill>
                  <a:srgbClr val="FFFFFF"/>
                </a:solidFill>
              </a:rPr>
            </a:br>
            <a:endParaRPr lang="nl-NL" sz="5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376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6D83BB-A96F-1659-E873-ECE4E0909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/>
              <a:t>Inhoud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80F8303-FB20-C927-5B1A-A6E11F0B4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011" y="1251284"/>
            <a:ext cx="11806989" cy="5606716"/>
          </a:xfrm>
        </p:spPr>
        <p:txBody>
          <a:bodyPr>
            <a:normAutofit fontScale="92500" lnSpcReduction="20000"/>
          </a:bodyPr>
          <a:lstStyle/>
          <a:p>
            <a:r>
              <a:rPr lang="nl-NL" dirty="0"/>
              <a:t>Doel van het project</a:t>
            </a:r>
          </a:p>
          <a:p>
            <a:r>
              <a:rPr lang="nl-NL" dirty="0"/>
              <a:t>Selectie van prototypes</a:t>
            </a:r>
          </a:p>
          <a:p>
            <a:r>
              <a:rPr lang="nl-NL" dirty="0"/>
              <a:t>Prototype 1:</a:t>
            </a:r>
          </a:p>
          <a:p>
            <a:r>
              <a:rPr lang="nl-NL" dirty="0"/>
              <a:t>Prototype 2:</a:t>
            </a:r>
          </a:p>
          <a:p>
            <a:r>
              <a:rPr lang="nl-NL" dirty="0"/>
              <a:t>Prototype 3:</a:t>
            </a:r>
          </a:p>
          <a:p>
            <a:r>
              <a:rPr lang="nl-NL" dirty="0"/>
              <a:t>Demo van de prototypes</a:t>
            </a:r>
          </a:p>
          <a:p>
            <a:r>
              <a:rPr lang="nl-NL" dirty="0"/>
              <a:t>Status van de prototypes</a:t>
            </a:r>
          </a:p>
          <a:p>
            <a:r>
              <a:rPr lang="nl-NL" dirty="0"/>
              <a:t>Toelichting aanpassing </a:t>
            </a:r>
            <a:r>
              <a:rPr lang="nl-NL" dirty="0" err="1"/>
              <a:t>PvA</a:t>
            </a:r>
            <a:endParaRPr lang="nl-NL" dirty="0"/>
          </a:p>
          <a:p>
            <a:r>
              <a:rPr lang="nl-NL" dirty="0"/>
              <a:t>Stukje code die iedereen heeft gemaakt</a:t>
            </a:r>
          </a:p>
          <a:p>
            <a:r>
              <a:rPr lang="nl-NL" dirty="0"/>
              <a:t>Toelichting voor de 2</a:t>
            </a:r>
            <a:r>
              <a:rPr lang="nl-NL" baseline="30000" dirty="0"/>
              <a:t>e</a:t>
            </a:r>
            <a:r>
              <a:rPr lang="nl-NL" dirty="0"/>
              <a:t> helft van het project</a:t>
            </a:r>
          </a:p>
          <a:p>
            <a:r>
              <a:rPr lang="nl-NL" dirty="0"/>
              <a:t>Vragen?</a:t>
            </a:r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22893691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Custom 69">
      <a:dk1>
        <a:sysClr val="windowText" lastClr="000000"/>
      </a:dk1>
      <a:lt1>
        <a:sysClr val="window" lastClr="FFFFFF"/>
      </a:lt1>
      <a:dk2>
        <a:srgbClr val="44131A"/>
      </a:dk2>
      <a:lt2>
        <a:srgbClr val="F2ECEA"/>
      </a:lt2>
      <a:accent1>
        <a:srgbClr val="A62C52"/>
      </a:accent1>
      <a:accent2>
        <a:srgbClr val="A7928D"/>
      </a:accent2>
      <a:accent3>
        <a:srgbClr val="307C71"/>
      </a:accent3>
      <a:accent4>
        <a:srgbClr val="41575D"/>
      </a:accent4>
      <a:accent5>
        <a:srgbClr val="8FA3A3"/>
      </a:accent5>
      <a:accent6>
        <a:srgbClr val="CA8370"/>
      </a:accent6>
      <a:hlink>
        <a:srgbClr val="D13D6E"/>
      </a:hlink>
      <a:folHlink>
        <a:srgbClr val="6C9D92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145</Words>
  <Application>Microsoft Office PowerPoint</Application>
  <PresentationFormat>Breedbeeld</PresentationFormat>
  <Paragraphs>29</Paragraphs>
  <Slides>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</vt:i4>
      </vt:variant>
    </vt:vector>
  </HeadingPairs>
  <TitlesOfParts>
    <vt:vector size="6" baseType="lpstr">
      <vt:lpstr>Arial</vt:lpstr>
      <vt:lpstr>Avenir Next LT Pro</vt:lpstr>
      <vt:lpstr>AvenirNext LT Pro Medium</vt:lpstr>
      <vt:lpstr>BlockprintVTI</vt:lpstr>
      <vt:lpstr>Tussentijdse presentatie EMS  </vt:lpstr>
      <vt:lpstr>Inhoud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Tussentijdse presentatie EMS  </dc:title>
  <dc:creator>Joeri Visch (student)</dc:creator>
  <cp:lastModifiedBy>Joeri Visch (student)</cp:lastModifiedBy>
  <cp:revision>1</cp:revision>
  <dcterms:created xsi:type="dcterms:W3CDTF">2024-05-13T08:04:28Z</dcterms:created>
  <dcterms:modified xsi:type="dcterms:W3CDTF">2024-05-13T08:28:38Z</dcterms:modified>
</cp:coreProperties>
</file>