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_rels/theme4.xml.rels" ContentType="application/vnd.openxmlformats-package.relationships+xml"/>
  <Override PartName="/ppt/theme/_rels/theme13.xml.rels" ContentType="application/vnd.openxmlformats-package.relationships+xml"/>
  <Override PartName="/ppt/theme/_rels/theme3.xml.rels" ContentType="application/vnd.openxmlformats-package.relationships+xml"/>
  <Override PartName="/ppt/theme/_rels/theme12.xml.rels" ContentType="application/vnd.openxmlformats-package.relationships+xml"/>
  <Override PartName="/ppt/theme/_rels/theme10.xml.rels" ContentType="application/vnd.openxmlformats-package.relationships+xml"/>
  <Override PartName="/ppt/theme/_rels/theme1.xml.rels" ContentType="application/vnd.openxmlformats-package.relationships+xml"/>
  <Override PartName="/ppt/theme/_rels/theme9.xml.rels" ContentType="application/vnd.openxmlformats-package.relationships+xml"/>
  <Override PartName="/ppt/theme/_rels/theme8.xml.rels" ContentType="application/vnd.openxmlformats-package.relationships+xml"/>
  <Override PartName="/ppt/theme/_rels/theme17.xml.rels" ContentType="application/vnd.openxmlformats-package.relationships+xml"/>
  <Override PartName="/ppt/theme/_rels/theme7.xml.rels" ContentType="application/vnd.openxmlformats-package.relationships+xml"/>
  <Override PartName="/ppt/theme/_rels/theme16.xml.rels" ContentType="application/vnd.openxmlformats-package.relationships+xml"/>
  <Override PartName="/ppt/theme/_rels/theme15.xml.rels" ContentType="application/vnd.openxmlformats-package.relationships+xml"/>
  <Override PartName="/ppt/theme/_rels/theme6.xml.rels" ContentType="application/vnd.openxmlformats-package.relationships+xml"/>
  <Override PartName="/ppt/theme/_rels/theme14.xml.rels" ContentType="application/vnd.openxmlformats-package.relationships+xml"/>
  <Override PartName="/ppt/theme/_rels/theme5.xml.rels" ContentType="application/vnd.openxmlformats-package.relationships+xml"/>
  <Override PartName="/ppt/theme/_rels/theme11.xml.rels" ContentType="application/vnd.openxmlformats-package.relationships+xml"/>
  <Override PartName="/ppt/theme/_rels/theme2.xml.rels" ContentType="application/vnd.openxmlformats-package.relationships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notesMasterIdLst>
    <p:notesMasterId r:id="rId19"/>
  </p:notes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notesMaster" Target="notesMasters/notesMaster1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33" Type="http://schemas.openxmlformats.org/officeDocument/2006/relationships/slide" Target="slides/slide14.xml"/><Relationship Id="rId34" Type="http://schemas.openxmlformats.org/officeDocument/2006/relationships/slide" Target="slides/slide15.xml"/><Relationship Id="rId35" Type="http://schemas.openxmlformats.org/officeDocument/2006/relationships/slide" Target="slides/slide16.xml"/><Relationship Id="rId36" Type="http://schemas.openxmlformats.org/officeDocument/2006/relationships/slide" Target="slides/slide17.xml"/><Relationship Id="rId37" Type="http://schemas.openxmlformats.org/officeDocument/2006/relationships/slide" Target="slides/slide18.xml"/><Relationship Id="rId3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dt" idx="5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ftr" idx="5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sldNum" idx="5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EFE9886-F2AB-4199-88A4-3478FB180F6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Reflectie op de huidige uitgevoerde onderdelen/ het onderzoek.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8D1415-DD73-4BEE-9381-266BD7A4C0E4}" type="slidenum">
              <a:rPr b="0" lang="en-NL" sz="1200" spc="-1" strike="noStrike">
                <a:solidFill>
                  <a:srgbClr val="000000"/>
                </a:solidFill>
                <a:latin typeface="Times New Roman"/>
              </a:rPr>
              <a:t>17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16857B-E798-4DF0-BC95-F7545F43B263}" type="slidenum">
              <a:rPr b="0" lang="en-NL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Inleiding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Onderdelen opdracht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2160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Afgerond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216000">
              <a:lnSpc>
                <a:spcPct val="100000"/>
              </a:lnSpc>
              <a:buClr>
                <a:srgbClr val="b96c11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Mee begonnen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216000">
              <a:lnSpc>
                <a:spcPct val="100000"/>
              </a:lnSpc>
              <a:buClr>
                <a:srgbClr val="b96c11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 do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b96c1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Leerpunten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b96c1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Reflectie (op de opdracht en manier van uitvoeren)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b96c1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Advies (voor wat er met de opdracht gedaan moet worden)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b96c1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Vragen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C1F392-2265-4DB3-9FCD-B61686CB33AE}" type="slidenum">
              <a:rPr b="0" lang="en-NL" sz="1200" spc="-1" strike="noStrike">
                <a:solidFill>
                  <a:srgbClr val="000000"/>
                </a:solidFill>
                <a:latin typeface="Times New Roman"/>
              </a:rPr>
              <a:t>17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C52C55-91C8-4F7C-9D8D-F012DEFD7D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3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6F5AF80-B07E-42F2-AF5B-162D99CE52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9B4372D-B50F-4A89-BCC2-DEC2AE2E7D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4888800" cy="31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3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617880" y="2666880"/>
            <a:ext cx="4888800" cy="31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3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6681A2C1-31B4-4234-BCE2-218E68690C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B6F873CC-04D7-4125-BE4D-C49C97A834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9E32B99D-DA22-4F24-AF24-EF13E188BD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FC67CF3B-A87F-4FE0-B727-D013E03FDB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035171C5-1829-45CB-9B8B-6370927307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67372305-4E9D-45BF-B55B-96747B0F2A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5A9390-43E2-41B2-B9FE-21E72215FA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D0F9BB-A012-4A58-BE8F-916BDDD1C3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729C2B3-CCB9-4CB8-9179-7FB5F6745F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AD4C134-3EF4-42E6-A8F5-34C35377CD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EDE1690-44DD-47A7-A1B6-BA587D87FF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254CC18-84F2-4C19-865A-CCF12FE22E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81DB689-084F-4851-9437-37B807F842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A82FDF1-1511-467B-A833-E936A47182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1" name="Freeform 6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>
                <a:gd name="textAreaLeft" fmla="*/ 0 w 1121760"/>
                <a:gd name="textAreaRight" fmla="*/ 1122480 w 1121760"/>
                <a:gd name="textAreaTop" fmla="*/ 0 h 5328360"/>
                <a:gd name="textAreaBottom" fmla="*/ 5329080 h 532836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" name="Freeform 7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>
                <a:gd name="textAreaLeft" fmla="*/ 0 w 1116720"/>
                <a:gd name="textAreaRight" fmla="*/ 1117440 w 1116720"/>
                <a:gd name="textAreaTop" fmla="*/ 0 h 5276160"/>
                <a:gd name="textAreaBottom" fmla="*/ 5276880 h 527616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" name="Freeform 8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>
                <a:gd name="textAreaLeft" fmla="*/ 0 w 1227960"/>
                <a:gd name="textAreaRight" fmla="*/ 1228680 w 122796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Freeform 9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>
                <a:gd name="textAreaLeft" fmla="*/ 0 w 1494720"/>
                <a:gd name="textAreaRight" fmla="*/ 1495440 w 1494720"/>
                <a:gd name="textAreaTop" fmla="*/ 0 h 1566000"/>
                <a:gd name="textAreaBottom" fmla="*/ 1566720 h 156600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Freeform 10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>
                <a:gd name="textAreaLeft" fmla="*/ 0 w 2129760"/>
                <a:gd name="textAreaRight" fmla="*/ 2130480 w 2129760"/>
                <a:gd name="textAreaTop" fmla="*/ 0 h 1571040"/>
                <a:gd name="textAreaBottom" fmla="*/ 1571760 h 157104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" name="Freeform 11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>
                <a:gd name="textAreaLeft" fmla="*/ 0 w 1694880"/>
                <a:gd name="textAreaRight" fmla="*/ 1695600 w 169488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7" name="Group 18"/>
          <p:cNvGrpSpPr/>
          <p:nvPr/>
        </p:nvGrpSpPr>
        <p:grpSpPr>
          <a:xfrm>
            <a:off x="546120" y="-4680"/>
            <a:ext cx="5014080" cy="6861960"/>
            <a:chOff x="546120" y="-4680"/>
            <a:chExt cx="5014080" cy="6861960"/>
          </a:xfrm>
        </p:grpSpPr>
        <p:sp>
          <p:nvSpPr>
            <p:cNvPr id="8" name="Freeform 6"/>
            <p:cNvSpPr/>
            <p:nvPr/>
          </p:nvSpPr>
          <p:spPr>
            <a:xfrm>
              <a:off x="984240" y="-4680"/>
              <a:ext cx="1063080" cy="2782080"/>
            </a:xfrm>
            <a:custGeom>
              <a:avLst/>
              <a:gdLst>
                <a:gd name="textAreaLeft" fmla="*/ 0 w 1063080"/>
                <a:gd name="textAreaRight" fmla="*/ 1063800 w 1063080"/>
                <a:gd name="textAreaTop" fmla="*/ 0 h 2782080"/>
                <a:gd name="textAreaBottom" fmla="*/ 2782800 h 2782080"/>
              </a:gdLst>
              <a:ahLst/>
              <a:rect l="textAreaLeft" t="textAreaTop" r="textAreaRight" b="textAreaBottom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Freeform 7"/>
            <p:cNvSpPr/>
            <p:nvPr/>
          </p:nvSpPr>
          <p:spPr>
            <a:xfrm>
              <a:off x="546120" y="-4680"/>
              <a:ext cx="1034280" cy="2672640"/>
            </a:xfrm>
            <a:custGeom>
              <a:avLst/>
              <a:gdLst>
                <a:gd name="textAreaLeft" fmla="*/ 0 w 1034280"/>
                <a:gd name="textAreaRight" fmla="*/ 1035000 w 1034280"/>
                <a:gd name="textAreaTop" fmla="*/ 0 h 2672640"/>
                <a:gd name="textAreaBottom" fmla="*/ 2673360 h 2672640"/>
              </a:gdLst>
              <a:ahLst/>
              <a:rect l="textAreaLeft" t="textAreaTop" r="textAreaRight" b="textAreaBottom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46120" y="2583000"/>
              <a:ext cx="2693160" cy="4274280"/>
            </a:xfrm>
            <a:custGeom>
              <a:avLst/>
              <a:gdLst>
                <a:gd name="textAreaLeft" fmla="*/ 0 w 2693160"/>
                <a:gd name="textAreaRight" fmla="*/ 2693880 w 2693160"/>
                <a:gd name="textAreaTop" fmla="*/ 0 h 4274280"/>
                <a:gd name="textAreaBottom" fmla="*/ 4275000 h 4274280"/>
              </a:gdLst>
              <a:ahLst/>
              <a:rect l="textAreaLeft" t="textAreaTop" r="textAreaRight" b="textAreaBottom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988920" y="2692440"/>
              <a:ext cx="3331440" cy="4164840"/>
            </a:xfrm>
            <a:custGeom>
              <a:avLst/>
              <a:gdLst>
                <a:gd name="textAreaLeft" fmla="*/ 0 w 3331440"/>
                <a:gd name="textAreaRight" fmla="*/ 3332160 w 3331440"/>
                <a:gd name="textAreaTop" fmla="*/ 0 h 4164840"/>
                <a:gd name="textAreaBottom" fmla="*/ 4165560 h 4164840"/>
              </a:gdLst>
              <a:ahLst/>
              <a:rect l="textAreaLeft" t="textAreaTop" r="textAreaRight" b="textAreaBottom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984240" y="2687760"/>
              <a:ext cx="4575960" cy="4169520"/>
            </a:xfrm>
            <a:custGeom>
              <a:avLst/>
              <a:gdLst>
                <a:gd name="textAreaLeft" fmla="*/ 0 w 4575960"/>
                <a:gd name="textAreaRight" fmla="*/ 4576680 w 4575960"/>
                <a:gd name="textAreaTop" fmla="*/ 0 h 4169520"/>
                <a:gd name="textAreaBottom" fmla="*/ 4170240 h 4169520"/>
              </a:gdLst>
              <a:ahLst/>
              <a:rect l="textAreaLeft" t="textAreaTop" r="textAreaRight" b="textAreaBottom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46120" y="2577960"/>
              <a:ext cx="3583800" cy="4279320"/>
            </a:xfrm>
            <a:custGeom>
              <a:avLst/>
              <a:gdLst>
                <a:gd name="textAreaLeft" fmla="*/ 0 w 3583800"/>
                <a:gd name="textAreaRight" fmla="*/ 3584520 w 3583800"/>
                <a:gd name="textAreaTop" fmla="*/ 0 h 4279320"/>
                <a:gd name="textAreaBottom" fmla="*/ 4280040 h 4279320"/>
              </a:gdLst>
              <a:ahLst/>
              <a:rect l="textAreaLeft" t="textAreaTop" r="textAreaRight" b="textAreaBottom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ftr" idx="1"/>
          </p:nvPr>
        </p:nvSpPr>
        <p:spPr>
          <a:xfrm>
            <a:off x="5332320" y="5883120"/>
            <a:ext cx="4323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sldNum" idx="2"/>
          </p:nvPr>
        </p:nvSpPr>
        <p:spPr>
          <a:xfrm>
            <a:off x="10951920" y="5883120"/>
            <a:ext cx="550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913E177-D52E-4C8C-955F-E97EA3AD5A3D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dt" idx="3"/>
          </p:nvPr>
        </p:nvSpPr>
        <p:spPr>
          <a:xfrm>
            <a:off x="9732600" y="5883120"/>
            <a:ext cx="114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6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106" name="Freeform 6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>
                <a:gd name="textAreaLeft" fmla="*/ 0 w 1121760"/>
                <a:gd name="textAreaRight" fmla="*/ 1122480 w 1121760"/>
                <a:gd name="textAreaTop" fmla="*/ 0 h 5328360"/>
                <a:gd name="textAreaBottom" fmla="*/ 5329080 h 532836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Freeform 7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>
                <a:gd name="textAreaLeft" fmla="*/ 0 w 1116720"/>
                <a:gd name="textAreaRight" fmla="*/ 1117440 w 1116720"/>
                <a:gd name="textAreaTop" fmla="*/ 0 h 5276160"/>
                <a:gd name="textAreaBottom" fmla="*/ 5276880 h 527616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" name="Freeform 8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>
                <a:gd name="textAreaLeft" fmla="*/ 0 w 1227960"/>
                <a:gd name="textAreaRight" fmla="*/ 1228680 w 122796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" name="Freeform 9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>
                <a:gd name="textAreaLeft" fmla="*/ 0 w 1494720"/>
                <a:gd name="textAreaRight" fmla="*/ 1495440 w 1494720"/>
                <a:gd name="textAreaTop" fmla="*/ 0 h 1566000"/>
                <a:gd name="textAreaBottom" fmla="*/ 1566720 h 156600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" name="Freeform 10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>
                <a:gd name="textAreaLeft" fmla="*/ 0 w 2129760"/>
                <a:gd name="textAreaRight" fmla="*/ 2130480 w 2129760"/>
                <a:gd name="textAreaTop" fmla="*/ 0 h 1571040"/>
                <a:gd name="textAreaBottom" fmla="*/ 1571760 h 157104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" name="Freeform 11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>
                <a:gd name="textAreaLeft" fmla="*/ 0 w 1694880"/>
                <a:gd name="textAreaRight" fmla="*/ 1695600 w 169488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85840" indent="-285840"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ftr" idx="28"/>
          </p:nvPr>
        </p:nvSpPr>
        <p:spPr>
          <a:xfrm>
            <a:off x="2572200" y="5883120"/>
            <a:ext cx="7083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sldNum" idx="29"/>
          </p:nvPr>
        </p:nvSpPr>
        <p:spPr>
          <a:xfrm>
            <a:off x="10951920" y="5867280"/>
            <a:ext cx="550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90813D3-7429-4276-B4E3-76DAF231A1AC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dt" idx="30"/>
          </p:nvPr>
        </p:nvSpPr>
        <p:spPr>
          <a:xfrm>
            <a:off x="9732600" y="5883120"/>
            <a:ext cx="114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6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120" name="Freeform 6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>
                <a:gd name="textAreaLeft" fmla="*/ 0 w 1121760"/>
                <a:gd name="textAreaRight" fmla="*/ 1122480 w 1121760"/>
                <a:gd name="textAreaTop" fmla="*/ 0 h 5328360"/>
                <a:gd name="textAreaBottom" fmla="*/ 5329080 h 532836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Freeform 7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>
                <a:gd name="textAreaLeft" fmla="*/ 0 w 1116720"/>
                <a:gd name="textAreaRight" fmla="*/ 1117440 w 1116720"/>
                <a:gd name="textAreaTop" fmla="*/ 0 h 5276160"/>
                <a:gd name="textAreaBottom" fmla="*/ 5276880 h 527616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" name="Freeform 8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>
                <a:gd name="textAreaLeft" fmla="*/ 0 w 1227960"/>
                <a:gd name="textAreaRight" fmla="*/ 1228680 w 122796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" name="Freeform 9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>
                <a:gd name="textAreaLeft" fmla="*/ 0 w 1494720"/>
                <a:gd name="textAreaRight" fmla="*/ 1495440 w 1494720"/>
                <a:gd name="textAreaTop" fmla="*/ 0 h 1566000"/>
                <a:gd name="textAreaBottom" fmla="*/ 1566720 h 156600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" name="Freeform 10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>
                <a:gd name="textAreaLeft" fmla="*/ 0 w 2129760"/>
                <a:gd name="textAreaRight" fmla="*/ 2130480 w 2129760"/>
                <a:gd name="textAreaTop" fmla="*/ 0 h 1571040"/>
                <a:gd name="textAreaBottom" fmla="*/ 1571760 h 157104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" name="Freeform 11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>
                <a:gd name="textAreaLeft" fmla="*/ 0 w 1694880"/>
                <a:gd name="textAreaRight" fmla="*/ 1695600 w 169488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26" name="PlaceHolder 1"/>
          <p:cNvSpPr>
            <a:spLocks noGrp="1"/>
          </p:cNvSpPr>
          <p:nvPr>
            <p:ph type="ftr" idx="31"/>
          </p:nvPr>
        </p:nvSpPr>
        <p:spPr>
          <a:xfrm>
            <a:off x="2572200" y="5883120"/>
            <a:ext cx="7083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ldNum" idx="32"/>
          </p:nvPr>
        </p:nvSpPr>
        <p:spPr>
          <a:xfrm>
            <a:off x="10951920" y="5883120"/>
            <a:ext cx="550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D45950B-3F8A-4DF2-8A06-E24D821AFB65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 idx="33"/>
          </p:nvPr>
        </p:nvSpPr>
        <p:spPr>
          <a:xfrm>
            <a:off x="9732600" y="5883120"/>
            <a:ext cx="114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6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130" name="Freeform 6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>
                <a:gd name="textAreaLeft" fmla="*/ 0 w 1121760"/>
                <a:gd name="textAreaRight" fmla="*/ 1122480 w 1121760"/>
                <a:gd name="textAreaTop" fmla="*/ 0 h 5328360"/>
                <a:gd name="textAreaBottom" fmla="*/ 5329080 h 532836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Freeform 7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>
                <a:gd name="textAreaLeft" fmla="*/ 0 w 1116720"/>
                <a:gd name="textAreaRight" fmla="*/ 1117440 w 1116720"/>
                <a:gd name="textAreaTop" fmla="*/ 0 h 5276160"/>
                <a:gd name="textAreaBottom" fmla="*/ 5276880 h 527616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2" name="Freeform 8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>
                <a:gd name="textAreaLeft" fmla="*/ 0 w 1227960"/>
                <a:gd name="textAreaRight" fmla="*/ 1228680 w 122796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3" name="Freeform 9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>
                <a:gd name="textAreaLeft" fmla="*/ 0 w 1494720"/>
                <a:gd name="textAreaRight" fmla="*/ 1495440 w 1494720"/>
                <a:gd name="textAreaTop" fmla="*/ 0 h 1566000"/>
                <a:gd name="textAreaBottom" fmla="*/ 1566720 h 156600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4" name="Freeform 10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>
                <a:gd name="textAreaLeft" fmla="*/ 0 w 2129760"/>
                <a:gd name="textAreaRight" fmla="*/ 2130480 w 2129760"/>
                <a:gd name="textAreaTop" fmla="*/ 0 h 1571040"/>
                <a:gd name="textAreaBottom" fmla="*/ 1571760 h 157104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5" name="Freeform 11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>
                <a:gd name="textAreaLeft" fmla="*/ 0 w 1694880"/>
                <a:gd name="textAreaRight" fmla="*/ 1695600 w 169488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440" cy="31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440" cy="31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ftr" idx="34"/>
          </p:nvPr>
        </p:nvSpPr>
        <p:spPr>
          <a:xfrm>
            <a:off x="2572200" y="5883120"/>
            <a:ext cx="7083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sldNum" idx="35"/>
          </p:nvPr>
        </p:nvSpPr>
        <p:spPr>
          <a:xfrm>
            <a:off x="10951920" y="5883120"/>
            <a:ext cx="550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82449C0-62B0-461C-9D27-91897C2063A3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 type="dt" idx="36"/>
          </p:nvPr>
        </p:nvSpPr>
        <p:spPr>
          <a:xfrm>
            <a:off x="9732600" y="5883120"/>
            <a:ext cx="114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146" name="Freeform 6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>
                <a:gd name="textAreaLeft" fmla="*/ 0 w 1121760"/>
                <a:gd name="textAreaRight" fmla="*/ 1122480 w 1121760"/>
                <a:gd name="textAreaTop" fmla="*/ 0 h 5328360"/>
                <a:gd name="textAreaBottom" fmla="*/ 5329080 h 532836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7" name="Freeform 7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>
                <a:gd name="textAreaLeft" fmla="*/ 0 w 1116720"/>
                <a:gd name="textAreaRight" fmla="*/ 1117440 w 1116720"/>
                <a:gd name="textAreaTop" fmla="*/ 0 h 5276160"/>
                <a:gd name="textAreaBottom" fmla="*/ 5276880 h 527616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8" name="Freeform 8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>
                <a:gd name="textAreaLeft" fmla="*/ 0 w 1227960"/>
                <a:gd name="textAreaRight" fmla="*/ 1228680 w 122796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" name="Freeform 9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>
                <a:gd name="textAreaLeft" fmla="*/ 0 w 1494720"/>
                <a:gd name="textAreaRight" fmla="*/ 1495440 w 1494720"/>
                <a:gd name="textAreaTop" fmla="*/ 0 h 1566000"/>
                <a:gd name="textAreaBottom" fmla="*/ 1566720 h 156600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" name="Freeform 10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>
                <a:gd name="textAreaLeft" fmla="*/ 0 w 2129760"/>
                <a:gd name="textAreaRight" fmla="*/ 2130480 w 2129760"/>
                <a:gd name="textAreaTop" fmla="*/ 0 h 1571040"/>
                <a:gd name="textAreaBottom" fmla="*/ 1571760 h 157104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" name="Freeform 11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>
                <a:gd name="textAreaLeft" fmla="*/ 0 w 1694880"/>
                <a:gd name="textAreaRight" fmla="*/ 1695600 w 169488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2" name="PlaceHolder 1"/>
          <p:cNvSpPr>
            <a:spLocks noGrp="1"/>
          </p:cNvSpPr>
          <p:nvPr>
            <p:ph type="ftr" idx="37"/>
          </p:nvPr>
        </p:nvSpPr>
        <p:spPr>
          <a:xfrm>
            <a:off x="2572200" y="5883120"/>
            <a:ext cx="7083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ldNum" idx="38"/>
          </p:nvPr>
        </p:nvSpPr>
        <p:spPr>
          <a:xfrm>
            <a:off x="10951920" y="5883120"/>
            <a:ext cx="550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7C5A54E-04C4-4BED-B019-13C73DAC81CA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 idx="39"/>
          </p:nvPr>
        </p:nvSpPr>
        <p:spPr>
          <a:xfrm>
            <a:off x="9732600" y="5883120"/>
            <a:ext cx="114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6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156" name="Freeform 6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>
                <a:gd name="textAreaLeft" fmla="*/ 0 w 1121760"/>
                <a:gd name="textAreaRight" fmla="*/ 1122480 w 1121760"/>
                <a:gd name="textAreaTop" fmla="*/ 0 h 5328360"/>
                <a:gd name="textAreaBottom" fmla="*/ 5329080 h 532836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Freeform 7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>
                <a:gd name="textAreaLeft" fmla="*/ 0 w 1116720"/>
                <a:gd name="textAreaRight" fmla="*/ 1117440 w 1116720"/>
                <a:gd name="textAreaTop" fmla="*/ 0 h 5276160"/>
                <a:gd name="textAreaBottom" fmla="*/ 5276880 h 527616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8" name="Freeform 8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>
                <a:gd name="textAreaLeft" fmla="*/ 0 w 1227960"/>
                <a:gd name="textAreaRight" fmla="*/ 1228680 w 122796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9" name="Freeform 9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>
                <a:gd name="textAreaLeft" fmla="*/ 0 w 1494720"/>
                <a:gd name="textAreaRight" fmla="*/ 1495440 w 1494720"/>
                <a:gd name="textAreaTop" fmla="*/ 0 h 1566000"/>
                <a:gd name="textAreaBottom" fmla="*/ 1566720 h 156600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0" name="Freeform 10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>
                <a:gd name="textAreaLeft" fmla="*/ 0 w 2129760"/>
                <a:gd name="textAreaRight" fmla="*/ 2130480 w 2129760"/>
                <a:gd name="textAreaTop" fmla="*/ 0 h 1571040"/>
                <a:gd name="textAreaBottom" fmla="*/ 1571760 h 157104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1" name="Freeform 11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>
                <a:gd name="textAreaLeft" fmla="*/ 0 w 1694880"/>
                <a:gd name="textAreaRight" fmla="*/ 1695600 w 169488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ftr" idx="40"/>
          </p:nvPr>
        </p:nvSpPr>
        <p:spPr>
          <a:xfrm>
            <a:off x="2572200" y="5883120"/>
            <a:ext cx="7083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41"/>
          </p:nvPr>
        </p:nvSpPr>
        <p:spPr>
          <a:xfrm>
            <a:off x="10951920" y="5883120"/>
            <a:ext cx="550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3EF3D88-1A5D-40B6-A014-98CDBE74ECCB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dt" idx="42"/>
          </p:nvPr>
        </p:nvSpPr>
        <p:spPr>
          <a:xfrm>
            <a:off x="9732600" y="5883120"/>
            <a:ext cx="114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6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168" name="Freeform 6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>
                <a:gd name="textAreaLeft" fmla="*/ 0 w 1121760"/>
                <a:gd name="textAreaRight" fmla="*/ 1122480 w 1121760"/>
                <a:gd name="textAreaTop" fmla="*/ 0 h 5328360"/>
                <a:gd name="textAreaBottom" fmla="*/ 5329080 h 532836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9" name="Freeform 7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>
                <a:gd name="textAreaLeft" fmla="*/ 0 w 1116720"/>
                <a:gd name="textAreaRight" fmla="*/ 1117440 w 1116720"/>
                <a:gd name="textAreaTop" fmla="*/ 0 h 5276160"/>
                <a:gd name="textAreaBottom" fmla="*/ 5276880 h 527616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" name="Freeform 8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>
                <a:gd name="textAreaLeft" fmla="*/ 0 w 1227960"/>
                <a:gd name="textAreaRight" fmla="*/ 1228680 w 122796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" name="Freeform 9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>
                <a:gd name="textAreaLeft" fmla="*/ 0 w 1494720"/>
                <a:gd name="textAreaRight" fmla="*/ 1495440 w 1494720"/>
                <a:gd name="textAreaTop" fmla="*/ 0 h 1566000"/>
                <a:gd name="textAreaBottom" fmla="*/ 1566720 h 156600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2" name="Freeform 10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>
                <a:gd name="textAreaLeft" fmla="*/ 0 w 2129760"/>
                <a:gd name="textAreaRight" fmla="*/ 2130480 w 2129760"/>
                <a:gd name="textAreaTop" fmla="*/ 0 h 1571040"/>
                <a:gd name="textAreaBottom" fmla="*/ 1571760 h 157104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Freeform 11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>
                <a:gd name="textAreaLeft" fmla="*/ 0 w 1694880"/>
                <a:gd name="textAreaRight" fmla="*/ 1695600 w 169488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4" name="PlaceHolder 1"/>
          <p:cNvSpPr>
            <a:spLocks noGrp="1"/>
          </p:cNvSpPr>
          <p:nvPr>
            <p:ph type="ftr" idx="43"/>
          </p:nvPr>
        </p:nvSpPr>
        <p:spPr>
          <a:xfrm>
            <a:off x="2572200" y="5883120"/>
            <a:ext cx="7083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ldNum" idx="44"/>
          </p:nvPr>
        </p:nvSpPr>
        <p:spPr>
          <a:xfrm>
            <a:off x="10951920" y="5883120"/>
            <a:ext cx="550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D9EDF59-DAEE-43EA-B7A1-4F84CFD88BCF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dt" idx="45"/>
          </p:nvPr>
        </p:nvSpPr>
        <p:spPr>
          <a:xfrm>
            <a:off x="9732600" y="5883120"/>
            <a:ext cx="114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6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178" name="Freeform 6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>
                <a:gd name="textAreaLeft" fmla="*/ 0 w 1121760"/>
                <a:gd name="textAreaRight" fmla="*/ 1122480 w 1121760"/>
                <a:gd name="textAreaTop" fmla="*/ 0 h 5328360"/>
                <a:gd name="textAreaBottom" fmla="*/ 5329080 h 532836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9" name="Freeform 7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>
                <a:gd name="textAreaLeft" fmla="*/ 0 w 1116720"/>
                <a:gd name="textAreaRight" fmla="*/ 1117440 w 1116720"/>
                <a:gd name="textAreaTop" fmla="*/ 0 h 5276160"/>
                <a:gd name="textAreaBottom" fmla="*/ 5276880 h 527616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" name="Freeform 8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>
                <a:gd name="textAreaLeft" fmla="*/ 0 w 1227960"/>
                <a:gd name="textAreaRight" fmla="*/ 1228680 w 122796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" name="Freeform 9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>
                <a:gd name="textAreaLeft" fmla="*/ 0 w 1494720"/>
                <a:gd name="textAreaRight" fmla="*/ 1495440 w 1494720"/>
                <a:gd name="textAreaTop" fmla="*/ 0 h 1566000"/>
                <a:gd name="textAreaBottom" fmla="*/ 1566720 h 156600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" name="Freeform 10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>
                <a:gd name="textAreaLeft" fmla="*/ 0 w 2129760"/>
                <a:gd name="textAreaRight" fmla="*/ 2130480 w 2129760"/>
                <a:gd name="textAreaTop" fmla="*/ 0 h 1571040"/>
                <a:gd name="textAreaBottom" fmla="*/ 1571760 h 157104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3" name="Freeform 11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>
                <a:gd name="textAreaLeft" fmla="*/ 0 w 1694880"/>
                <a:gd name="textAreaRight" fmla="*/ 1695600 w 169488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4" name="PlaceHolder 1"/>
          <p:cNvSpPr>
            <a:spLocks noGrp="1"/>
          </p:cNvSpPr>
          <p:nvPr>
            <p:ph type="ftr" idx="46"/>
          </p:nvPr>
        </p:nvSpPr>
        <p:spPr>
          <a:xfrm>
            <a:off x="2572200" y="5883120"/>
            <a:ext cx="7083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ldNum" idx="47"/>
          </p:nvPr>
        </p:nvSpPr>
        <p:spPr>
          <a:xfrm>
            <a:off x="10951920" y="5883120"/>
            <a:ext cx="550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F5D90B2-8F61-42D6-AAAC-4EF4AB727787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dt" idx="48"/>
          </p:nvPr>
        </p:nvSpPr>
        <p:spPr>
          <a:xfrm>
            <a:off x="9732600" y="5883120"/>
            <a:ext cx="114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6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188" name="Freeform 6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>
                <a:gd name="textAreaLeft" fmla="*/ 0 w 1121760"/>
                <a:gd name="textAreaRight" fmla="*/ 1122480 w 1121760"/>
                <a:gd name="textAreaTop" fmla="*/ 0 h 5328360"/>
                <a:gd name="textAreaBottom" fmla="*/ 5329080 h 532836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9" name="Freeform 7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>
                <a:gd name="textAreaLeft" fmla="*/ 0 w 1116720"/>
                <a:gd name="textAreaRight" fmla="*/ 1117440 w 1116720"/>
                <a:gd name="textAreaTop" fmla="*/ 0 h 5276160"/>
                <a:gd name="textAreaBottom" fmla="*/ 5276880 h 527616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" name="Freeform 8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>
                <a:gd name="textAreaLeft" fmla="*/ 0 w 1227960"/>
                <a:gd name="textAreaRight" fmla="*/ 1228680 w 122796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" name="Freeform 9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>
                <a:gd name="textAreaLeft" fmla="*/ 0 w 1494720"/>
                <a:gd name="textAreaRight" fmla="*/ 1495440 w 1494720"/>
                <a:gd name="textAreaTop" fmla="*/ 0 h 1566000"/>
                <a:gd name="textAreaBottom" fmla="*/ 1566720 h 156600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2" name="Freeform 10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>
                <a:gd name="textAreaLeft" fmla="*/ 0 w 2129760"/>
                <a:gd name="textAreaRight" fmla="*/ 2130480 w 2129760"/>
                <a:gd name="textAreaTop" fmla="*/ 0 h 1571040"/>
                <a:gd name="textAreaBottom" fmla="*/ 1571760 h 157104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" name="Freeform 11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>
                <a:gd name="textAreaLeft" fmla="*/ 0 w 1694880"/>
                <a:gd name="textAreaRight" fmla="*/ 1695600 w 169488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4" name="PlaceHolder 1"/>
          <p:cNvSpPr>
            <a:spLocks noGrp="1"/>
          </p:cNvSpPr>
          <p:nvPr>
            <p:ph type="ftr" idx="49"/>
          </p:nvPr>
        </p:nvSpPr>
        <p:spPr>
          <a:xfrm>
            <a:off x="2572200" y="5883120"/>
            <a:ext cx="7083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ldNum" idx="50"/>
          </p:nvPr>
        </p:nvSpPr>
        <p:spPr>
          <a:xfrm>
            <a:off x="10951920" y="5883120"/>
            <a:ext cx="550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DCFC327-AB9E-4379-8695-7DE3FB5BA28D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dt" idx="51"/>
          </p:nvPr>
        </p:nvSpPr>
        <p:spPr>
          <a:xfrm>
            <a:off x="9732600" y="5883120"/>
            <a:ext cx="114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6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22" name="Freeform 6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>
                <a:gd name="textAreaLeft" fmla="*/ 0 w 1121760"/>
                <a:gd name="textAreaRight" fmla="*/ 1122480 w 1121760"/>
                <a:gd name="textAreaTop" fmla="*/ 0 h 5328360"/>
                <a:gd name="textAreaBottom" fmla="*/ 5329080 h 532836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Freeform 7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>
                <a:gd name="textAreaLeft" fmla="*/ 0 w 1116720"/>
                <a:gd name="textAreaRight" fmla="*/ 1117440 w 1116720"/>
                <a:gd name="textAreaTop" fmla="*/ 0 h 5276160"/>
                <a:gd name="textAreaBottom" fmla="*/ 5276880 h 527616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" name="Freeform 8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>
                <a:gd name="textAreaLeft" fmla="*/ 0 w 1227960"/>
                <a:gd name="textAreaRight" fmla="*/ 1228680 w 122796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" name="Freeform 9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>
                <a:gd name="textAreaLeft" fmla="*/ 0 w 1494720"/>
                <a:gd name="textAreaRight" fmla="*/ 1495440 w 1494720"/>
                <a:gd name="textAreaTop" fmla="*/ 0 h 1566000"/>
                <a:gd name="textAreaBottom" fmla="*/ 1566720 h 156600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" name="Freeform 10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>
                <a:gd name="textAreaLeft" fmla="*/ 0 w 2129760"/>
                <a:gd name="textAreaRight" fmla="*/ 2130480 w 2129760"/>
                <a:gd name="textAreaTop" fmla="*/ 0 h 1571040"/>
                <a:gd name="textAreaBottom" fmla="*/ 1571760 h 157104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" name="Freeform 11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>
                <a:gd name="textAreaLeft" fmla="*/ 0 w 1694880"/>
                <a:gd name="textAreaRight" fmla="*/ 1695600 w 169488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8" name="PlaceHolder 1"/>
          <p:cNvSpPr>
            <a:spLocks noGrp="1"/>
          </p:cNvSpPr>
          <p:nvPr>
            <p:ph type="ftr" idx="4"/>
          </p:nvPr>
        </p:nvSpPr>
        <p:spPr>
          <a:xfrm>
            <a:off x="2572200" y="5883120"/>
            <a:ext cx="7083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ldNum" idx="5"/>
          </p:nvPr>
        </p:nvSpPr>
        <p:spPr>
          <a:xfrm>
            <a:off x="10951920" y="5883120"/>
            <a:ext cx="550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84F563B-F44E-40E9-9143-703E135435FE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6"/>
          </p:nvPr>
        </p:nvSpPr>
        <p:spPr>
          <a:xfrm>
            <a:off x="9732600" y="5883120"/>
            <a:ext cx="114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32" name="Freeform 6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>
                <a:gd name="textAreaLeft" fmla="*/ 0 w 1121760"/>
                <a:gd name="textAreaRight" fmla="*/ 1122480 w 1121760"/>
                <a:gd name="textAreaTop" fmla="*/ 0 h 5328360"/>
                <a:gd name="textAreaBottom" fmla="*/ 5329080 h 532836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Freeform 7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>
                <a:gd name="textAreaLeft" fmla="*/ 0 w 1116720"/>
                <a:gd name="textAreaRight" fmla="*/ 1117440 w 1116720"/>
                <a:gd name="textAreaTop" fmla="*/ 0 h 5276160"/>
                <a:gd name="textAreaBottom" fmla="*/ 5276880 h 527616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Freeform 8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>
                <a:gd name="textAreaLeft" fmla="*/ 0 w 1227960"/>
                <a:gd name="textAreaRight" fmla="*/ 1228680 w 122796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Freeform 9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>
                <a:gd name="textAreaLeft" fmla="*/ 0 w 1494720"/>
                <a:gd name="textAreaRight" fmla="*/ 1495440 w 1494720"/>
                <a:gd name="textAreaTop" fmla="*/ 0 h 1566000"/>
                <a:gd name="textAreaBottom" fmla="*/ 1566720 h 156600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" name="Freeform 10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>
                <a:gd name="textAreaLeft" fmla="*/ 0 w 2129760"/>
                <a:gd name="textAreaRight" fmla="*/ 2130480 w 2129760"/>
                <a:gd name="textAreaTop" fmla="*/ 0 h 1571040"/>
                <a:gd name="textAreaBottom" fmla="*/ 1571760 h 157104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" name="Freeform 11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>
                <a:gd name="textAreaLeft" fmla="*/ 0 w 1694880"/>
                <a:gd name="textAreaRight" fmla="*/ 1695600 w 169488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8" name="PlaceHolder 1"/>
          <p:cNvSpPr>
            <a:spLocks noGrp="1"/>
          </p:cNvSpPr>
          <p:nvPr>
            <p:ph type="ftr" idx="7"/>
          </p:nvPr>
        </p:nvSpPr>
        <p:spPr>
          <a:xfrm>
            <a:off x="2572200" y="5883120"/>
            <a:ext cx="7083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8"/>
          </p:nvPr>
        </p:nvSpPr>
        <p:spPr>
          <a:xfrm>
            <a:off x="10951920" y="5883120"/>
            <a:ext cx="550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E7CC961-6E97-417C-9A22-0FA0D5C669D0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9"/>
          </p:nvPr>
        </p:nvSpPr>
        <p:spPr>
          <a:xfrm>
            <a:off x="9732600" y="5883120"/>
            <a:ext cx="114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6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42" name="Freeform 6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>
                <a:gd name="textAreaLeft" fmla="*/ 0 w 1121760"/>
                <a:gd name="textAreaRight" fmla="*/ 1122480 w 1121760"/>
                <a:gd name="textAreaTop" fmla="*/ 0 h 5328360"/>
                <a:gd name="textAreaBottom" fmla="*/ 5329080 h 532836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Freeform 7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>
                <a:gd name="textAreaLeft" fmla="*/ 0 w 1116720"/>
                <a:gd name="textAreaRight" fmla="*/ 1117440 w 1116720"/>
                <a:gd name="textAreaTop" fmla="*/ 0 h 5276160"/>
                <a:gd name="textAreaBottom" fmla="*/ 5276880 h 527616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" name="Freeform 8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>
                <a:gd name="textAreaLeft" fmla="*/ 0 w 1227960"/>
                <a:gd name="textAreaRight" fmla="*/ 1228680 w 122796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" name="Freeform 9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>
                <a:gd name="textAreaLeft" fmla="*/ 0 w 1494720"/>
                <a:gd name="textAreaRight" fmla="*/ 1495440 w 1494720"/>
                <a:gd name="textAreaTop" fmla="*/ 0 h 1566000"/>
                <a:gd name="textAreaBottom" fmla="*/ 1566720 h 156600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" name="Freeform 10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>
                <a:gd name="textAreaLeft" fmla="*/ 0 w 2129760"/>
                <a:gd name="textAreaRight" fmla="*/ 2130480 w 2129760"/>
                <a:gd name="textAreaTop" fmla="*/ 0 h 1571040"/>
                <a:gd name="textAreaBottom" fmla="*/ 1571760 h 157104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" name="Freeform 11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>
                <a:gd name="textAreaLeft" fmla="*/ 0 w 1694880"/>
                <a:gd name="textAreaRight" fmla="*/ 1695600 w 169488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8" name="TextBox 13"/>
          <p:cNvSpPr/>
          <p:nvPr/>
        </p:nvSpPr>
        <p:spPr>
          <a:xfrm>
            <a:off x="1598760" y="862920"/>
            <a:ext cx="60876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Corbel"/>
              </a:rPr>
              <a:t>“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TextBox 14"/>
          <p:cNvSpPr/>
          <p:nvPr/>
        </p:nvSpPr>
        <p:spPr>
          <a:xfrm>
            <a:off x="10893600" y="2819520"/>
            <a:ext cx="60876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Corbel"/>
              </a:rPr>
              <a:t>”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ftr" idx="10"/>
          </p:nvPr>
        </p:nvSpPr>
        <p:spPr>
          <a:xfrm>
            <a:off x="2572200" y="5883120"/>
            <a:ext cx="7083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11"/>
          </p:nvPr>
        </p:nvSpPr>
        <p:spPr>
          <a:xfrm>
            <a:off x="10951920" y="5883120"/>
            <a:ext cx="550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315EC97-C710-4AC8-ABD8-D74AFF081A55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12"/>
          </p:nvPr>
        </p:nvSpPr>
        <p:spPr>
          <a:xfrm>
            <a:off x="9732600" y="5883120"/>
            <a:ext cx="114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6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54" name="Freeform 6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>
                <a:gd name="textAreaLeft" fmla="*/ 0 w 1121760"/>
                <a:gd name="textAreaRight" fmla="*/ 1122480 w 1121760"/>
                <a:gd name="textAreaTop" fmla="*/ 0 h 5328360"/>
                <a:gd name="textAreaBottom" fmla="*/ 5329080 h 532836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Freeform 7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>
                <a:gd name="textAreaLeft" fmla="*/ 0 w 1116720"/>
                <a:gd name="textAreaRight" fmla="*/ 1117440 w 1116720"/>
                <a:gd name="textAreaTop" fmla="*/ 0 h 5276160"/>
                <a:gd name="textAreaBottom" fmla="*/ 5276880 h 527616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" name="Freeform 8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>
                <a:gd name="textAreaLeft" fmla="*/ 0 w 1227960"/>
                <a:gd name="textAreaRight" fmla="*/ 1228680 w 122796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" name="Freeform 9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>
                <a:gd name="textAreaLeft" fmla="*/ 0 w 1494720"/>
                <a:gd name="textAreaRight" fmla="*/ 1495440 w 1494720"/>
                <a:gd name="textAreaTop" fmla="*/ 0 h 1566000"/>
                <a:gd name="textAreaBottom" fmla="*/ 1566720 h 156600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Freeform 10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>
                <a:gd name="textAreaLeft" fmla="*/ 0 w 2129760"/>
                <a:gd name="textAreaRight" fmla="*/ 2130480 w 2129760"/>
                <a:gd name="textAreaTop" fmla="*/ 0 h 1571040"/>
                <a:gd name="textAreaBottom" fmla="*/ 1571760 h 157104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Freeform 11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>
                <a:gd name="textAreaLeft" fmla="*/ 0 w 1694880"/>
                <a:gd name="textAreaRight" fmla="*/ 1695600 w 169488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0" name="PlaceHolder 1"/>
          <p:cNvSpPr>
            <a:spLocks noGrp="1"/>
          </p:cNvSpPr>
          <p:nvPr>
            <p:ph type="ftr" idx="13"/>
          </p:nvPr>
        </p:nvSpPr>
        <p:spPr>
          <a:xfrm>
            <a:off x="2572200" y="5883120"/>
            <a:ext cx="7083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14"/>
          </p:nvPr>
        </p:nvSpPr>
        <p:spPr>
          <a:xfrm>
            <a:off x="10951920" y="5883120"/>
            <a:ext cx="550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55FEC4E-A7D4-4171-9582-1AB11C443C7B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15"/>
          </p:nvPr>
        </p:nvSpPr>
        <p:spPr>
          <a:xfrm>
            <a:off x="9732600" y="5883120"/>
            <a:ext cx="114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64" name="Freeform 6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>
                <a:gd name="textAreaLeft" fmla="*/ 0 w 1121760"/>
                <a:gd name="textAreaRight" fmla="*/ 1122480 w 1121760"/>
                <a:gd name="textAreaTop" fmla="*/ 0 h 5328360"/>
                <a:gd name="textAreaBottom" fmla="*/ 5329080 h 532836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Freeform 7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>
                <a:gd name="textAreaLeft" fmla="*/ 0 w 1116720"/>
                <a:gd name="textAreaRight" fmla="*/ 1117440 w 1116720"/>
                <a:gd name="textAreaTop" fmla="*/ 0 h 5276160"/>
                <a:gd name="textAreaBottom" fmla="*/ 5276880 h 527616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6" name="Freeform 8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>
                <a:gd name="textAreaLeft" fmla="*/ 0 w 1227960"/>
                <a:gd name="textAreaRight" fmla="*/ 1228680 w 122796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" name="Freeform 9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>
                <a:gd name="textAreaLeft" fmla="*/ 0 w 1494720"/>
                <a:gd name="textAreaRight" fmla="*/ 1495440 w 1494720"/>
                <a:gd name="textAreaTop" fmla="*/ 0 h 1566000"/>
                <a:gd name="textAreaBottom" fmla="*/ 1566720 h 156600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" name="Freeform 10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>
                <a:gd name="textAreaLeft" fmla="*/ 0 w 2129760"/>
                <a:gd name="textAreaRight" fmla="*/ 2130480 w 2129760"/>
                <a:gd name="textAreaTop" fmla="*/ 0 h 1571040"/>
                <a:gd name="textAreaBottom" fmla="*/ 1571760 h 157104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Freeform 11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>
                <a:gd name="textAreaLeft" fmla="*/ 0 w 1694880"/>
                <a:gd name="textAreaRight" fmla="*/ 1695600 w 169488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0" name="TextBox 13"/>
          <p:cNvSpPr/>
          <p:nvPr/>
        </p:nvSpPr>
        <p:spPr>
          <a:xfrm>
            <a:off x="1598760" y="862920"/>
            <a:ext cx="60876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Corbel"/>
              </a:rPr>
              <a:t>“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Box 14"/>
          <p:cNvSpPr/>
          <p:nvPr/>
        </p:nvSpPr>
        <p:spPr>
          <a:xfrm>
            <a:off x="10893600" y="2819520"/>
            <a:ext cx="60876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Corbel"/>
              </a:rPr>
              <a:t>”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 type="ftr" idx="16"/>
          </p:nvPr>
        </p:nvSpPr>
        <p:spPr>
          <a:xfrm>
            <a:off x="2572200" y="5883120"/>
            <a:ext cx="7083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ldNum" idx="17"/>
          </p:nvPr>
        </p:nvSpPr>
        <p:spPr>
          <a:xfrm>
            <a:off x="10951920" y="5883120"/>
            <a:ext cx="550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21377E1-BC17-44FD-AB4C-0D7E69CBAEBC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 idx="18"/>
          </p:nvPr>
        </p:nvSpPr>
        <p:spPr>
          <a:xfrm>
            <a:off x="9732600" y="5883120"/>
            <a:ext cx="114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6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76" name="Freeform 6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>
                <a:gd name="textAreaLeft" fmla="*/ 0 w 1121760"/>
                <a:gd name="textAreaRight" fmla="*/ 1122480 w 1121760"/>
                <a:gd name="textAreaTop" fmla="*/ 0 h 5328360"/>
                <a:gd name="textAreaBottom" fmla="*/ 5329080 h 532836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Freeform 7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>
                <a:gd name="textAreaLeft" fmla="*/ 0 w 1116720"/>
                <a:gd name="textAreaRight" fmla="*/ 1117440 w 1116720"/>
                <a:gd name="textAreaTop" fmla="*/ 0 h 5276160"/>
                <a:gd name="textAreaBottom" fmla="*/ 5276880 h 527616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" name="Freeform 8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>
                <a:gd name="textAreaLeft" fmla="*/ 0 w 1227960"/>
                <a:gd name="textAreaRight" fmla="*/ 1228680 w 122796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" name="Freeform 9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>
                <a:gd name="textAreaLeft" fmla="*/ 0 w 1494720"/>
                <a:gd name="textAreaRight" fmla="*/ 1495440 w 1494720"/>
                <a:gd name="textAreaTop" fmla="*/ 0 h 1566000"/>
                <a:gd name="textAreaBottom" fmla="*/ 1566720 h 156600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" name="Freeform 10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>
                <a:gd name="textAreaLeft" fmla="*/ 0 w 2129760"/>
                <a:gd name="textAreaRight" fmla="*/ 2130480 w 2129760"/>
                <a:gd name="textAreaTop" fmla="*/ 0 h 1571040"/>
                <a:gd name="textAreaBottom" fmla="*/ 1571760 h 157104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" name="Freeform 11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>
                <a:gd name="textAreaLeft" fmla="*/ 0 w 1694880"/>
                <a:gd name="textAreaRight" fmla="*/ 1695600 w 169488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2" name="PlaceHolder 1"/>
          <p:cNvSpPr>
            <a:spLocks noGrp="1"/>
          </p:cNvSpPr>
          <p:nvPr>
            <p:ph type="ftr" idx="19"/>
          </p:nvPr>
        </p:nvSpPr>
        <p:spPr>
          <a:xfrm>
            <a:off x="2572200" y="5883120"/>
            <a:ext cx="7083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20"/>
          </p:nvPr>
        </p:nvSpPr>
        <p:spPr>
          <a:xfrm>
            <a:off x="10951920" y="5883120"/>
            <a:ext cx="550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6370109-197C-41C9-AB2A-E3EC07EAF51D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21"/>
          </p:nvPr>
        </p:nvSpPr>
        <p:spPr>
          <a:xfrm>
            <a:off x="9732600" y="5883120"/>
            <a:ext cx="114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6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86" name="Freeform 6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>
                <a:gd name="textAreaLeft" fmla="*/ 0 w 1121760"/>
                <a:gd name="textAreaRight" fmla="*/ 1122480 w 1121760"/>
                <a:gd name="textAreaTop" fmla="*/ 0 h 5328360"/>
                <a:gd name="textAreaBottom" fmla="*/ 5329080 h 532836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Freeform 7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>
                <a:gd name="textAreaLeft" fmla="*/ 0 w 1116720"/>
                <a:gd name="textAreaRight" fmla="*/ 1117440 w 1116720"/>
                <a:gd name="textAreaTop" fmla="*/ 0 h 5276160"/>
                <a:gd name="textAreaBottom" fmla="*/ 5276880 h 527616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" name="Freeform 8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>
                <a:gd name="textAreaLeft" fmla="*/ 0 w 1227960"/>
                <a:gd name="textAreaRight" fmla="*/ 1228680 w 122796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" name="Freeform 9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>
                <a:gd name="textAreaLeft" fmla="*/ 0 w 1494720"/>
                <a:gd name="textAreaRight" fmla="*/ 1495440 w 1494720"/>
                <a:gd name="textAreaTop" fmla="*/ 0 h 1566000"/>
                <a:gd name="textAreaBottom" fmla="*/ 1566720 h 156600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" name="Freeform 10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>
                <a:gd name="textAreaLeft" fmla="*/ 0 w 2129760"/>
                <a:gd name="textAreaRight" fmla="*/ 2130480 w 2129760"/>
                <a:gd name="textAreaTop" fmla="*/ 0 h 1571040"/>
                <a:gd name="textAreaBottom" fmla="*/ 1571760 h 157104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" name="Freeform 11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>
                <a:gd name="textAreaLeft" fmla="*/ 0 w 1694880"/>
                <a:gd name="textAreaRight" fmla="*/ 1695600 w 169488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2" name="PlaceHolder 1"/>
          <p:cNvSpPr>
            <a:spLocks noGrp="1"/>
          </p:cNvSpPr>
          <p:nvPr>
            <p:ph type="ftr" idx="22"/>
          </p:nvPr>
        </p:nvSpPr>
        <p:spPr>
          <a:xfrm>
            <a:off x="2572200" y="5883120"/>
            <a:ext cx="7083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23"/>
          </p:nvPr>
        </p:nvSpPr>
        <p:spPr>
          <a:xfrm>
            <a:off x="10951920" y="5883120"/>
            <a:ext cx="550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8A317A3-F28A-4000-B3EF-4E8E06158598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24"/>
          </p:nvPr>
        </p:nvSpPr>
        <p:spPr>
          <a:xfrm>
            <a:off x="9732600" y="5883120"/>
            <a:ext cx="114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6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96" name="Freeform 6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>
                <a:gd name="textAreaLeft" fmla="*/ 0 w 1121760"/>
                <a:gd name="textAreaRight" fmla="*/ 1122480 w 1121760"/>
                <a:gd name="textAreaTop" fmla="*/ 0 h 5328360"/>
                <a:gd name="textAreaBottom" fmla="*/ 5329080 h 532836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Freeform 7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>
                <a:gd name="textAreaLeft" fmla="*/ 0 w 1116720"/>
                <a:gd name="textAreaRight" fmla="*/ 1117440 w 1116720"/>
                <a:gd name="textAreaTop" fmla="*/ 0 h 5276160"/>
                <a:gd name="textAreaBottom" fmla="*/ 5276880 h 527616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8" name="Freeform 8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>
                <a:gd name="textAreaLeft" fmla="*/ 0 w 1227960"/>
                <a:gd name="textAreaRight" fmla="*/ 1228680 w 122796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9" name="Freeform 9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>
                <a:gd name="textAreaLeft" fmla="*/ 0 w 1494720"/>
                <a:gd name="textAreaRight" fmla="*/ 1495440 w 1494720"/>
                <a:gd name="textAreaTop" fmla="*/ 0 h 1566000"/>
                <a:gd name="textAreaBottom" fmla="*/ 1566720 h 156600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" name="Freeform 10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>
                <a:gd name="textAreaLeft" fmla="*/ 0 w 2129760"/>
                <a:gd name="textAreaRight" fmla="*/ 2130480 w 2129760"/>
                <a:gd name="textAreaTop" fmla="*/ 0 h 1571040"/>
                <a:gd name="textAreaBottom" fmla="*/ 1571760 h 157104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" name="Freeform 11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>
                <a:gd name="textAreaLeft" fmla="*/ 0 w 1694880"/>
                <a:gd name="textAreaRight" fmla="*/ 1695600 w 1694880"/>
                <a:gd name="textAreaTop" fmla="*/ 0 h 1618560"/>
                <a:gd name="textAreaBottom" fmla="*/ 1619280 h 161856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2" name="PlaceHolder 1"/>
          <p:cNvSpPr>
            <a:spLocks noGrp="1"/>
          </p:cNvSpPr>
          <p:nvPr>
            <p:ph type="ftr" idx="25"/>
          </p:nvPr>
        </p:nvSpPr>
        <p:spPr>
          <a:xfrm>
            <a:off x="2572200" y="5883120"/>
            <a:ext cx="7083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Num" idx="26"/>
          </p:nvPr>
        </p:nvSpPr>
        <p:spPr>
          <a:xfrm>
            <a:off x="10951920" y="5883120"/>
            <a:ext cx="550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AA90F3D-974B-4E06-88F8-14D9DEC27761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dt" idx="27"/>
          </p:nvPr>
        </p:nvSpPr>
        <p:spPr>
          <a:xfrm>
            <a:off x="9732600" y="5883120"/>
            <a:ext cx="114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mailto:Larsvd05@gmail.com" TargetMode="External"/><Relationship Id="rId2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espressif/esp-idf/tree/v5.4" TargetMode="External"/><Relationship Id="rId2" Type="http://schemas.openxmlformats.org/officeDocument/2006/relationships/hyperlink" Target="https://docs.espressif.com/projects/esp-idf/en/v5.4/esp32/migration-guides/release-5.x/5.4/gcc.html" TargetMode="External"/><Relationship Id="rId3" Type="http://schemas.openxmlformats.org/officeDocument/2006/relationships/hyperlink" Target="https://www.st.com/en/development-tools/stm32cubeide.html#get-software" TargetMode="External"/><Relationship Id="rId4" Type="http://schemas.openxmlformats.org/officeDocument/2006/relationships/hyperlink" Target="https://developer.arm.com/downloads/-/arm-gnu-toolchain-downloads/12-3-rel1" TargetMode="External"/><Relationship Id="rId5" Type="http://schemas.openxmlformats.org/officeDocument/2006/relationships/hyperlink" Target="https://github.com/nrfconnect/sdk-nrf/tree/v2.9.0" TargetMode="External"/><Relationship Id="rId6" Type="http://schemas.openxmlformats.org/officeDocument/2006/relationships/hyperlink" Target="https://github.com/zephyrproject-rtos/sdk-ng/releases/tag/v0.17.0" TargetMode="External"/><Relationship Id="rId7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aurora-opensource/au" TargetMode="External"/><Relationship Id="rId2" Type="http://schemas.openxmlformats.org/officeDocument/2006/relationships/hyperlink" Target="https://github.com/nholthaus/units" TargetMode="External"/><Relationship Id="rId3" Type="http://schemas.openxmlformats.org/officeDocument/2006/relationships/hyperlink" Target="https://github.com/Rconybea/xo-unit" TargetMode="External"/><Relationship Id="rId4" Type="http://schemas.openxmlformats.org/officeDocument/2006/relationships/hyperlink" Target="https://github.com/mpusz/mp-units" TargetMode="External"/><Relationship Id="rId5" Type="http://schemas.openxmlformats.org/officeDocument/2006/relationships/hyperlink" Target="https://github.com/gitsbi/unlib" TargetMode="External"/><Relationship Id="rId6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668680" y="996120"/>
            <a:ext cx="8833680" cy="179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7777"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6000" spc="-1" strike="noStrike">
                <a:solidFill>
                  <a:schemeClr val="dk1"/>
                </a:solidFill>
                <a:latin typeface="Calibri"/>
                <a:ea typeface="Calibri"/>
              </a:rPr>
              <a:t>Eindpresentatie </a:t>
            </a:r>
            <a:br>
              <a:rPr sz="6000"/>
            </a:br>
            <a:r>
              <a:rPr b="0" lang="nl-NL" sz="6000" spc="-1" strike="noStrike">
                <a:solidFill>
                  <a:schemeClr val="dk1"/>
                </a:solidFill>
                <a:latin typeface="Calibri"/>
                <a:ea typeface="Calibri"/>
              </a:rPr>
              <a:t>C++ unit library stageopdracht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4515480" y="4052880"/>
            <a:ext cx="6986880" cy="138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r" defTabSz="45720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nl-NL" sz="2100" spc="-1" strike="noStrike">
                <a:solidFill>
                  <a:schemeClr val="dk1"/>
                </a:solidFill>
                <a:latin typeface="Corbel"/>
              </a:rPr>
              <a:t>Lars van Duijnhoven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nl-NL" sz="2100" spc="-1" strike="noStrike">
                <a:solidFill>
                  <a:schemeClr val="dk1"/>
                </a:solidFill>
                <a:latin typeface="Corbel"/>
              </a:rPr>
              <a:t>24-04-2025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Mee begonnen</a:t>
            </a:r>
            <a:br>
              <a:rPr sz="4000"/>
            </a:b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Implementeren resultaten analyse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Criteria built-in units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Tabel controleren en invullen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To do</a:t>
            </a:r>
            <a:br>
              <a:rPr sz="4000"/>
            </a:b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Opdrachtbeschrijving omschrijven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85840" indent="-285840"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 opties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Integreren in onderzoeksdocument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Opstellen eigen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Vertalen naar het Engels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To do</a:t>
            </a:r>
            <a:br>
              <a:rPr sz="4000"/>
            </a:b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Conclusie schrijven onderzoek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spcBef>
                <a:spcPts val="1063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To do</a:t>
            </a:r>
            <a:br>
              <a:rPr sz="4000"/>
            </a:b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Advies opstellen opdrachtgever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spcBef>
                <a:spcPts val="1063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To do</a:t>
            </a:r>
            <a:br>
              <a:rPr sz="4000"/>
            </a:b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Implementeren in examples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1828800" y="2743200"/>
            <a:ext cx="10018080" cy="31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85840" indent="-285840"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Implementeren/ schrijven unittests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Implementeren in STM32 example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Implementeren in ESP32 example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Implementeren in Nordic nRF example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484280" y="25884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Leerpunten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Affine- &amp; vector space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Decibel support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Quantity kinds (hz, bq, baud)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Unit libraries nog W.I.P.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Reflectie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1828800" y="2591640"/>
            <a:ext cx="4572000" cy="31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85840" indent="-285840"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Manier van onderzoeken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Continu reflecteren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Continu aanpassen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Grondig onderzocht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Nu al out of date (C++ highest common denominator)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8"/>
          <p:cNvSpPr txBox="1"/>
          <p:nvPr/>
        </p:nvSpPr>
        <p:spPr>
          <a:xfrm>
            <a:off x="6970680" y="2591640"/>
            <a:ext cx="4687920" cy="3123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Resultaten tot nu toe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Onderbouwde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resultaten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Reproduceerbaar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Persoonlijke mening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over bijvoorbeeld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documentatie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517040" y="505080"/>
            <a:ext cx="10018080" cy="9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Advies voor vervolg opdracht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2250720" y="1535040"/>
            <a:ext cx="4835880" cy="486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1666"/>
          </a:bodyPr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C++ highest common denominator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Zo houden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Longlist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Zo houden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Mediumlist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Zo houden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 </a:t>
            </a: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Analyse gebruikte eenheden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Antwoorden doorlezen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Built-in units table doorlezen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Aanpak controleren &amp; mogelijk aanpassen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Shortlist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Cmake integration difficulty criteria opnieuw.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Diverging unit support houden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ontent Placeholder 2"/>
          <p:cNvSpPr/>
          <p:nvPr/>
        </p:nvSpPr>
        <p:spPr>
          <a:xfrm>
            <a:off x="7380720" y="1535040"/>
            <a:ext cx="3820680" cy="44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38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1720" spc="-1" strike="noStrike">
                <a:solidFill>
                  <a:schemeClr val="dk1"/>
                </a:solidFill>
                <a:latin typeface="Corbel"/>
              </a:rPr>
              <a:t>Conclusie schrijven</a:t>
            </a:r>
            <a:endParaRPr b="0" lang="en-US" sz="172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38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1720" spc="-1" strike="noStrike">
                <a:solidFill>
                  <a:schemeClr val="dk1"/>
                </a:solidFill>
                <a:latin typeface="Corbel"/>
              </a:rPr>
              <a:t>Advies geven</a:t>
            </a:r>
            <a:endParaRPr b="0" lang="en-US" sz="172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38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1720" spc="-1" strike="noStrike">
                <a:solidFill>
                  <a:schemeClr val="dk1"/>
                </a:solidFill>
                <a:latin typeface="Corbel"/>
              </a:rPr>
              <a:t>Reflectie schrijven</a:t>
            </a:r>
            <a:endParaRPr b="0" lang="en-US" sz="172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38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1720" spc="-1" strike="noStrike">
                <a:solidFill>
                  <a:schemeClr val="dk1"/>
                </a:solidFill>
                <a:latin typeface="Corbel"/>
              </a:rPr>
              <a:t>Unittests integreren/ schrijven</a:t>
            </a:r>
            <a:endParaRPr b="0" lang="en-US" sz="172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38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1720" spc="-1" strike="noStrike">
                <a:solidFill>
                  <a:schemeClr val="dk1"/>
                </a:solidFill>
                <a:latin typeface="Corbel"/>
              </a:rPr>
              <a:t>STM32 example </a:t>
            </a:r>
            <a:endParaRPr b="0" lang="en-US" sz="172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38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1720" spc="-1" strike="noStrike">
                <a:solidFill>
                  <a:schemeClr val="dk1"/>
                </a:solidFill>
                <a:latin typeface="Corbel"/>
              </a:rPr>
              <a:t>ESP32 example</a:t>
            </a:r>
            <a:endParaRPr b="0" lang="en-US" sz="172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38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1720" spc="-1" strike="noStrike">
                <a:solidFill>
                  <a:schemeClr val="dk1"/>
                </a:solidFill>
                <a:latin typeface="Corbel"/>
              </a:rPr>
              <a:t>Nordic nRF example</a:t>
            </a:r>
            <a:endParaRPr b="0" lang="en-US" sz="172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38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endParaRPr b="0" lang="en-US" sz="172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38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1720" spc="-1" strike="noStrike">
                <a:solidFill>
                  <a:schemeClr val="dk1"/>
                </a:solidFill>
                <a:latin typeface="Corbel"/>
              </a:rPr>
              <a:t>In volgorde</a:t>
            </a:r>
            <a:endParaRPr b="0" lang="en-US" sz="17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Vragen?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8080" cy="31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 u="sng">
                <a:solidFill>
                  <a:schemeClr val="dk1"/>
                </a:solidFill>
                <a:uFillTx/>
                <a:latin typeface="Corbel"/>
                <a:hlinkClick r:id="rId1"/>
              </a:rPr>
              <a:t>Larsvd05@gmail.com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  <a:tabLst>
                <a:tab algn="l" pos="0"/>
              </a:tabLst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Conclusie geschreven, opsturen voor confirmatie?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424520" y="8928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Inleiding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2851200" y="1677960"/>
            <a:ext cx="4908600" cy="468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3888"/>
          </a:bodyPr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Inleiding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Uitleg en voorbeelden units library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Onderdelen opdracht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Afgerond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Mee begonnen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To do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Leerpunten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Reflectie op opdracht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Advies vervolg opdracht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Advies plan van aanpak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Vragen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Uitleg en voorbeelden units library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1484280" y="2666880"/>
            <a:ext cx="10018080" cy="312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424520" y="8928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Onderdelen opdracht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1524600" y="1842120"/>
            <a:ext cx="4908600" cy="436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8333" lnSpcReduction="10000"/>
          </a:bodyPr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Afgerond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C++ highest common denominator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Long list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Medium list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Analyse gebruikte eenheden</a:t>
            </a:r>
            <a:br>
              <a:rPr sz="2000"/>
            </a:b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Mee begonnen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Short list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Implementeren resultaten analyse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ontent Placeholder 2"/>
          <p:cNvSpPr/>
          <p:nvPr/>
        </p:nvSpPr>
        <p:spPr>
          <a:xfrm>
            <a:off x="6534000" y="1842120"/>
            <a:ext cx="5263200" cy="44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To do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Opdrachtbeschrijving omschrijven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Conclusie schrijven onderzoek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Advies opstellen aan opdrachtgever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Implementeren STM32 example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Implementeren ESP32 example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Implementeren Nordic nRF example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Afgerond</a:t>
            </a:r>
            <a:br>
              <a:rPr sz="4000"/>
            </a:b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C++ highest common denominator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13" name="Content Placeholder 5"/>
          <p:cNvGraphicFramePr/>
          <p:nvPr/>
        </p:nvGraphicFramePr>
        <p:xfrm>
          <a:off x="1484280" y="2847600"/>
          <a:ext cx="10017720" cy="2026440"/>
        </p:xfrm>
        <a:graphic>
          <a:graphicData uri="http://schemas.openxmlformats.org/drawingml/2006/table">
            <a:tbl>
              <a:tblPr/>
              <a:tblGrid>
                <a:gridCol w="1795320"/>
                <a:gridCol w="2825280"/>
                <a:gridCol w="2892960"/>
                <a:gridCol w="2504520"/>
              </a:tblGrid>
              <a:tr h="370800"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GB" sz="1600" spc="-1" strike="noStrike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Microcontroller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GB" sz="1600" spc="-1" strike="noStrike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Latest toolchain version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GB" sz="1600" spc="-1" strike="noStrike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GCC version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GB" sz="1600" spc="-1" strike="noStrike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Highest C++ version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ESP32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 u="sng">
                          <a:solidFill>
                            <a:srgbClr val="ec7220"/>
                          </a:solidFill>
                          <a:uFillTx/>
                          <a:latin typeface="Arial"/>
                          <a:ea typeface="Times New Roman"/>
                          <a:hlinkClick r:id="rId1"/>
                        </a:rPr>
                        <a:t>ESP-IDF v5.4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 u="sng">
                          <a:solidFill>
                            <a:srgbClr val="ec7220"/>
                          </a:solidFill>
                          <a:uFillTx/>
                          <a:latin typeface="Arial"/>
                          <a:ea typeface="Times New Roman"/>
                          <a:hlinkClick r:id="rId2"/>
                        </a:rPr>
                        <a:t>gcc-14.2.0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23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STM32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 u="sng">
                          <a:solidFill>
                            <a:srgbClr val="ec7220"/>
                          </a:solidFill>
                          <a:uFillTx/>
                          <a:latin typeface="Arial"/>
                          <a:ea typeface="Times New Roman"/>
                          <a:hlinkClick r:id="rId3"/>
                        </a:rPr>
                        <a:t>STM32CubeIDE v1.17.0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 u="sng">
                          <a:solidFill>
                            <a:srgbClr val="ec7220"/>
                          </a:solidFill>
                          <a:uFillTx/>
                          <a:latin typeface="Arial"/>
                          <a:ea typeface="Times New Roman"/>
                          <a:hlinkClick r:id="rId4"/>
                        </a:rPr>
                        <a:t>arm-none-eabi-gcc-12.3.1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20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Nordic nRF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 u="sng">
                          <a:solidFill>
                            <a:srgbClr val="ec7220"/>
                          </a:solidFill>
                          <a:uFillTx/>
                          <a:latin typeface="Arial"/>
                          <a:ea typeface="Times New Roman"/>
                          <a:hlinkClick r:id="rId5"/>
                        </a:rPr>
                        <a:t>nRF Connect SK v2.9.0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 u="sng">
                          <a:solidFill>
                            <a:srgbClr val="ec7220"/>
                          </a:solidFill>
                          <a:uFillTx/>
                          <a:latin typeface="Arial"/>
                          <a:ea typeface="Times New Roman"/>
                          <a:hlinkClick r:id="rId6"/>
                        </a:rPr>
                        <a:t>gcc-12.2.0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20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chemeClr val="dk1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chemeClr val="dk1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Highest common </a:t>
                      </a:r>
                      <a:br>
                        <a:rPr sz="1600"/>
                      </a:b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denominator version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20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484280" y="30564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Afgerond</a:t>
            </a:r>
            <a:br>
              <a:rPr sz="4000"/>
            </a:b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Long list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Picture 3" descr="A screenshot of a computer&#10;&#10;AI-generated content may be incorrect."/>
          <p:cNvPicPr/>
          <p:nvPr/>
        </p:nvPicPr>
        <p:blipFill>
          <a:blip r:embed="rId1"/>
          <a:stretch/>
        </p:blipFill>
        <p:spPr>
          <a:xfrm>
            <a:off x="4800600" y="2264760"/>
            <a:ext cx="7216920" cy="3221640"/>
          </a:xfrm>
          <a:prstGeom prst="rect">
            <a:avLst/>
          </a:prstGeom>
          <a:ln w="0">
            <a:noFill/>
          </a:ln>
        </p:spPr>
      </p:pic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1353960" y="2591640"/>
            <a:ext cx="3446640" cy="243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85840" indent="-285840"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Knockout criteria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lvl="1" marL="864000" indent="-324000"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Licentie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lvl="1" marL="864000" indent="-324000"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C++ versie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lvl="1" marL="864000" indent="-324000"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Compiletime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85840" indent="-285840"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37 libraries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484280" y="30564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Afgerond</a:t>
            </a:r>
            <a:br>
              <a:rPr sz="4000"/>
            </a:b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Medium list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18" name="Content Placeholder 4"/>
          <p:cNvGraphicFramePr/>
          <p:nvPr/>
        </p:nvGraphicFramePr>
        <p:xfrm>
          <a:off x="1588320" y="2160000"/>
          <a:ext cx="10017720" cy="2224800"/>
        </p:xfrm>
        <a:graphic>
          <a:graphicData uri="http://schemas.openxmlformats.org/drawingml/2006/table">
            <a:tbl>
              <a:tblPr/>
              <a:tblGrid>
                <a:gridCol w="2633040"/>
                <a:gridCol w="2660760"/>
                <a:gridCol w="4724280"/>
              </a:tblGrid>
              <a:tr h="370800"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1" lang="en-GB" sz="1600" spc="-1" strike="noStrike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Name of library and link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1" lang="en-GB" sz="1600" spc="-1" strike="noStrike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Total points (70 is max)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1" lang="en-GB" sz="1600" spc="-1" strike="noStrike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Total points with weights applied (130 is max)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 u="sng">
                          <a:solidFill>
                            <a:srgbClr val="ec7220"/>
                          </a:solidFill>
                          <a:uFillTx/>
                          <a:latin typeface="Arial"/>
                          <a:ea typeface="Times New Roman"/>
                          <a:hlinkClick r:id="rId1"/>
                        </a:rPr>
                        <a:t>Au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70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130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 u="sng">
                          <a:solidFill>
                            <a:srgbClr val="ec7220"/>
                          </a:solidFill>
                          <a:uFillTx/>
                          <a:latin typeface="Arial"/>
                          <a:ea typeface="Times New Roman"/>
                          <a:hlinkClick r:id="rId2"/>
                        </a:rPr>
                        <a:t>nholthaus/units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68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126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 u="sng">
                          <a:solidFill>
                            <a:srgbClr val="ec7220"/>
                          </a:solidFill>
                          <a:uFillTx/>
                          <a:latin typeface="Arial"/>
                          <a:ea typeface="Times New Roman"/>
                          <a:hlinkClick r:id="rId3"/>
                        </a:rPr>
                        <a:t>xo-unit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65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121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 u="sng">
                          <a:solidFill>
                            <a:srgbClr val="ec7220"/>
                          </a:solidFill>
                          <a:uFillTx/>
                          <a:latin typeface="Arial"/>
                          <a:ea typeface="Times New Roman"/>
                          <a:hlinkClick r:id="rId4"/>
                        </a:rPr>
                        <a:t>mp-units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64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120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 u="sng">
                          <a:solidFill>
                            <a:srgbClr val="ec7220"/>
                          </a:solidFill>
                          <a:uFillTx/>
                          <a:latin typeface="Arial"/>
                          <a:ea typeface="Times New Roman"/>
                          <a:hlinkClick r:id="rId5"/>
                        </a:rPr>
                        <a:t>unlib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63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116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9" name="PlaceHolder 4"/>
          <p:cNvSpPr txBox="1"/>
          <p:nvPr/>
        </p:nvSpPr>
        <p:spPr>
          <a:xfrm>
            <a:off x="3027600" y="4649040"/>
            <a:ext cx="3830400" cy="2437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Criteria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lvl="1" marL="864000" indent="-324000"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Documentatie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Dependencies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Instelbaarheid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 txBox="1"/>
          <p:nvPr/>
        </p:nvSpPr>
        <p:spPr>
          <a:xfrm>
            <a:off x="7142400" y="4649040"/>
            <a:ext cx="3830400" cy="2437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Puntensysteem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lvl="1" marL="864000" indent="-324000"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Scheiding goede en slechte libraries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Top 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484280" y="53388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Afgerond</a:t>
            </a:r>
            <a:br>
              <a:rPr sz="4000"/>
            </a:b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Analyse gebruikte eenheden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828800" y="2363040"/>
            <a:ext cx="5029200" cy="335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orbel"/>
              </a:rPr>
              <a:t>Vragenlijst rondgestuurd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orbel"/>
              </a:rPr>
              <a:t>Antwoorden verwerkt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400" spc="-1" strike="noStrike">
                <a:solidFill>
                  <a:schemeClr val="dk1"/>
                </a:solidFill>
                <a:latin typeface="Corbel"/>
              </a:rPr>
              <a:t>Tabel genoemde eenheden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400" spc="-1" strike="noStrike">
                <a:solidFill>
                  <a:schemeClr val="dk1"/>
                </a:solidFill>
                <a:latin typeface="Corbel"/>
              </a:rPr>
              <a:t>Vragen en opmerkingen behandeld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orbel"/>
              </a:rPr>
              <a:t>Conclusie geschreven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400" spc="-1" strike="noStrike">
                <a:solidFill>
                  <a:schemeClr val="dk1"/>
                </a:solidFill>
                <a:latin typeface="Corbel"/>
              </a:rPr>
              <a:t>Gebruikte eenheden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rcRect l="0" t="0" r="1125" b="0"/>
          <a:stretch/>
        </p:blipFill>
        <p:spPr>
          <a:xfrm>
            <a:off x="7094880" y="2629080"/>
            <a:ext cx="4048560" cy="291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484280" y="305640"/>
            <a:ext cx="10018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Mee begonnen</a:t>
            </a:r>
            <a:br>
              <a:rPr sz="4000"/>
            </a:b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Shortlist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Picture 4" descr=""/>
          <p:cNvPicPr/>
          <p:nvPr/>
        </p:nvPicPr>
        <p:blipFill>
          <a:blip r:embed="rId1"/>
          <a:stretch/>
        </p:blipFill>
        <p:spPr>
          <a:xfrm>
            <a:off x="1600200" y="2110680"/>
            <a:ext cx="9676800" cy="1775520"/>
          </a:xfrm>
          <a:prstGeom prst="rect">
            <a:avLst/>
          </a:prstGeom>
          <a:ln w="0">
            <a:noFill/>
          </a:ln>
        </p:spPr>
      </p:pic>
      <p:sp>
        <p:nvSpPr>
          <p:cNvPr id="226" name="PlaceHolder 6"/>
          <p:cNvSpPr txBox="1"/>
          <p:nvPr/>
        </p:nvSpPr>
        <p:spPr>
          <a:xfrm>
            <a:off x="7142400" y="4114800"/>
            <a:ext cx="3830400" cy="2437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spcBef>
                <a:spcPts val="1134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Puntensysteem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lvl="1" marL="864000" indent="-324000"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Onderscheiden in verschillende richtingen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Gebruiksvriendelijkheid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Type-safety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Unit support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7"/>
          <p:cNvSpPr txBox="1"/>
          <p:nvPr/>
        </p:nvSpPr>
        <p:spPr>
          <a:xfrm>
            <a:off x="2514600" y="4191840"/>
            <a:ext cx="4114800" cy="2437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Inzicht in de onderlinge verschillen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85840" indent="-285840"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Keuze maken gebaseerd op voorkeuren 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 pitchFamily="0" charset="1"/>
        <a:ea typeface=""/>
        <a:cs typeface=""/>
      </a:majorFont>
      <a:minorFont>
        <a:latin typeface="Corbel" panose="020B0503020204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 pitchFamily="0" charset="1"/>
        <a:ea typeface=""/>
        <a:cs typeface=""/>
      </a:majorFont>
      <a:minorFont>
        <a:latin typeface="Corbel" panose="020B0503020204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 pitchFamily="0" charset="1"/>
        <a:ea typeface=""/>
        <a:cs typeface=""/>
      </a:majorFont>
      <a:minorFont>
        <a:latin typeface="Corbel" panose="020B0503020204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 pitchFamily="0" charset="1"/>
        <a:ea typeface=""/>
        <a:cs typeface=""/>
      </a:majorFont>
      <a:minorFont>
        <a:latin typeface="Corbel" panose="020B0503020204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 pitchFamily="0" charset="1"/>
        <a:ea typeface=""/>
        <a:cs typeface=""/>
      </a:majorFont>
      <a:minorFont>
        <a:latin typeface="Corbel" panose="020B0503020204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 pitchFamily="0" charset="1"/>
        <a:ea typeface=""/>
        <a:cs typeface=""/>
      </a:majorFont>
      <a:minorFont>
        <a:latin typeface="Corbel" panose="020B0503020204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 pitchFamily="0" charset="1"/>
        <a:ea typeface=""/>
        <a:cs typeface=""/>
      </a:majorFont>
      <a:minorFont>
        <a:latin typeface="Corbel" panose="020B0503020204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 pitchFamily="0" charset="1"/>
        <a:ea typeface=""/>
        <a:cs typeface=""/>
      </a:majorFont>
      <a:minorFont>
        <a:latin typeface="Corbel" panose="020B0503020204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 pitchFamily="0" charset="1"/>
        <a:ea typeface=""/>
        <a:cs typeface=""/>
      </a:majorFont>
      <a:minorFont>
        <a:latin typeface="Corbel" panose="020B0503020204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 pitchFamily="0" charset="1"/>
        <a:ea typeface=""/>
        <a:cs typeface=""/>
      </a:majorFont>
      <a:minorFont>
        <a:latin typeface="Corbel" panose="020B0503020204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 pitchFamily="0" charset="1"/>
        <a:ea typeface=""/>
        <a:cs typeface=""/>
      </a:majorFont>
      <a:minorFont>
        <a:latin typeface="Corbel" panose="020B0503020204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 pitchFamily="0" charset="1"/>
        <a:ea typeface=""/>
        <a:cs typeface=""/>
      </a:majorFont>
      <a:minorFont>
        <a:latin typeface="Corbel" panose="020B0503020204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 pitchFamily="0" charset="1"/>
        <a:ea typeface=""/>
        <a:cs typeface=""/>
      </a:majorFont>
      <a:minorFont>
        <a:latin typeface="Corbel" panose="020B0503020204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 pitchFamily="0" charset="1"/>
        <a:ea typeface=""/>
        <a:cs typeface=""/>
      </a:majorFont>
      <a:minorFont>
        <a:latin typeface="Corbel" panose="020B0503020204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 pitchFamily="0" charset="1"/>
        <a:ea typeface=""/>
        <a:cs typeface=""/>
      </a:majorFont>
      <a:minorFont>
        <a:latin typeface="Corbel" panose="020B0503020204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 pitchFamily="0" charset="1"/>
        <a:ea typeface=""/>
        <a:cs typeface=""/>
      </a:majorFont>
      <a:minorFont>
        <a:latin typeface="Corbel" panose="020B0503020204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 pitchFamily="0" charset="1"/>
        <a:ea typeface=""/>
        <a:cs typeface=""/>
      </a:majorFont>
      <a:minorFont>
        <a:latin typeface="Corbel" panose="020B0503020204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8AB1E7171AB4995E5578ED25D9150" ma:contentTypeVersion="10" ma:contentTypeDescription="Een nieuw document maken." ma:contentTypeScope="" ma:versionID="653af357c417de8d0914b35f8c1ba38b">
  <xsd:schema xmlns:xsd="http://www.w3.org/2001/XMLSchema" xmlns:xs="http://www.w3.org/2001/XMLSchema" xmlns:p="http://schemas.microsoft.com/office/2006/metadata/properties" xmlns:ns2="1f88a9e5-dcd6-419c-a2ff-1919a0dc6ba7" targetNamespace="http://schemas.microsoft.com/office/2006/metadata/properties" ma:root="true" ma:fieldsID="b93842615eba3a59552d31ef7011afa0" ns2:_="">
    <xsd:import namespace="1f88a9e5-dcd6-419c-a2ff-1919a0dc6b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88a9e5-dcd6-419c-a2ff-1919a0dc6b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a46e708e-8fbd-4947-823e-e0ae9bb377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f88a9e5-dcd6-419c-a2ff-1919a0dc6ba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919C429-5DFF-4B93-A467-2DA41A02C4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3A0392-2940-4A71-BAEC-EA5CE265F7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88a9e5-dcd6-419c-a2ff-1919a0dc6b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744953-7FF3-4DC9-93EC-AA15861BEB9C}">
  <ds:schemaRefs>
    <ds:schemaRef ds:uri="http://schemas.microsoft.com/office/2006/metadata/properties"/>
    <ds:schemaRef ds:uri="http://schemas.microsoft.com/office/infopath/2007/PartnerControls"/>
    <ds:schemaRef ds:uri="1f88a9e5-dcd6-419c-a2ff-1919a0dc6ba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Application>LibreOffice/24.2.7.2$Linux_X86_64 LibreOffice_project/420$Build-2</Application>
  <AppVersion>15.0000</AppVersion>
  <Words>368</Words>
  <Paragraphs>126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2025-04-09T08:24:05Z</dcterms:created>
  <dc:creator/>
  <dc:description/>
  <dc:language>en-US</dc:language>
  <cp:lastModifiedBy/>
  <dcterms:modified xsi:type="dcterms:W3CDTF">2025-04-18T11:12:41Z</dcterms:modified>
  <cp:revision>50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0x0101009698AB1E7171AB4995E5578ED25D9150</vt:lpwstr>
  </property>
  <property fmtid="{D5CDD505-2E9C-101B-9397-08002B2CF9AE}" pid="3" name="MediaServiceImageTags">
    <vt:lpwstr/>
  </property>
  <property fmtid="{D5CDD505-2E9C-101B-9397-08002B2CF9AE}" pid="4" name="Notes">
    <vt:i4>3</vt:i4>
  </property>
  <property fmtid="{D5CDD505-2E9C-101B-9397-08002B2CF9AE}" pid="5" name="PresentationFormat">
    <vt:lpwstr>Widescreen</vt:lpwstr>
  </property>
  <property fmtid="{D5CDD505-2E9C-101B-9397-08002B2CF9AE}" pid="6" name="Slides">
    <vt:i4>20</vt:i4>
  </property>
</Properties>
</file>