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23c72996acf4d6521f3e9dd0cd1f11a60369768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2cfbd778a6560fefffc5976f83fb315b714dcdf9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d76700be163f5c1557fef27debb9ec9099ef7e81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25c2d808b78d662c9c665e3b9ca63a5cd92cdb9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34d4f91f5d64f6be88f250d736ead90a3cf8212c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06ed457041ea7c241480ca08ab0d6bf691d93b1c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4821d3d13ebc46e2113f3e79a6c737824ea20ade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747274145937059405a81feb2184a8e2f41ddbb6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blipFill>
            <a:blip r:embed="rId1"/>
            <a:srcRect/>
            <a:stretch>
              <a:fillRect l="0" r="0" t="-9236" b="-9236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31519" y="5473446"/>
            <a:ext cx="10728960" cy="95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1520" y="1723241"/>
            <a:ext cx="10728960" cy="352922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Clasificación de los Animales según sus Características Físicas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731520" y="395836"/>
            <a:ext cx="109728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31520" y="5712716"/>
            <a:ext cx="10728960" cy="823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Una exploración de la diversidad, estructura y adaptación en el reino animal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 clasificación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10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1314157" y="547211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clasificación conecta el conocimiento científico con la preservación.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Fomenta el respeto por la naturaleza y su diversidad.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1314157" y="5055582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Conexión con la naturaleza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1314157" y="4349309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clasificación organiza el conocimiento sobre la diversidad animal.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facilita el aprendizaje de manera clara y estructurada.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314157" y="3932779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Educación y aprendizaje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314157" y="318255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clasificación ayuda a identificar especies en peligro.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permite diseñar estrategias efectivas de protección.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314157" y="2766023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Importancia para la conservación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1314157" y="1580651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Clasificación en la biología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314157" y="1997181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Clasificar a los animales según sus características físicas facilita el estudio sistemático.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Además, permite una mejor comprensión de la evolución.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668629" y="5049403"/>
            <a:ext cx="400101" cy="457200"/>
          </a:xfrm>
          <a:custGeom>
            <a:avLst/>
            <a:gdLst/>
            <a:ahLst/>
            <a:cxnLst/>
            <a:rect l="l" t="t" r="r" b="b"/>
            <a:pathLst>
              <a:path w="400101" h="457200">
                <a:moveTo>
                  <a:pt x="215927" y="7055"/>
                </a:moveTo>
                <a:cubicBezTo>
                  <a:pt x="211910" y="2588"/>
                  <a:pt x="206104" y="0"/>
                  <a:pt x="200031" y="0"/>
                </a:cubicBezTo>
                <a:cubicBezTo>
                  <a:pt x="193957" y="0"/>
                  <a:pt x="188156" y="2588"/>
                  <a:pt x="184135" y="7055"/>
                </a:cubicBezTo>
                <a:lnTo>
                  <a:pt x="55546" y="149930"/>
                </a:lnTo>
                <a:cubicBezTo>
                  <a:pt x="49921" y="156180"/>
                  <a:pt x="48492" y="165287"/>
                  <a:pt x="51885" y="172968"/>
                </a:cubicBezTo>
                <a:cubicBezTo>
                  <a:pt x="55278" y="180649"/>
                  <a:pt x="62960" y="185738"/>
                  <a:pt x="71442" y="185738"/>
                </a:cubicBezTo>
                <a:lnTo>
                  <a:pt x="81981" y="185738"/>
                </a:lnTo>
                <a:lnTo>
                  <a:pt x="26615" y="250390"/>
                </a:lnTo>
                <a:cubicBezTo>
                  <a:pt x="21169" y="256732"/>
                  <a:pt x="19917" y="265661"/>
                  <a:pt x="23402" y="273250"/>
                </a:cubicBezTo>
                <a:cubicBezTo>
                  <a:pt x="26883" y="280840"/>
                  <a:pt x="34477" y="285750"/>
                  <a:pt x="42867" y="285750"/>
                </a:cubicBezTo>
                <a:lnTo>
                  <a:pt x="64296" y="285750"/>
                </a:lnTo>
                <a:lnTo>
                  <a:pt x="4289" y="365760"/>
                </a:lnTo>
                <a:cubicBezTo>
                  <a:pt x="-624" y="372280"/>
                  <a:pt x="-1336" y="380939"/>
                  <a:pt x="2237" y="388172"/>
                </a:cubicBezTo>
                <a:cubicBezTo>
                  <a:pt x="5810" y="395405"/>
                  <a:pt x="13311" y="400050"/>
                  <a:pt x="21434" y="400050"/>
                </a:cubicBezTo>
                <a:lnTo>
                  <a:pt x="142876" y="400050"/>
                </a:lnTo>
                <a:lnTo>
                  <a:pt x="178593" y="400050"/>
                </a:lnTo>
                <a:lnTo>
                  <a:pt x="178593" y="435771"/>
                </a:lnTo>
                <a:cubicBezTo>
                  <a:pt x="178593" y="447649"/>
                  <a:pt x="188148" y="457205"/>
                  <a:pt x="200023" y="457205"/>
                </a:cubicBezTo>
                <a:cubicBezTo>
                  <a:pt x="211898" y="457205"/>
                  <a:pt x="221452" y="447649"/>
                  <a:pt x="221452" y="435776"/>
                </a:cubicBezTo>
                <a:lnTo>
                  <a:pt x="221452" y="400059"/>
                </a:lnTo>
                <a:lnTo>
                  <a:pt x="257169" y="400059"/>
                </a:lnTo>
                <a:lnTo>
                  <a:pt x="378612" y="400059"/>
                </a:lnTo>
                <a:cubicBezTo>
                  <a:pt x="386738" y="400059"/>
                  <a:pt x="394148" y="395505"/>
                  <a:pt x="397809" y="388181"/>
                </a:cubicBezTo>
                <a:cubicBezTo>
                  <a:pt x="401470" y="380857"/>
                  <a:pt x="400665" y="372197"/>
                  <a:pt x="395756" y="365769"/>
                </a:cubicBezTo>
                <a:lnTo>
                  <a:pt x="335749" y="285759"/>
                </a:lnTo>
                <a:lnTo>
                  <a:pt x="357178" y="285759"/>
                </a:lnTo>
                <a:cubicBezTo>
                  <a:pt x="365572" y="285759"/>
                  <a:pt x="373162" y="280849"/>
                  <a:pt x="376643" y="273259"/>
                </a:cubicBezTo>
                <a:cubicBezTo>
                  <a:pt x="380124" y="265670"/>
                  <a:pt x="378876" y="256741"/>
                  <a:pt x="373430" y="250399"/>
                </a:cubicBezTo>
                <a:lnTo>
                  <a:pt x="318065" y="185747"/>
                </a:lnTo>
                <a:lnTo>
                  <a:pt x="328603" y="185747"/>
                </a:lnTo>
                <a:cubicBezTo>
                  <a:pt x="337085" y="185747"/>
                  <a:pt x="344767" y="180745"/>
                  <a:pt x="348160" y="173068"/>
                </a:cubicBezTo>
                <a:cubicBezTo>
                  <a:pt x="351553" y="165388"/>
                  <a:pt x="350213" y="156280"/>
                  <a:pt x="344499" y="150030"/>
                </a:cubicBezTo>
                <a:lnTo>
                  <a:pt x="215911" y="7155"/>
                </a:lnTo>
                <a:lnTo>
                  <a:pt x="215927" y="7055"/>
                </a:lnTo>
                <a:moveTo>
                  <a:pt x="221464" y="357188"/>
                </a:moveTo>
                <a:lnTo>
                  <a:pt x="221464" y="192884"/>
                </a:lnTo>
                <a:cubicBezTo>
                  <a:pt x="221464" y="181005"/>
                  <a:pt x="211909" y="171455"/>
                  <a:pt x="200034" y="171455"/>
                </a:cubicBezTo>
                <a:cubicBezTo>
                  <a:pt x="188159" y="171455"/>
                  <a:pt x="178605" y="181010"/>
                  <a:pt x="178605" y="192888"/>
                </a:cubicBezTo>
                <a:lnTo>
                  <a:pt x="178605" y="357197"/>
                </a:lnTo>
                <a:lnTo>
                  <a:pt x="142888" y="357197"/>
                </a:lnTo>
                <a:lnTo>
                  <a:pt x="64308" y="357197"/>
                </a:lnTo>
                <a:lnTo>
                  <a:pt x="124315" y="277187"/>
                </a:lnTo>
                <a:cubicBezTo>
                  <a:pt x="129229" y="270667"/>
                  <a:pt x="129941" y="262008"/>
                  <a:pt x="126368" y="254775"/>
                </a:cubicBezTo>
                <a:cubicBezTo>
                  <a:pt x="122795" y="247542"/>
                  <a:pt x="115293" y="242897"/>
                  <a:pt x="107171" y="242897"/>
                </a:cubicBezTo>
                <a:lnTo>
                  <a:pt x="89490" y="242897"/>
                </a:lnTo>
                <a:lnTo>
                  <a:pt x="144856" y="178244"/>
                </a:lnTo>
                <a:cubicBezTo>
                  <a:pt x="150302" y="171903"/>
                  <a:pt x="151554" y="162974"/>
                  <a:pt x="148069" y="155384"/>
                </a:cubicBezTo>
                <a:cubicBezTo>
                  <a:pt x="144588" y="147794"/>
                  <a:pt x="136994" y="142884"/>
                  <a:pt x="128604" y="142884"/>
                </a:cubicBezTo>
                <a:lnTo>
                  <a:pt x="119586" y="142884"/>
                </a:lnTo>
                <a:lnTo>
                  <a:pt x="200042" y="53497"/>
                </a:lnTo>
                <a:lnTo>
                  <a:pt x="280499" y="142884"/>
                </a:lnTo>
                <a:lnTo>
                  <a:pt x="271480" y="142884"/>
                </a:lnTo>
                <a:cubicBezTo>
                  <a:pt x="263086" y="142884"/>
                  <a:pt x="255496" y="147794"/>
                  <a:pt x="252015" y="155384"/>
                </a:cubicBezTo>
                <a:cubicBezTo>
                  <a:pt x="248535" y="162974"/>
                  <a:pt x="249783" y="171903"/>
                  <a:pt x="255228" y="178244"/>
                </a:cubicBezTo>
                <a:lnTo>
                  <a:pt x="310594" y="242897"/>
                </a:lnTo>
                <a:lnTo>
                  <a:pt x="292914" y="242897"/>
                </a:lnTo>
                <a:cubicBezTo>
                  <a:pt x="284788" y="242897"/>
                  <a:pt x="277378" y="247450"/>
                  <a:pt x="273717" y="254775"/>
                </a:cubicBezTo>
                <a:cubicBezTo>
                  <a:pt x="270056" y="262099"/>
                  <a:pt x="270860" y="270758"/>
                  <a:pt x="275769" y="277187"/>
                </a:cubicBezTo>
                <a:lnTo>
                  <a:pt x="335777" y="357197"/>
                </a:lnTo>
                <a:lnTo>
                  <a:pt x="257197" y="357197"/>
                </a:lnTo>
                <a:lnTo>
                  <a:pt x="221464" y="357188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50993" y="3977607"/>
            <a:ext cx="457200" cy="355600"/>
          </a:xfrm>
          <a:custGeom>
            <a:avLst/>
            <a:gdLst/>
            <a:ahLst/>
            <a:cxnLst/>
            <a:rect l="l" t="t" r="r" b="b"/>
            <a:pathLst>
              <a:path w="457200" h="355600">
                <a:moveTo>
                  <a:pt x="63501" y="44450"/>
                </a:moveTo>
                <a:cubicBezTo>
                  <a:pt x="63501" y="40958"/>
                  <a:pt x="66358" y="38099"/>
                  <a:pt x="69851" y="38099"/>
                </a:cubicBezTo>
                <a:lnTo>
                  <a:pt x="387349" y="38099"/>
                </a:lnTo>
                <a:cubicBezTo>
                  <a:pt x="390842" y="38099"/>
                  <a:pt x="393699" y="40958"/>
                  <a:pt x="393699" y="44450"/>
                </a:cubicBezTo>
                <a:lnTo>
                  <a:pt x="393699" y="292101"/>
                </a:lnTo>
                <a:lnTo>
                  <a:pt x="431798" y="292101"/>
                </a:lnTo>
                <a:lnTo>
                  <a:pt x="431798" y="44450"/>
                </a:lnTo>
                <a:cubicBezTo>
                  <a:pt x="431798" y="19924"/>
                  <a:pt x="411873" y="0"/>
                  <a:pt x="387349" y="0"/>
                </a:cubicBezTo>
                <a:lnTo>
                  <a:pt x="69851" y="0"/>
                </a:lnTo>
                <a:cubicBezTo>
                  <a:pt x="45322" y="0"/>
                  <a:pt x="25402" y="19924"/>
                  <a:pt x="25402" y="44450"/>
                </a:cubicBezTo>
                <a:lnTo>
                  <a:pt x="25402" y="292101"/>
                </a:lnTo>
                <a:lnTo>
                  <a:pt x="63501" y="292101"/>
                </a:lnTo>
                <a:lnTo>
                  <a:pt x="63501" y="44450"/>
                </a:lnTo>
                <a:moveTo>
                  <a:pt x="177801" y="298451"/>
                </a:moveTo>
                <a:lnTo>
                  <a:pt x="177801" y="317501"/>
                </a:lnTo>
                <a:lnTo>
                  <a:pt x="19052" y="317501"/>
                </a:lnTo>
                <a:cubicBezTo>
                  <a:pt x="8495" y="317501"/>
                  <a:pt x="0" y="325993"/>
                  <a:pt x="0" y="336551"/>
                </a:cubicBezTo>
                <a:cubicBezTo>
                  <a:pt x="0" y="347108"/>
                  <a:pt x="8495" y="355600"/>
                  <a:pt x="19052" y="355600"/>
                </a:cubicBezTo>
                <a:lnTo>
                  <a:pt x="177801" y="355600"/>
                </a:lnTo>
                <a:lnTo>
                  <a:pt x="196852" y="355600"/>
                </a:lnTo>
                <a:lnTo>
                  <a:pt x="311152" y="355600"/>
                </a:lnTo>
                <a:lnTo>
                  <a:pt x="330204" y="355600"/>
                </a:lnTo>
                <a:lnTo>
                  <a:pt x="438153" y="355600"/>
                </a:lnTo>
                <a:cubicBezTo>
                  <a:pt x="448710" y="355600"/>
                  <a:pt x="457205" y="347108"/>
                  <a:pt x="457205" y="336551"/>
                </a:cubicBezTo>
                <a:cubicBezTo>
                  <a:pt x="457205" y="325993"/>
                  <a:pt x="448710" y="317501"/>
                  <a:pt x="438153" y="317501"/>
                </a:cubicBezTo>
                <a:lnTo>
                  <a:pt x="330204" y="317501"/>
                </a:lnTo>
                <a:lnTo>
                  <a:pt x="330204" y="298451"/>
                </a:lnTo>
                <a:cubicBezTo>
                  <a:pt x="330204" y="273926"/>
                  <a:pt x="310279" y="254001"/>
                  <a:pt x="285755" y="254001"/>
                </a:cubicBezTo>
                <a:lnTo>
                  <a:pt x="222254" y="254001"/>
                </a:lnTo>
                <a:cubicBezTo>
                  <a:pt x="197725" y="254001"/>
                  <a:pt x="177805" y="273926"/>
                  <a:pt x="177805" y="298451"/>
                </a:cubicBezTo>
                <a:lnTo>
                  <a:pt x="177801" y="298451"/>
                </a:lnTo>
                <a:moveTo>
                  <a:pt x="292101" y="298451"/>
                </a:moveTo>
                <a:lnTo>
                  <a:pt x="292101" y="317501"/>
                </a:lnTo>
                <a:lnTo>
                  <a:pt x="215899" y="317501"/>
                </a:lnTo>
                <a:lnTo>
                  <a:pt x="215899" y="298451"/>
                </a:lnTo>
                <a:cubicBezTo>
                  <a:pt x="215899" y="294960"/>
                  <a:pt x="218756" y="292101"/>
                  <a:pt x="222249" y="292101"/>
                </a:cubicBezTo>
                <a:lnTo>
                  <a:pt x="285750" y="292101"/>
                </a:lnTo>
                <a:cubicBezTo>
                  <a:pt x="289243" y="292101"/>
                  <a:pt x="292101" y="294960"/>
                  <a:pt x="292101" y="298451"/>
                </a:cubicBezTo>
                <a:lnTo>
                  <a:pt x="292101" y="298451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64102" y="2759884"/>
            <a:ext cx="430983" cy="457200"/>
          </a:xfrm>
          <a:custGeom>
            <a:avLst/>
            <a:gdLst/>
            <a:ahLst/>
            <a:cxnLst/>
            <a:rect l="l" t="t" r="r" b="b"/>
            <a:pathLst>
              <a:path w="430983" h="457200">
                <a:moveTo>
                  <a:pt x="215491" y="44353"/>
                </a:moveTo>
                <a:lnTo>
                  <a:pt x="51179" y="114030"/>
                </a:lnTo>
                <a:cubicBezTo>
                  <a:pt x="45882" y="116275"/>
                  <a:pt x="43008" y="121035"/>
                  <a:pt x="43098" y="125524"/>
                </a:cubicBezTo>
                <a:cubicBezTo>
                  <a:pt x="43547" y="207592"/>
                  <a:pt x="77577" y="349365"/>
                  <a:pt x="210462" y="412934"/>
                </a:cubicBezTo>
                <a:cubicBezTo>
                  <a:pt x="213694" y="414461"/>
                  <a:pt x="217465" y="414461"/>
                  <a:pt x="220607" y="412934"/>
                </a:cubicBezTo>
                <a:cubicBezTo>
                  <a:pt x="353492" y="349273"/>
                  <a:pt x="387523" y="207587"/>
                  <a:pt x="387880" y="125433"/>
                </a:cubicBezTo>
                <a:cubicBezTo>
                  <a:pt x="387880" y="120943"/>
                  <a:pt x="385096" y="116275"/>
                  <a:pt x="379799" y="113939"/>
                </a:cubicBezTo>
                <a:lnTo>
                  <a:pt x="215491" y="44353"/>
                </a:lnTo>
                <a:moveTo>
                  <a:pt x="227524" y="2606"/>
                </a:moveTo>
                <a:lnTo>
                  <a:pt x="396595" y="74345"/>
                </a:lnTo>
                <a:cubicBezTo>
                  <a:pt x="416347" y="82694"/>
                  <a:pt x="431073" y="102180"/>
                  <a:pt x="430983" y="125703"/>
                </a:cubicBezTo>
                <a:cubicBezTo>
                  <a:pt x="430534" y="214774"/>
                  <a:pt x="393901" y="377739"/>
                  <a:pt x="239195" y="451814"/>
                </a:cubicBezTo>
                <a:cubicBezTo>
                  <a:pt x="224202" y="458997"/>
                  <a:pt x="206781" y="458997"/>
                  <a:pt x="191787" y="451814"/>
                </a:cubicBezTo>
                <a:cubicBezTo>
                  <a:pt x="37082" y="377739"/>
                  <a:pt x="448" y="214774"/>
                  <a:pt x="0" y="125703"/>
                </a:cubicBezTo>
                <a:cubicBezTo>
                  <a:pt x="-90" y="102180"/>
                  <a:pt x="14636" y="82694"/>
                  <a:pt x="34388" y="74345"/>
                </a:cubicBezTo>
                <a:lnTo>
                  <a:pt x="203549" y="2606"/>
                </a:lnTo>
                <a:cubicBezTo>
                  <a:pt x="207229" y="901"/>
                  <a:pt x="211358" y="0"/>
                  <a:pt x="215491" y="0"/>
                </a:cubicBezTo>
                <a:cubicBezTo>
                  <a:pt x="219620" y="0"/>
                  <a:pt x="223753" y="896"/>
                  <a:pt x="227524" y="2606"/>
                </a:cubicBezTo>
                <a:lnTo>
                  <a:pt x="227524" y="2606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650993" y="158457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28613" y="357188"/>
                </a:moveTo>
                <a:cubicBezTo>
                  <a:pt x="328256" y="342900"/>
                  <a:pt x="335132" y="329326"/>
                  <a:pt x="346827" y="321110"/>
                </a:cubicBezTo>
                <a:cubicBezTo>
                  <a:pt x="389420" y="291287"/>
                  <a:pt x="414338" y="247263"/>
                  <a:pt x="414338" y="200025"/>
                </a:cubicBezTo>
                <a:cubicBezTo>
                  <a:pt x="414338" y="118406"/>
                  <a:pt x="336737" y="42863"/>
                  <a:pt x="228600" y="42863"/>
                </a:cubicBezTo>
                <a:cubicBezTo>
                  <a:pt x="120463" y="42863"/>
                  <a:pt x="42863" y="118406"/>
                  <a:pt x="42863" y="200025"/>
                </a:cubicBezTo>
                <a:cubicBezTo>
                  <a:pt x="42863" y="247263"/>
                  <a:pt x="67775" y="291287"/>
                  <a:pt x="110373" y="321110"/>
                </a:cubicBezTo>
                <a:cubicBezTo>
                  <a:pt x="122072" y="329326"/>
                  <a:pt x="128949" y="342900"/>
                  <a:pt x="128587" y="357188"/>
                </a:cubicBezTo>
                <a:lnTo>
                  <a:pt x="128587" y="357188"/>
                </a:lnTo>
                <a:lnTo>
                  <a:pt x="128587" y="414338"/>
                </a:lnTo>
                <a:lnTo>
                  <a:pt x="171450" y="414338"/>
                </a:lnTo>
                <a:lnTo>
                  <a:pt x="171450" y="392909"/>
                </a:lnTo>
                <a:cubicBezTo>
                  <a:pt x="171450" y="381030"/>
                  <a:pt x="181005" y="371480"/>
                  <a:pt x="192884" y="371480"/>
                </a:cubicBezTo>
                <a:cubicBezTo>
                  <a:pt x="204762" y="371480"/>
                  <a:pt x="214317" y="381035"/>
                  <a:pt x="214317" y="392913"/>
                </a:cubicBezTo>
                <a:lnTo>
                  <a:pt x="214317" y="414347"/>
                </a:lnTo>
                <a:lnTo>
                  <a:pt x="242892" y="414347"/>
                </a:lnTo>
                <a:lnTo>
                  <a:pt x="242892" y="392918"/>
                </a:lnTo>
                <a:cubicBezTo>
                  <a:pt x="242892" y="381040"/>
                  <a:pt x="252448" y="371489"/>
                  <a:pt x="264326" y="371489"/>
                </a:cubicBezTo>
                <a:cubicBezTo>
                  <a:pt x="276204" y="371489"/>
                  <a:pt x="285759" y="381044"/>
                  <a:pt x="285759" y="392922"/>
                </a:cubicBezTo>
                <a:lnTo>
                  <a:pt x="285759" y="414356"/>
                </a:lnTo>
                <a:lnTo>
                  <a:pt x="328622" y="414356"/>
                </a:lnTo>
                <a:lnTo>
                  <a:pt x="328622" y="357206"/>
                </a:lnTo>
                <a:lnTo>
                  <a:pt x="328613" y="357188"/>
                </a:lnTo>
                <a:moveTo>
                  <a:pt x="371475" y="356205"/>
                </a:moveTo>
                <a:cubicBezTo>
                  <a:pt x="371475" y="356561"/>
                  <a:pt x="371475" y="356831"/>
                  <a:pt x="371475" y="357188"/>
                </a:cubicBezTo>
                <a:lnTo>
                  <a:pt x="371475" y="414338"/>
                </a:lnTo>
                <a:cubicBezTo>
                  <a:pt x="371475" y="438002"/>
                  <a:pt x="352277" y="457200"/>
                  <a:pt x="328613" y="457200"/>
                </a:cubicBezTo>
                <a:lnTo>
                  <a:pt x="128588" y="457200"/>
                </a:lnTo>
                <a:cubicBezTo>
                  <a:pt x="104923" y="457200"/>
                  <a:pt x="85725" y="438002"/>
                  <a:pt x="85725" y="414338"/>
                </a:cubicBezTo>
                <a:lnTo>
                  <a:pt x="85725" y="357188"/>
                </a:lnTo>
                <a:cubicBezTo>
                  <a:pt x="85725" y="356831"/>
                  <a:pt x="85725" y="356561"/>
                  <a:pt x="85725" y="356205"/>
                </a:cubicBezTo>
                <a:cubicBezTo>
                  <a:pt x="33485" y="319505"/>
                  <a:pt x="0" y="263155"/>
                  <a:pt x="0" y="200025"/>
                </a:cubicBezTo>
                <a:cubicBezTo>
                  <a:pt x="0" y="89565"/>
                  <a:pt x="102335" y="0"/>
                  <a:pt x="228600" y="0"/>
                </a:cubicBezTo>
                <a:cubicBezTo>
                  <a:pt x="354865" y="0"/>
                  <a:pt x="457200" y="89565"/>
                  <a:pt x="457200" y="200025"/>
                </a:cubicBezTo>
                <a:cubicBezTo>
                  <a:pt x="457200" y="263160"/>
                  <a:pt x="423715" y="319505"/>
                  <a:pt x="371475" y="356205"/>
                </a:cubicBezTo>
                <a:moveTo>
                  <a:pt x="100013" y="228600"/>
                </a:moveTo>
                <a:cubicBezTo>
                  <a:pt x="100013" y="200981"/>
                  <a:pt x="122402" y="178596"/>
                  <a:pt x="150021" y="178596"/>
                </a:cubicBezTo>
                <a:cubicBezTo>
                  <a:pt x="177640" y="178596"/>
                  <a:pt x="200030" y="200985"/>
                  <a:pt x="200030" y="228605"/>
                </a:cubicBezTo>
                <a:cubicBezTo>
                  <a:pt x="200030" y="256224"/>
                  <a:pt x="177640" y="278613"/>
                  <a:pt x="150026" y="278613"/>
                </a:cubicBezTo>
                <a:cubicBezTo>
                  <a:pt x="122406" y="278613"/>
                  <a:pt x="100022" y="256224"/>
                  <a:pt x="100022" y="228609"/>
                </a:cubicBezTo>
                <a:lnTo>
                  <a:pt x="100013" y="228600"/>
                </a:lnTo>
                <a:moveTo>
                  <a:pt x="307184" y="178596"/>
                </a:moveTo>
                <a:cubicBezTo>
                  <a:pt x="334803" y="178596"/>
                  <a:pt x="357192" y="200985"/>
                  <a:pt x="357192" y="228605"/>
                </a:cubicBezTo>
                <a:cubicBezTo>
                  <a:pt x="357192" y="256224"/>
                  <a:pt x="334803" y="278613"/>
                  <a:pt x="307188" y="278613"/>
                </a:cubicBezTo>
                <a:cubicBezTo>
                  <a:pt x="279569" y="278613"/>
                  <a:pt x="257184" y="256224"/>
                  <a:pt x="257184" y="228609"/>
                </a:cubicBezTo>
                <a:cubicBezTo>
                  <a:pt x="257184" y="200990"/>
                  <a:pt x="279573" y="178605"/>
                  <a:pt x="307193" y="178605"/>
                </a:cubicBezTo>
                <a:lnTo>
                  <a:pt x="307184" y="178596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40079" y="1164795"/>
            <a:ext cx="10877759" cy="45719"/>
          </a:xfrm>
          <a:custGeom>
            <a:avLst/>
            <a:gdLst/>
            <a:ahLst/>
            <a:cxnLst/>
            <a:rect l="l" t="t" r="r" b="b"/>
            <a:pathLst>
              <a:path w="10877759" h="45719">
                <a:moveTo>
                  <a:pt x="0" y="0"/>
                </a:moveTo>
                <a:lnTo>
                  <a:pt x="10877759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40079" y="1"/>
            <a:ext cx="109154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Resumen de la clasificación de animales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6" name="Text 4"/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11</a:t>
            </a:r>
            <a:endParaRPr lang="en-US" sz="800" dirty="0"/>
          </a:p>
        </p:txBody>
      </p:sp>
      <p:sp>
        <p:nvSpPr>
          <p:cNvPr id="8" name="Text 6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195615" y="3625083"/>
            <a:ext cx="411480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81"/>
              </a:spcBef>
              <a:buNone/>
            </a:pPr>
            <a:r>
              <a:rPr lang="en-US" sz="1177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sistema nos permite entender mejor la diversidad animal.</a:t>
            </a:r>
            <a:endParaRPr lang="en-US" sz="1177" dirty="0"/>
          </a:p>
          <a:p>
            <a:pPr algn="l" marL="0" indent="0">
              <a:lnSpc>
                <a:spcPct val="90000"/>
              </a:lnSpc>
              <a:spcBef>
                <a:spcPts val="981"/>
              </a:spcBef>
              <a:buNone/>
            </a:pPr>
            <a:r>
              <a:rPr lang="en-US" sz="1177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Además, facilita el estudio de la complejidad del mundo animal.</a:t>
            </a:r>
            <a:endParaRPr lang="en-US" sz="1177" dirty="0"/>
          </a:p>
        </p:txBody>
      </p:sp>
      <p:sp>
        <p:nvSpPr>
          <p:cNvPr id="10" name="Text 8"/>
          <p:cNvSpPr/>
          <p:nvPr/>
        </p:nvSpPr>
        <p:spPr>
          <a:xfrm>
            <a:off x="7195615" y="3163725"/>
            <a:ext cx="4114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Importancia del sistema de clasificación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7195616" y="2120432"/>
            <a:ext cx="411480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El tipo de piel, esqueleto y número de patas son criterios clave.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características ayudan a diferenciar entre los grupos.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7195616" y="1662769"/>
            <a:ext cx="4114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Características físicas para la clasificación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1473342" y="5103406"/>
            <a:ext cx="411480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invertebrados comprenden insectos, arácnidos, moluscos, equinodermos y gusanos.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Estos grupos son muy diversos en forma y función.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473343" y="4664803"/>
            <a:ext cx="4114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Diversidad de los invertebrados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1482597" y="3625083"/>
            <a:ext cx="411480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vertebrados incluyen mamíferos, aves, reptiles, anfibios y peces.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Cada grupo posee características físicas específicas.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1482597" y="3163725"/>
            <a:ext cx="4114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Grupos de vertebrados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1473343" y="2114700"/>
            <a:ext cx="4114800" cy="731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animales se clasifican en vertebrados e invertebrados.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40404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depende de la presencia o ausencia de columna vertebral.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1473343" y="1662769"/>
            <a:ext cx="4114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Clasificación principal de los animales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40079" y="1635600"/>
            <a:ext cx="548640" cy="5486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40079" y="1635600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640079" y="3161320"/>
            <a:ext cx="548640" cy="5486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40079" y="3161320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640079" y="4657245"/>
            <a:ext cx="548640" cy="5486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640079" y="4657245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6330866" y="1635600"/>
            <a:ext cx="548640" cy="5486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Text 24"/>
          <p:cNvSpPr/>
          <p:nvPr/>
        </p:nvSpPr>
        <p:spPr>
          <a:xfrm>
            <a:off x="6330866" y="1635600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04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6330866" y="3161320"/>
            <a:ext cx="548640" cy="5486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8" name="Text 26"/>
          <p:cNvSpPr/>
          <p:nvPr/>
        </p:nvSpPr>
        <p:spPr>
          <a:xfrm>
            <a:off x="6330866" y="3161320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Outfit SemiBold" pitchFamily="34" charset="0"/>
                <a:ea typeface="Outfit SemiBold" pitchFamily="34" charset="-122"/>
                <a:cs typeface="Outfit SemiBold" pitchFamily="34" charset="-120"/>
              </a:rPr>
              <a:t>05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44879" y="1164617"/>
            <a:ext cx="10607040" cy="10672"/>
          </a:xfrm>
          <a:custGeom>
            <a:avLst/>
            <a:gdLst/>
            <a:ahLst/>
            <a:cxnLst/>
            <a:rect l="l" t="t" r="r" b="b"/>
            <a:pathLst>
              <a:path w="10607040" h="10672">
                <a:moveTo>
                  <a:pt x="0" y="0"/>
                </a:moveTo>
                <a:lnTo>
                  <a:pt x="106070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263378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5" name="Text 3"/>
          <p:cNvSpPr/>
          <p:nvPr/>
        </p:nvSpPr>
        <p:spPr>
          <a:xfrm>
            <a:off x="-76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-764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 flipH="1" flipV="1">
            <a:off x="944879" y="2652566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 flipH="1" flipV="1">
            <a:off x="4593644" y="2652566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 flipH="1" flipV="1">
            <a:off x="8241791" y="2652566"/>
            <a:ext cx="201168" cy="246937"/>
          </a:xfrm>
          <a:custGeom>
            <a:avLst/>
            <a:gdLst/>
            <a:ahLst/>
            <a:cxnLst/>
            <a:rect l="l" t="t" r="r" b="b"/>
            <a:pathLst>
              <a:path w="201168" h="246937">
                <a:moveTo>
                  <a:pt x="0" y="246937"/>
                </a:moveTo>
                <a:lnTo>
                  <a:pt x="201168" y="246937"/>
                </a:lnTo>
                <a:lnTo>
                  <a:pt x="0" y="0"/>
                </a:lnTo>
                <a:lnTo>
                  <a:pt x="0" y="246937"/>
                </a:lnTo>
              </a:path>
            </a:pathLst>
          </a:custGeom>
          <a:solidFill>
            <a:srgbClr val="0C53B7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944879" y="1"/>
            <a:ext cx="106070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Conclusión y preguntas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371753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944879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12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8442959" y="2201966"/>
            <a:ext cx="3108960" cy="347472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8625839" y="2750606"/>
            <a:ext cx="2743200" cy="2926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Abrimos el espacio para preguntas y reflexión sobre cómo esta clasificación nos ayuda a comprender y proteger la naturaleza.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 fundamental fomentar el entendimiento para promover la conservación.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8241173" y="1922950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424053" y="2014390"/>
            <a:ext cx="2834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Reflexión y protección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794812" y="2201966"/>
            <a:ext cx="3108960" cy="347472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977692" y="2750606"/>
            <a:ext cx="2743200" cy="2926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Al conocer estas diferencias, podemos apreciar la riqueza de la vida.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Cada especie tiene un papel crucial en su ecosistema.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593026" y="1922950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775906" y="2014390"/>
            <a:ext cx="2834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las especies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146665" y="2201966"/>
            <a:ext cx="3108960" cy="3474720"/>
          </a:xfrm>
          <a:prstGeom prst="rect">
            <a:avLst/>
          </a:prstGeom>
          <a:solidFill>
            <a:srgbClr val="FFFFFF"/>
          </a:solidFill>
          <a:ln w="9525">
            <a:solidFill>
              <a:srgbClr val="D0E2FC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1329545" y="2750606"/>
            <a:ext cx="2743200" cy="2926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clasificación de animales según sus características físicas nos revela la increíble variedad y adaptaciones que existen en el reino animal.</a:t>
            </a:r>
            <a:endParaRPr lang="en-US" sz="1200" dirty="0"/>
          </a:p>
          <a:p>
            <a:pPr algn="l" marL="0" indent="0">
              <a:lnSpc>
                <a:spcPct val="110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nos permite entender mejor las diferencias y similitudes entre las especies.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944879" y="1922950"/>
            <a:ext cx="3108960" cy="731520"/>
          </a:xfrm>
          <a:custGeom>
            <a:avLst/>
            <a:gdLst/>
            <a:ahLst/>
            <a:cxnLst/>
            <a:rect l="l" t="t" r="r" b="b"/>
            <a:pathLst>
              <a:path w="3108960" h="731520">
                <a:moveTo>
                  <a:pt x="0" y="0"/>
                </a:moveTo>
                <a:lnTo>
                  <a:pt x="2743191" y="0"/>
                </a:lnTo>
                <a:lnTo>
                  <a:pt x="3108960" y="365760"/>
                </a:lnTo>
                <a:lnTo>
                  <a:pt x="2743191" y="731520"/>
                </a:lnTo>
                <a:lnTo>
                  <a:pt x="0" y="731520"/>
                </a:lnTo>
                <a:lnTo>
                  <a:pt x="0" y="0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1127759" y="2014390"/>
            <a:ext cx="2834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Diversidad en el reino animal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200400" y="1157457"/>
            <a:ext cx="8321040" cy="9525"/>
          </a:xfrm>
          <a:custGeom>
            <a:avLst/>
            <a:gdLst/>
            <a:ahLst/>
            <a:cxnLst/>
            <a:rect l="l" t="t" r="r" b="b"/>
            <a:pathLst>
              <a:path w="8321040" h="9525">
                <a:moveTo>
                  <a:pt x="0" y="0"/>
                </a:moveTo>
                <a:lnTo>
                  <a:pt x="83210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-7641" y="0"/>
            <a:ext cx="2750841" cy="6858000"/>
          </a:xfrm>
          <a:prstGeom prst="rect">
            <a:avLst/>
          </a:prstGeom>
          <a:blipFill>
            <a:blip r:embed="rId1"/>
            <a:srcRect l="0" t="0" r="0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0911840" y="1365505"/>
            <a:ext cx="640080" cy="458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03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04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05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06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07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08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09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10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11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200400" y="1365505"/>
            <a:ext cx="7498080" cy="458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Introducción a la clasificación de animales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Características físicas principales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Animales vertebrados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Clases de vertebrados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Animales invertebrados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Principales grupos de invertebrados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Ejemplos de clasificación según característica…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 clasificación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Resumen de la clasificación de animales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Conclusión y preguntas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00400" y="503683"/>
            <a:ext cx="8261520" cy="53867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Table of Contents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Introducción a la clasificación de animales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4679" r="-104679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3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6112353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Ayuda a identificar especies y entender sus adaptaciones.</a:t>
            </a:r>
            <a:endParaRPr lang="en-US" sz="12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revela relaciones evolutivas y roles en los ecosistemas.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112353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Beneficios de la clasificación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6140903" y="1441449"/>
            <a:ext cx="400101" cy="457200"/>
          </a:xfrm>
          <a:custGeom>
            <a:avLst/>
            <a:gdLst/>
            <a:ahLst/>
            <a:cxnLst/>
            <a:rect l="l" t="t" r="r" b="b"/>
            <a:pathLst>
              <a:path w="400101" h="457200">
                <a:moveTo>
                  <a:pt x="215927" y="7055"/>
                </a:moveTo>
                <a:cubicBezTo>
                  <a:pt x="211910" y="2588"/>
                  <a:pt x="206104" y="0"/>
                  <a:pt x="200031" y="0"/>
                </a:cubicBezTo>
                <a:cubicBezTo>
                  <a:pt x="193957" y="0"/>
                  <a:pt x="188156" y="2588"/>
                  <a:pt x="184135" y="7055"/>
                </a:cubicBezTo>
                <a:lnTo>
                  <a:pt x="55546" y="149930"/>
                </a:lnTo>
                <a:cubicBezTo>
                  <a:pt x="49921" y="156180"/>
                  <a:pt x="48492" y="165287"/>
                  <a:pt x="51885" y="172968"/>
                </a:cubicBezTo>
                <a:cubicBezTo>
                  <a:pt x="55278" y="180649"/>
                  <a:pt x="62960" y="185738"/>
                  <a:pt x="71442" y="185738"/>
                </a:cubicBezTo>
                <a:lnTo>
                  <a:pt x="81981" y="185738"/>
                </a:lnTo>
                <a:lnTo>
                  <a:pt x="26615" y="250390"/>
                </a:lnTo>
                <a:cubicBezTo>
                  <a:pt x="21169" y="256732"/>
                  <a:pt x="19917" y="265661"/>
                  <a:pt x="23402" y="273250"/>
                </a:cubicBezTo>
                <a:cubicBezTo>
                  <a:pt x="26883" y="280840"/>
                  <a:pt x="34477" y="285750"/>
                  <a:pt x="42867" y="285750"/>
                </a:cubicBezTo>
                <a:lnTo>
                  <a:pt x="64296" y="285750"/>
                </a:lnTo>
                <a:lnTo>
                  <a:pt x="4289" y="365760"/>
                </a:lnTo>
                <a:cubicBezTo>
                  <a:pt x="-624" y="372280"/>
                  <a:pt x="-1336" y="380939"/>
                  <a:pt x="2237" y="388172"/>
                </a:cubicBezTo>
                <a:cubicBezTo>
                  <a:pt x="5810" y="395405"/>
                  <a:pt x="13311" y="400050"/>
                  <a:pt x="21434" y="400050"/>
                </a:cubicBezTo>
                <a:lnTo>
                  <a:pt x="142876" y="400050"/>
                </a:lnTo>
                <a:lnTo>
                  <a:pt x="178593" y="400050"/>
                </a:lnTo>
                <a:lnTo>
                  <a:pt x="178593" y="435771"/>
                </a:lnTo>
                <a:cubicBezTo>
                  <a:pt x="178593" y="447649"/>
                  <a:pt x="188148" y="457205"/>
                  <a:pt x="200023" y="457205"/>
                </a:cubicBezTo>
                <a:cubicBezTo>
                  <a:pt x="211898" y="457205"/>
                  <a:pt x="221452" y="447649"/>
                  <a:pt x="221452" y="435776"/>
                </a:cubicBezTo>
                <a:lnTo>
                  <a:pt x="221452" y="400059"/>
                </a:lnTo>
                <a:lnTo>
                  <a:pt x="257169" y="400059"/>
                </a:lnTo>
                <a:lnTo>
                  <a:pt x="378612" y="400059"/>
                </a:lnTo>
                <a:cubicBezTo>
                  <a:pt x="386738" y="400059"/>
                  <a:pt x="394148" y="395505"/>
                  <a:pt x="397809" y="388181"/>
                </a:cubicBezTo>
                <a:cubicBezTo>
                  <a:pt x="401470" y="380857"/>
                  <a:pt x="400665" y="372197"/>
                  <a:pt x="395756" y="365769"/>
                </a:cubicBezTo>
                <a:lnTo>
                  <a:pt x="335749" y="285759"/>
                </a:lnTo>
                <a:lnTo>
                  <a:pt x="357178" y="285759"/>
                </a:lnTo>
                <a:cubicBezTo>
                  <a:pt x="365572" y="285759"/>
                  <a:pt x="373162" y="280849"/>
                  <a:pt x="376643" y="273259"/>
                </a:cubicBezTo>
                <a:cubicBezTo>
                  <a:pt x="380124" y="265670"/>
                  <a:pt x="378876" y="256741"/>
                  <a:pt x="373430" y="250399"/>
                </a:cubicBezTo>
                <a:lnTo>
                  <a:pt x="318065" y="185747"/>
                </a:lnTo>
                <a:lnTo>
                  <a:pt x="328603" y="185747"/>
                </a:lnTo>
                <a:cubicBezTo>
                  <a:pt x="337085" y="185747"/>
                  <a:pt x="344767" y="180745"/>
                  <a:pt x="348160" y="173068"/>
                </a:cubicBezTo>
                <a:cubicBezTo>
                  <a:pt x="351553" y="165388"/>
                  <a:pt x="350213" y="156280"/>
                  <a:pt x="344499" y="150030"/>
                </a:cubicBezTo>
                <a:lnTo>
                  <a:pt x="215911" y="7155"/>
                </a:lnTo>
                <a:lnTo>
                  <a:pt x="215927" y="7055"/>
                </a:lnTo>
                <a:moveTo>
                  <a:pt x="221464" y="357188"/>
                </a:moveTo>
                <a:lnTo>
                  <a:pt x="221464" y="192884"/>
                </a:lnTo>
                <a:cubicBezTo>
                  <a:pt x="221464" y="181005"/>
                  <a:pt x="211909" y="171455"/>
                  <a:pt x="200034" y="171455"/>
                </a:cubicBezTo>
                <a:cubicBezTo>
                  <a:pt x="188159" y="171455"/>
                  <a:pt x="178605" y="181010"/>
                  <a:pt x="178605" y="192888"/>
                </a:cubicBezTo>
                <a:lnTo>
                  <a:pt x="178605" y="357197"/>
                </a:lnTo>
                <a:lnTo>
                  <a:pt x="142888" y="357197"/>
                </a:lnTo>
                <a:lnTo>
                  <a:pt x="64308" y="357197"/>
                </a:lnTo>
                <a:lnTo>
                  <a:pt x="124315" y="277187"/>
                </a:lnTo>
                <a:cubicBezTo>
                  <a:pt x="129229" y="270667"/>
                  <a:pt x="129941" y="262008"/>
                  <a:pt x="126368" y="254775"/>
                </a:cubicBezTo>
                <a:cubicBezTo>
                  <a:pt x="122795" y="247542"/>
                  <a:pt x="115293" y="242897"/>
                  <a:pt x="107171" y="242897"/>
                </a:cubicBezTo>
                <a:lnTo>
                  <a:pt x="89490" y="242897"/>
                </a:lnTo>
                <a:lnTo>
                  <a:pt x="144856" y="178244"/>
                </a:lnTo>
                <a:cubicBezTo>
                  <a:pt x="150302" y="171903"/>
                  <a:pt x="151554" y="162974"/>
                  <a:pt x="148069" y="155384"/>
                </a:cubicBezTo>
                <a:cubicBezTo>
                  <a:pt x="144588" y="147794"/>
                  <a:pt x="136994" y="142884"/>
                  <a:pt x="128604" y="142884"/>
                </a:cubicBezTo>
                <a:lnTo>
                  <a:pt x="119586" y="142884"/>
                </a:lnTo>
                <a:lnTo>
                  <a:pt x="200042" y="53497"/>
                </a:lnTo>
                <a:lnTo>
                  <a:pt x="280499" y="142884"/>
                </a:lnTo>
                <a:lnTo>
                  <a:pt x="271480" y="142884"/>
                </a:lnTo>
                <a:cubicBezTo>
                  <a:pt x="263086" y="142884"/>
                  <a:pt x="255496" y="147794"/>
                  <a:pt x="252015" y="155384"/>
                </a:cubicBezTo>
                <a:cubicBezTo>
                  <a:pt x="248535" y="162974"/>
                  <a:pt x="249783" y="171903"/>
                  <a:pt x="255228" y="178244"/>
                </a:cubicBezTo>
                <a:lnTo>
                  <a:pt x="310594" y="242897"/>
                </a:lnTo>
                <a:lnTo>
                  <a:pt x="292914" y="242897"/>
                </a:lnTo>
                <a:cubicBezTo>
                  <a:pt x="284788" y="242897"/>
                  <a:pt x="277378" y="247450"/>
                  <a:pt x="273717" y="254775"/>
                </a:cubicBezTo>
                <a:cubicBezTo>
                  <a:pt x="270056" y="262099"/>
                  <a:pt x="270860" y="270758"/>
                  <a:pt x="275769" y="277187"/>
                </a:cubicBezTo>
                <a:lnTo>
                  <a:pt x="335777" y="357197"/>
                </a:lnTo>
                <a:lnTo>
                  <a:pt x="257197" y="357197"/>
                </a:lnTo>
                <a:lnTo>
                  <a:pt x="221464" y="357188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378704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Se utilizan rasgos visibles como estructura corporal, tipo de piel o sistema esquelético.</a:t>
            </a:r>
            <a:endParaRPr lang="en-US" sz="12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Estos criterios facilitan la agrupación y comparación de los animales.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3378704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Métodos de observación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3378704" y="144144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28600" y="0"/>
                </a:moveTo>
                <a:cubicBezTo>
                  <a:pt x="240478" y="0"/>
                  <a:pt x="250034" y="9555"/>
                  <a:pt x="250034" y="21434"/>
                </a:cubicBezTo>
                <a:lnTo>
                  <a:pt x="250034" y="57155"/>
                </a:lnTo>
                <a:lnTo>
                  <a:pt x="378621" y="57155"/>
                </a:lnTo>
                <a:cubicBezTo>
                  <a:pt x="390499" y="57155"/>
                  <a:pt x="400055" y="66710"/>
                  <a:pt x="400055" y="78588"/>
                </a:cubicBezTo>
                <a:cubicBezTo>
                  <a:pt x="400055" y="90466"/>
                  <a:pt x="390499" y="100022"/>
                  <a:pt x="378626" y="100022"/>
                </a:cubicBezTo>
                <a:lnTo>
                  <a:pt x="250038" y="100022"/>
                </a:lnTo>
                <a:lnTo>
                  <a:pt x="250038" y="142884"/>
                </a:lnTo>
                <a:lnTo>
                  <a:pt x="435776" y="142884"/>
                </a:lnTo>
                <a:cubicBezTo>
                  <a:pt x="447654" y="142884"/>
                  <a:pt x="457209" y="152440"/>
                  <a:pt x="457209" y="164318"/>
                </a:cubicBezTo>
                <a:cubicBezTo>
                  <a:pt x="457209" y="176196"/>
                  <a:pt x="447654" y="185751"/>
                  <a:pt x="435780" y="185751"/>
                </a:cubicBezTo>
                <a:lnTo>
                  <a:pt x="250043" y="185751"/>
                </a:lnTo>
                <a:lnTo>
                  <a:pt x="250043" y="228614"/>
                </a:lnTo>
                <a:lnTo>
                  <a:pt x="350055" y="228614"/>
                </a:lnTo>
                <a:cubicBezTo>
                  <a:pt x="361933" y="228614"/>
                  <a:pt x="371489" y="238169"/>
                  <a:pt x="371489" y="250047"/>
                </a:cubicBezTo>
                <a:cubicBezTo>
                  <a:pt x="371489" y="261925"/>
                  <a:pt x="361933" y="271481"/>
                  <a:pt x="350060" y="271481"/>
                </a:cubicBezTo>
                <a:lnTo>
                  <a:pt x="250047" y="271481"/>
                </a:lnTo>
                <a:lnTo>
                  <a:pt x="250047" y="348007"/>
                </a:lnTo>
                <a:lnTo>
                  <a:pt x="317466" y="319162"/>
                </a:lnTo>
                <a:cubicBezTo>
                  <a:pt x="324877" y="316035"/>
                  <a:pt x="332823" y="314339"/>
                  <a:pt x="340774" y="314339"/>
                </a:cubicBezTo>
                <a:cubicBezTo>
                  <a:pt x="373546" y="314339"/>
                  <a:pt x="400068" y="340861"/>
                  <a:pt x="400068" y="373633"/>
                </a:cubicBezTo>
                <a:lnTo>
                  <a:pt x="400068" y="374973"/>
                </a:lnTo>
                <a:cubicBezTo>
                  <a:pt x="400068" y="391048"/>
                  <a:pt x="393640" y="406497"/>
                  <a:pt x="382297" y="417835"/>
                </a:cubicBezTo>
                <a:lnTo>
                  <a:pt x="359259" y="440873"/>
                </a:lnTo>
                <a:cubicBezTo>
                  <a:pt x="348812" y="451320"/>
                  <a:pt x="334611" y="457214"/>
                  <a:pt x="319880" y="457214"/>
                </a:cubicBezTo>
                <a:lnTo>
                  <a:pt x="137448" y="457214"/>
                </a:lnTo>
                <a:cubicBezTo>
                  <a:pt x="122626" y="457214"/>
                  <a:pt x="108516" y="451320"/>
                  <a:pt x="98069" y="440873"/>
                </a:cubicBezTo>
                <a:lnTo>
                  <a:pt x="74940" y="417835"/>
                </a:lnTo>
                <a:cubicBezTo>
                  <a:pt x="63601" y="406497"/>
                  <a:pt x="57168" y="391048"/>
                  <a:pt x="57168" y="374973"/>
                </a:cubicBezTo>
                <a:lnTo>
                  <a:pt x="57168" y="373633"/>
                </a:lnTo>
                <a:cubicBezTo>
                  <a:pt x="57168" y="340861"/>
                  <a:pt x="83690" y="314339"/>
                  <a:pt x="116463" y="314339"/>
                </a:cubicBezTo>
                <a:cubicBezTo>
                  <a:pt x="124500" y="314339"/>
                  <a:pt x="132446" y="315948"/>
                  <a:pt x="139771" y="319162"/>
                </a:cubicBezTo>
                <a:lnTo>
                  <a:pt x="207189" y="348007"/>
                </a:lnTo>
                <a:lnTo>
                  <a:pt x="207189" y="271481"/>
                </a:lnTo>
                <a:lnTo>
                  <a:pt x="107177" y="271481"/>
                </a:lnTo>
                <a:cubicBezTo>
                  <a:pt x="95299" y="271481"/>
                  <a:pt x="85748" y="261925"/>
                  <a:pt x="85748" y="250052"/>
                </a:cubicBezTo>
                <a:cubicBezTo>
                  <a:pt x="85748" y="238174"/>
                  <a:pt x="95303" y="228623"/>
                  <a:pt x="107181" y="228623"/>
                </a:cubicBezTo>
                <a:lnTo>
                  <a:pt x="207194" y="228623"/>
                </a:lnTo>
                <a:lnTo>
                  <a:pt x="207194" y="185760"/>
                </a:lnTo>
                <a:lnTo>
                  <a:pt x="21456" y="185760"/>
                </a:lnTo>
                <a:cubicBezTo>
                  <a:pt x="9578" y="185760"/>
                  <a:pt x="27" y="176205"/>
                  <a:pt x="27" y="164331"/>
                </a:cubicBezTo>
                <a:cubicBezTo>
                  <a:pt x="27" y="152453"/>
                  <a:pt x="9583" y="142902"/>
                  <a:pt x="21461" y="142902"/>
                </a:cubicBezTo>
                <a:lnTo>
                  <a:pt x="207198" y="142902"/>
                </a:lnTo>
                <a:lnTo>
                  <a:pt x="207198" y="100040"/>
                </a:lnTo>
                <a:lnTo>
                  <a:pt x="78611" y="100040"/>
                </a:lnTo>
                <a:cubicBezTo>
                  <a:pt x="66733" y="100040"/>
                  <a:pt x="57182" y="90484"/>
                  <a:pt x="57182" y="78611"/>
                </a:cubicBezTo>
                <a:cubicBezTo>
                  <a:pt x="57182" y="66733"/>
                  <a:pt x="66737" y="57182"/>
                  <a:pt x="78616" y="57182"/>
                </a:cubicBezTo>
                <a:lnTo>
                  <a:pt x="207203" y="57182"/>
                </a:lnTo>
                <a:lnTo>
                  <a:pt x="207203" y="21466"/>
                </a:lnTo>
                <a:cubicBezTo>
                  <a:pt x="207203" y="9587"/>
                  <a:pt x="216759" y="37"/>
                  <a:pt x="228637" y="37"/>
                </a:cubicBezTo>
                <a:lnTo>
                  <a:pt x="228600" y="0"/>
                </a:lnTo>
                <a:moveTo>
                  <a:pt x="164309" y="392909"/>
                </a:moveTo>
                <a:cubicBezTo>
                  <a:pt x="164309" y="381072"/>
                  <a:pt x="154712" y="371480"/>
                  <a:pt x="142880" y="371480"/>
                </a:cubicBezTo>
                <a:cubicBezTo>
                  <a:pt x="131043" y="371480"/>
                  <a:pt x="121451" y="381076"/>
                  <a:pt x="121451" y="392913"/>
                </a:cubicBezTo>
                <a:cubicBezTo>
                  <a:pt x="121451" y="404750"/>
                  <a:pt x="131047" y="414347"/>
                  <a:pt x="142884" y="414347"/>
                </a:cubicBezTo>
                <a:cubicBezTo>
                  <a:pt x="154721" y="414347"/>
                  <a:pt x="164318" y="404750"/>
                  <a:pt x="164318" y="392918"/>
                </a:cubicBezTo>
                <a:lnTo>
                  <a:pt x="164309" y="392909"/>
                </a:lnTo>
                <a:moveTo>
                  <a:pt x="335759" y="392909"/>
                </a:moveTo>
                <a:cubicBezTo>
                  <a:pt x="335759" y="381072"/>
                  <a:pt x="326162" y="371480"/>
                  <a:pt x="314330" y="371480"/>
                </a:cubicBezTo>
                <a:cubicBezTo>
                  <a:pt x="302493" y="371480"/>
                  <a:pt x="292901" y="381076"/>
                  <a:pt x="292901" y="392913"/>
                </a:cubicBezTo>
                <a:cubicBezTo>
                  <a:pt x="292901" y="404750"/>
                  <a:pt x="302497" y="414347"/>
                  <a:pt x="314334" y="414347"/>
                </a:cubicBezTo>
                <a:cubicBezTo>
                  <a:pt x="326171" y="414347"/>
                  <a:pt x="335768" y="404750"/>
                  <a:pt x="335768" y="392918"/>
                </a:cubicBezTo>
                <a:lnTo>
                  <a:pt x="335759" y="392909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645055" y="2808139"/>
            <a:ext cx="2560320" cy="3200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clasificación de animales basada en características físicas es esencial para organizar la diversidad del reino animal.</a:t>
            </a:r>
            <a:endParaRPr lang="en-US" sz="12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método permite una mejor comprensión de las especies y sus relaciones.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645055" y="2068060"/>
            <a:ext cx="2560320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 clasificación animal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45055" y="1469980"/>
            <a:ext cx="457200" cy="400138"/>
          </a:xfrm>
          <a:custGeom>
            <a:avLst/>
            <a:gdLst/>
            <a:ahLst/>
            <a:cxnLst/>
            <a:rect l="l" t="t" r="r" b="b"/>
            <a:pathLst>
              <a:path w="457200" h="400138">
                <a:moveTo>
                  <a:pt x="173169" y="140792"/>
                </a:moveTo>
                <a:cubicBezTo>
                  <a:pt x="144324" y="150260"/>
                  <a:pt x="110565" y="126860"/>
                  <a:pt x="97795" y="88550"/>
                </a:cubicBezTo>
                <a:cubicBezTo>
                  <a:pt x="85025" y="50237"/>
                  <a:pt x="98065" y="11568"/>
                  <a:pt x="126910" y="2101"/>
                </a:cubicBezTo>
                <a:cubicBezTo>
                  <a:pt x="155754" y="-7367"/>
                  <a:pt x="189514" y="16034"/>
                  <a:pt x="202284" y="54343"/>
                </a:cubicBezTo>
                <a:cubicBezTo>
                  <a:pt x="215053" y="92656"/>
                  <a:pt x="202014" y="131325"/>
                  <a:pt x="173169" y="140792"/>
                </a:cubicBezTo>
                <a:lnTo>
                  <a:pt x="173169" y="140792"/>
                </a:lnTo>
                <a:moveTo>
                  <a:pt x="367584" y="148743"/>
                </a:moveTo>
                <a:cubicBezTo>
                  <a:pt x="384464" y="119809"/>
                  <a:pt x="415810" y="106501"/>
                  <a:pt x="437691" y="119005"/>
                </a:cubicBezTo>
                <a:cubicBezTo>
                  <a:pt x="459573" y="131509"/>
                  <a:pt x="463679" y="165177"/>
                  <a:pt x="446799" y="194111"/>
                </a:cubicBezTo>
                <a:cubicBezTo>
                  <a:pt x="429919" y="223045"/>
                  <a:pt x="398573" y="236353"/>
                  <a:pt x="376692" y="223849"/>
                </a:cubicBezTo>
                <a:cubicBezTo>
                  <a:pt x="354810" y="211345"/>
                  <a:pt x="350704" y="177677"/>
                  <a:pt x="367584" y="148743"/>
                </a:cubicBezTo>
                <a:moveTo>
                  <a:pt x="89575" y="148743"/>
                </a:moveTo>
                <a:cubicBezTo>
                  <a:pt x="106454" y="177677"/>
                  <a:pt x="102344" y="211345"/>
                  <a:pt x="80467" y="223849"/>
                </a:cubicBezTo>
                <a:cubicBezTo>
                  <a:pt x="58586" y="236353"/>
                  <a:pt x="27153" y="223045"/>
                  <a:pt x="10360" y="194111"/>
                </a:cubicBezTo>
                <a:cubicBezTo>
                  <a:pt x="-6428" y="165177"/>
                  <a:pt x="-2409" y="131509"/>
                  <a:pt x="19468" y="119005"/>
                </a:cubicBezTo>
                <a:cubicBezTo>
                  <a:pt x="41349" y="106501"/>
                  <a:pt x="72782" y="119809"/>
                  <a:pt x="89575" y="148743"/>
                </a:cubicBezTo>
                <a:moveTo>
                  <a:pt x="247825" y="54347"/>
                </a:moveTo>
                <a:cubicBezTo>
                  <a:pt x="260595" y="16034"/>
                  <a:pt x="294355" y="-7363"/>
                  <a:pt x="323199" y="2105"/>
                </a:cubicBezTo>
                <a:cubicBezTo>
                  <a:pt x="352044" y="11572"/>
                  <a:pt x="365083" y="50241"/>
                  <a:pt x="352314" y="88554"/>
                </a:cubicBezTo>
                <a:cubicBezTo>
                  <a:pt x="339544" y="126868"/>
                  <a:pt x="305785" y="150264"/>
                  <a:pt x="276940" y="140796"/>
                </a:cubicBezTo>
                <a:cubicBezTo>
                  <a:pt x="248095" y="131329"/>
                  <a:pt x="235056" y="92660"/>
                  <a:pt x="247825" y="54347"/>
                </a:cubicBezTo>
                <a:lnTo>
                  <a:pt x="247825" y="54347"/>
                </a:lnTo>
                <a:moveTo>
                  <a:pt x="102079" y="337268"/>
                </a:moveTo>
                <a:cubicBezTo>
                  <a:pt x="100831" y="340573"/>
                  <a:pt x="100026" y="344859"/>
                  <a:pt x="100026" y="349948"/>
                </a:cubicBezTo>
                <a:cubicBezTo>
                  <a:pt x="100026" y="353966"/>
                  <a:pt x="103240" y="357183"/>
                  <a:pt x="107259" y="357183"/>
                </a:cubicBezTo>
                <a:lnTo>
                  <a:pt x="110295" y="357183"/>
                </a:lnTo>
                <a:cubicBezTo>
                  <a:pt x="112261" y="357183"/>
                  <a:pt x="114135" y="356827"/>
                  <a:pt x="115923" y="356111"/>
                </a:cubicBezTo>
                <a:lnTo>
                  <a:pt x="180850" y="330122"/>
                </a:lnTo>
                <a:cubicBezTo>
                  <a:pt x="211482" y="317885"/>
                  <a:pt x="245686" y="317885"/>
                  <a:pt x="276409" y="330122"/>
                </a:cubicBezTo>
                <a:lnTo>
                  <a:pt x="341336" y="356111"/>
                </a:lnTo>
                <a:cubicBezTo>
                  <a:pt x="343124" y="356827"/>
                  <a:pt x="345085" y="357183"/>
                  <a:pt x="346965" y="357183"/>
                </a:cubicBezTo>
                <a:lnTo>
                  <a:pt x="350000" y="357183"/>
                </a:lnTo>
                <a:cubicBezTo>
                  <a:pt x="354019" y="357183"/>
                  <a:pt x="357233" y="353970"/>
                  <a:pt x="357233" y="349948"/>
                </a:cubicBezTo>
                <a:cubicBezTo>
                  <a:pt x="357233" y="344859"/>
                  <a:pt x="356429" y="340661"/>
                  <a:pt x="355180" y="337268"/>
                </a:cubicBezTo>
                <a:cubicBezTo>
                  <a:pt x="314458" y="228047"/>
                  <a:pt x="247030" y="214294"/>
                  <a:pt x="228632" y="214294"/>
                </a:cubicBezTo>
                <a:cubicBezTo>
                  <a:pt x="210234" y="214294"/>
                  <a:pt x="142811" y="228047"/>
                  <a:pt x="102084" y="337268"/>
                </a:cubicBezTo>
                <a:lnTo>
                  <a:pt x="102079" y="337268"/>
                </a:lnTo>
                <a:moveTo>
                  <a:pt x="61891" y="322351"/>
                </a:moveTo>
                <a:cubicBezTo>
                  <a:pt x="108686" y="196788"/>
                  <a:pt x="191832" y="171423"/>
                  <a:pt x="228623" y="171423"/>
                </a:cubicBezTo>
                <a:cubicBezTo>
                  <a:pt x="265418" y="171423"/>
                  <a:pt x="348560" y="196788"/>
                  <a:pt x="395355" y="322351"/>
                </a:cubicBezTo>
                <a:cubicBezTo>
                  <a:pt x="398660" y="331194"/>
                  <a:pt x="400087" y="340569"/>
                  <a:pt x="400087" y="350037"/>
                </a:cubicBezTo>
                <a:cubicBezTo>
                  <a:pt x="400087" y="377722"/>
                  <a:pt x="377670" y="400138"/>
                  <a:pt x="349987" y="400138"/>
                </a:cubicBezTo>
                <a:lnTo>
                  <a:pt x="346951" y="400138"/>
                </a:lnTo>
                <a:cubicBezTo>
                  <a:pt x="339540" y="400138"/>
                  <a:pt x="332215" y="398709"/>
                  <a:pt x="325339" y="395940"/>
                </a:cubicBezTo>
                <a:lnTo>
                  <a:pt x="260412" y="369951"/>
                </a:lnTo>
                <a:cubicBezTo>
                  <a:pt x="239961" y="361736"/>
                  <a:pt x="217188" y="361736"/>
                  <a:pt x="196738" y="369951"/>
                </a:cubicBezTo>
                <a:lnTo>
                  <a:pt x="131811" y="395940"/>
                </a:lnTo>
                <a:cubicBezTo>
                  <a:pt x="124934" y="398709"/>
                  <a:pt x="117610" y="400138"/>
                  <a:pt x="110199" y="400138"/>
                </a:cubicBezTo>
                <a:lnTo>
                  <a:pt x="107163" y="400138"/>
                </a:lnTo>
                <a:cubicBezTo>
                  <a:pt x="79480" y="400138"/>
                  <a:pt x="57063" y="377722"/>
                  <a:pt x="57063" y="350037"/>
                </a:cubicBezTo>
                <a:cubicBezTo>
                  <a:pt x="57063" y="340661"/>
                  <a:pt x="58494" y="331194"/>
                  <a:pt x="61795" y="322351"/>
                </a:cubicBezTo>
                <a:lnTo>
                  <a:pt x="61891" y="322351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66343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007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66343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Características físicas principales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4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484631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animales pueden ser ovíparos, reproduciéndose mediante huevos, o vivíparos, dando a luz crías vivas.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aspecto es crucial para entender sus estrategias reproductivas y de supervivencia.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84631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Tipo de reproducción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82295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El número de patas en los animales varía desde cero hasta múltiples.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 variación refleja adaptaciones específicas a sus modos de vida.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82295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Número de patas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484631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animales pueden tener un esqueleto interno (endosqueleto) o externo (exoesqueleto).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ausencia de esqueleto también es una característica distintiva en algunos grupos.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484631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Presencia de esqueleto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82295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animales presentan diferentes tipos de piel, como escamosa, peluda, con plumas o cubierta de exoesqueleto.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características son fundamentales para su clasificación y adaptación al entorno.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82295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Tipo de piel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320646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663439" y="1320646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640079" y="3830308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663439" y="3830308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495" r="-106495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Animales vertebrados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5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4846319" y="498433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vertebrados poseen órganos internos bien organizados.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es esencial para funciones vitales como la respiración y la circulación.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846319" y="449863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Órganos internos organizados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846319" y="3994918"/>
            <a:ext cx="365760" cy="292608"/>
          </a:xfrm>
          <a:custGeom>
            <a:avLst/>
            <a:gdLst/>
            <a:ahLst/>
            <a:cxnLst/>
            <a:rect l="l" t="t" r="r" b="b"/>
            <a:pathLst>
              <a:path w="365760" h="292608">
                <a:moveTo>
                  <a:pt x="196596" y="13717"/>
                </a:moveTo>
                <a:cubicBezTo>
                  <a:pt x="196596" y="6115"/>
                  <a:pt x="190480" y="3"/>
                  <a:pt x="182880" y="3"/>
                </a:cubicBezTo>
                <a:cubicBezTo>
                  <a:pt x="175280" y="3"/>
                  <a:pt x="169164" y="6118"/>
                  <a:pt x="169164" y="13720"/>
                </a:cubicBezTo>
                <a:lnTo>
                  <a:pt x="169164" y="95332"/>
                </a:lnTo>
                <a:cubicBezTo>
                  <a:pt x="169164" y="105675"/>
                  <a:pt x="164193" y="115390"/>
                  <a:pt x="155733" y="121391"/>
                </a:cubicBezTo>
                <a:lnTo>
                  <a:pt x="146304" y="128136"/>
                </a:lnTo>
                <a:lnTo>
                  <a:pt x="146304" y="105561"/>
                </a:lnTo>
                <a:lnTo>
                  <a:pt x="146304" y="100590"/>
                </a:lnTo>
                <a:lnTo>
                  <a:pt x="146304" y="94474"/>
                </a:lnTo>
                <a:cubicBezTo>
                  <a:pt x="146304" y="72587"/>
                  <a:pt x="128587" y="54870"/>
                  <a:pt x="106700" y="54870"/>
                </a:cubicBezTo>
                <a:cubicBezTo>
                  <a:pt x="94297" y="54870"/>
                  <a:pt x="82241" y="60699"/>
                  <a:pt x="74809" y="71329"/>
                </a:cubicBezTo>
                <a:cubicBezTo>
                  <a:pt x="66009" y="83958"/>
                  <a:pt x="49491" y="108704"/>
                  <a:pt x="34231" y="138137"/>
                </a:cubicBezTo>
                <a:cubicBezTo>
                  <a:pt x="19085" y="167225"/>
                  <a:pt x="4287" y="202432"/>
                  <a:pt x="113" y="235465"/>
                </a:cubicBezTo>
                <a:cubicBezTo>
                  <a:pt x="0" y="236208"/>
                  <a:pt x="0" y="236951"/>
                  <a:pt x="0" y="237750"/>
                </a:cubicBezTo>
                <a:lnTo>
                  <a:pt x="0" y="241750"/>
                </a:lnTo>
                <a:cubicBezTo>
                  <a:pt x="0" y="269811"/>
                  <a:pt x="22747" y="292614"/>
                  <a:pt x="50863" y="292614"/>
                </a:cubicBezTo>
                <a:cubicBezTo>
                  <a:pt x="55036" y="292614"/>
                  <a:pt x="59151" y="292099"/>
                  <a:pt x="63207" y="291072"/>
                </a:cubicBezTo>
                <a:lnTo>
                  <a:pt x="104754" y="280670"/>
                </a:lnTo>
                <a:cubicBezTo>
                  <a:pt x="129157" y="274613"/>
                  <a:pt x="146300" y="252667"/>
                  <a:pt x="146300" y="227462"/>
                </a:cubicBezTo>
                <a:lnTo>
                  <a:pt x="146300" y="184314"/>
                </a:lnTo>
                <a:lnTo>
                  <a:pt x="118868" y="203916"/>
                </a:lnTo>
                <a:lnTo>
                  <a:pt x="118868" y="227462"/>
                </a:lnTo>
                <a:cubicBezTo>
                  <a:pt x="118868" y="240035"/>
                  <a:pt x="110295" y="251008"/>
                  <a:pt x="98064" y="254095"/>
                </a:cubicBezTo>
                <a:lnTo>
                  <a:pt x="56517" y="264497"/>
                </a:lnTo>
                <a:cubicBezTo>
                  <a:pt x="54630" y="264954"/>
                  <a:pt x="52746" y="265182"/>
                  <a:pt x="50859" y="265182"/>
                </a:cubicBezTo>
                <a:cubicBezTo>
                  <a:pt x="37944" y="265182"/>
                  <a:pt x="27428" y="254724"/>
                  <a:pt x="27428" y="241750"/>
                </a:cubicBezTo>
                <a:lnTo>
                  <a:pt x="27428" y="238320"/>
                </a:lnTo>
                <a:cubicBezTo>
                  <a:pt x="31027" y="210259"/>
                  <a:pt x="44001" y="178769"/>
                  <a:pt x="58518" y="150825"/>
                </a:cubicBezTo>
                <a:cubicBezTo>
                  <a:pt x="73090" y="122822"/>
                  <a:pt x="88865" y="99103"/>
                  <a:pt x="97267" y="87045"/>
                </a:cubicBezTo>
                <a:cubicBezTo>
                  <a:pt x="99322" y="84131"/>
                  <a:pt x="102753" y="82302"/>
                  <a:pt x="106641" y="82302"/>
                </a:cubicBezTo>
                <a:cubicBezTo>
                  <a:pt x="113386" y="82302"/>
                  <a:pt x="118814" y="87788"/>
                  <a:pt x="118814" y="94474"/>
                </a:cubicBezTo>
                <a:lnTo>
                  <a:pt x="118814" y="100590"/>
                </a:lnTo>
                <a:lnTo>
                  <a:pt x="118814" y="125280"/>
                </a:lnTo>
                <a:lnTo>
                  <a:pt x="118814" y="147741"/>
                </a:lnTo>
                <a:lnTo>
                  <a:pt x="78865" y="176317"/>
                </a:lnTo>
                <a:cubicBezTo>
                  <a:pt x="72695" y="180718"/>
                  <a:pt x="71265" y="189291"/>
                  <a:pt x="75665" y="195462"/>
                </a:cubicBezTo>
                <a:cubicBezTo>
                  <a:pt x="80065" y="201633"/>
                  <a:pt x="88638" y="203064"/>
                  <a:pt x="94809" y="198663"/>
                </a:cubicBezTo>
                <a:lnTo>
                  <a:pt x="118868" y="181519"/>
                </a:lnTo>
                <a:lnTo>
                  <a:pt x="146300" y="161918"/>
                </a:lnTo>
                <a:lnTo>
                  <a:pt x="171673" y="143802"/>
                </a:lnTo>
                <a:cubicBezTo>
                  <a:pt x="175901" y="140774"/>
                  <a:pt x="179617" y="137286"/>
                  <a:pt x="182876" y="133400"/>
                </a:cubicBezTo>
                <a:cubicBezTo>
                  <a:pt x="186077" y="137286"/>
                  <a:pt x="189848" y="140774"/>
                  <a:pt x="194080" y="143802"/>
                </a:cubicBezTo>
                <a:lnTo>
                  <a:pt x="219456" y="161862"/>
                </a:lnTo>
                <a:lnTo>
                  <a:pt x="246888" y="181464"/>
                </a:lnTo>
                <a:lnTo>
                  <a:pt x="270948" y="198608"/>
                </a:lnTo>
                <a:cubicBezTo>
                  <a:pt x="277122" y="203009"/>
                  <a:pt x="285691" y="201581"/>
                  <a:pt x="290092" y="195407"/>
                </a:cubicBezTo>
                <a:cubicBezTo>
                  <a:pt x="294492" y="189235"/>
                  <a:pt x="293065" y="180662"/>
                  <a:pt x="286891" y="176261"/>
                </a:cubicBezTo>
                <a:lnTo>
                  <a:pt x="246943" y="147685"/>
                </a:lnTo>
                <a:lnTo>
                  <a:pt x="246943" y="125224"/>
                </a:lnTo>
                <a:lnTo>
                  <a:pt x="246943" y="100537"/>
                </a:lnTo>
                <a:lnTo>
                  <a:pt x="246943" y="94422"/>
                </a:lnTo>
                <a:cubicBezTo>
                  <a:pt x="246943" y="87677"/>
                  <a:pt x="252429" y="82249"/>
                  <a:pt x="259115" y="82249"/>
                </a:cubicBezTo>
                <a:cubicBezTo>
                  <a:pt x="263003" y="82249"/>
                  <a:pt x="266431" y="84078"/>
                  <a:pt x="268490" y="86992"/>
                </a:cubicBezTo>
                <a:cubicBezTo>
                  <a:pt x="276891" y="99051"/>
                  <a:pt x="292663" y="122769"/>
                  <a:pt x="307238" y="150772"/>
                </a:cubicBezTo>
                <a:cubicBezTo>
                  <a:pt x="321755" y="178775"/>
                  <a:pt x="334729" y="210265"/>
                  <a:pt x="338328" y="238326"/>
                </a:cubicBezTo>
                <a:lnTo>
                  <a:pt x="338328" y="241756"/>
                </a:lnTo>
                <a:cubicBezTo>
                  <a:pt x="338328" y="254671"/>
                  <a:pt x="327871" y="265188"/>
                  <a:pt x="314897" y="265188"/>
                </a:cubicBezTo>
                <a:cubicBezTo>
                  <a:pt x="312955" y="265188"/>
                  <a:pt x="311068" y="264959"/>
                  <a:pt x="309239" y="264503"/>
                </a:cubicBezTo>
                <a:lnTo>
                  <a:pt x="267692" y="254101"/>
                </a:lnTo>
                <a:cubicBezTo>
                  <a:pt x="255461" y="251072"/>
                  <a:pt x="246888" y="240099"/>
                  <a:pt x="246888" y="227468"/>
                </a:cubicBezTo>
                <a:lnTo>
                  <a:pt x="246888" y="203921"/>
                </a:lnTo>
                <a:lnTo>
                  <a:pt x="219456" y="184320"/>
                </a:lnTo>
                <a:lnTo>
                  <a:pt x="219456" y="227468"/>
                </a:lnTo>
                <a:cubicBezTo>
                  <a:pt x="219456" y="252670"/>
                  <a:pt x="236603" y="274615"/>
                  <a:pt x="261003" y="280675"/>
                </a:cubicBezTo>
                <a:lnTo>
                  <a:pt x="302549" y="291078"/>
                </a:lnTo>
                <a:cubicBezTo>
                  <a:pt x="306606" y="292108"/>
                  <a:pt x="310721" y="292620"/>
                  <a:pt x="314894" y="292620"/>
                </a:cubicBezTo>
                <a:cubicBezTo>
                  <a:pt x="342955" y="292620"/>
                  <a:pt x="365756" y="269875"/>
                  <a:pt x="365756" y="241756"/>
                </a:cubicBezTo>
                <a:lnTo>
                  <a:pt x="365756" y="237756"/>
                </a:lnTo>
                <a:cubicBezTo>
                  <a:pt x="365756" y="237012"/>
                  <a:pt x="365698" y="236214"/>
                  <a:pt x="365643" y="235470"/>
                </a:cubicBezTo>
                <a:cubicBezTo>
                  <a:pt x="361528" y="202379"/>
                  <a:pt x="346726" y="167234"/>
                  <a:pt x="331580" y="138143"/>
                </a:cubicBezTo>
                <a:cubicBezTo>
                  <a:pt x="316265" y="108710"/>
                  <a:pt x="299803" y="83964"/>
                  <a:pt x="291002" y="71335"/>
                </a:cubicBezTo>
                <a:cubicBezTo>
                  <a:pt x="283574" y="60704"/>
                  <a:pt x="271573" y="54876"/>
                  <a:pt x="259112" y="54876"/>
                </a:cubicBezTo>
                <a:cubicBezTo>
                  <a:pt x="237166" y="54876"/>
                  <a:pt x="219449" y="72593"/>
                  <a:pt x="219449" y="94480"/>
                </a:cubicBezTo>
                <a:lnTo>
                  <a:pt x="219449" y="100596"/>
                </a:lnTo>
                <a:lnTo>
                  <a:pt x="219449" y="105567"/>
                </a:lnTo>
                <a:lnTo>
                  <a:pt x="219449" y="128142"/>
                </a:lnTo>
                <a:lnTo>
                  <a:pt x="209961" y="121397"/>
                </a:lnTo>
                <a:cubicBezTo>
                  <a:pt x="201559" y="115396"/>
                  <a:pt x="196589" y="105681"/>
                  <a:pt x="196589" y="95337"/>
                </a:cubicBezTo>
                <a:lnTo>
                  <a:pt x="196596" y="13717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822959" y="498433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vertebrados suelen tener sistemas nerviosos bien desarrollados.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les facilita la coordinación y respuesta a estímulos.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822959" y="449863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Sistemas nerviosos desarrollados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822959" y="3958342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09655" y="54937"/>
                </a:moveTo>
                <a:cubicBezTo>
                  <a:pt x="108298" y="59794"/>
                  <a:pt x="104798" y="63796"/>
                  <a:pt x="100226" y="65866"/>
                </a:cubicBezTo>
                <a:cubicBezTo>
                  <a:pt x="88368" y="71224"/>
                  <a:pt x="80080" y="83082"/>
                  <a:pt x="80010" y="96941"/>
                </a:cubicBezTo>
                <a:cubicBezTo>
                  <a:pt x="79937" y="103441"/>
                  <a:pt x="76294" y="109300"/>
                  <a:pt x="70508" y="112157"/>
                </a:cubicBezTo>
                <a:cubicBezTo>
                  <a:pt x="59151" y="117800"/>
                  <a:pt x="51433" y="129446"/>
                  <a:pt x="51433" y="142873"/>
                </a:cubicBezTo>
                <a:cubicBezTo>
                  <a:pt x="51433" y="147946"/>
                  <a:pt x="52505" y="152661"/>
                  <a:pt x="54432" y="156948"/>
                </a:cubicBezTo>
                <a:cubicBezTo>
                  <a:pt x="57574" y="163879"/>
                  <a:pt x="55789" y="171951"/>
                  <a:pt x="50076" y="176951"/>
                </a:cubicBezTo>
                <a:cubicBezTo>
                  <a:pt x="40362" y="185309"/>
                  <a:pt x="34290" y="197668"/>
                  <a:pt x="34290" y="211457"/>
                </a:cubicBezTo>
                <a:cubicBezTo>
                  <a:pt x="34290" y="225886"/>
                  <a:pt x="40932" y="238673"/>
                  <a:pt x="51364" y="247104"/>
                </a:cubicBezTo>
                <a:cubicBezTo>
                  <a:pt x="56152" y="250963"/>
                  <a:pt x="58507" y="257104"/>
                  <a:pt x="57578" y="263179"/>
                </a:cubicBezTo>
                <a:cubicBezTo>
                  <a:pt x="57293" y="264964"/>
                  <a:pt x="57150" y="266752"/>
                  <a:pt x="57150" y="268607"/>
                </a:cubicBezTo>
                <a:cubicBezTo>
                  <a:pt x="57150" y="287253"/>
                  <a:pt x="72007" y="302396"/>
                  <a:pt x="90511" y="302897"/>
                </a:cubicBezTo>
                <a:cubicBezTo>
                  <a:pt x="97084" y="303113"/>
                  <a:pt x="102940" y="306968"/>
                  <a:pt x="105657" y="312970"/>
                </a:cubicBezTo>
                <a:cubicBezTo>
                  <a:pt x="110588" y="323899"/>
                  <a:pt x="121586" y="331474"/>
                  <a:pt x="134303" y="331474"/>
                </a:cubicBezTo>
                <a:cubicBezTo>
                  <a:pt x="151662" y="331474"/>
                  <a:pt x="165737" y="317399"/>
                  <a:pt x="165737" y="300040"/>
                </a:cubicBezTo>
                <a:lnTo>
                  <a:pt x="165737" y="62867"/>
                </a:lnTo>
                <a:cubicBezTo>
                  <a:pt x="165737" y="47081"/>
                  <a:pt x="152950" y="34294"/>
                  <a:pt x="137164" y="34294"/>
                </a:cubicBezTo>
                <a:cubicBezTo>
                  <a:pt x="124161" y="34294"/>
                  <a:pt x="113089" y="43010"/>
                  <a:pt x="109659" y="54941"/>
                </a:cubicBezTo>
                <a:lnTo>
                  <a:pt x="109655" y="54937"/>
                </a:lnTo>
                <a:moveTo>
                  <a:pt x="182880" y="344330"/>
                </a:moveTo>
                <a:cubicBezTo>
                  <a:pt x="170879" y="357545"/>
                  <a:pt x="153520" y="365760"/>
                  <a:pt x="134303" y="365760"/>
                </a:cubicBezTo>
                <a:cubicBezTo>
                  <a:pt x="111301" y="365760"/>
                  <a:pt x="91085" y="353972"/>
                  <a:pt x="79366" y="336115"/>
                </a:cubicBezTo>
                <a:cubicBezTo>
                  <a:pt x="47220" y="330402"/>
                  <a:pt x="22860" y="302326"/>
                  <a:pt x="22860" y="268607"/>
                </a:cubicBezTo>
                <a:cubicBezTo>
                  <a:pt x="22860" y="268248"/>
                  <a:pt x="22860" y="267820"/>
                  <a:pt x="22860" y="267462"/>
                </a:cubicBezTo>
                <a:cubicBezTo>
                  <a:pt x="8716" y="253033"/>
                  <a:pt x="0" y="233245"/>
                  <a:pt x="0" y="211457"/>
                </a:cubicBezTo>
                <a:cubicBezTo>
                  <a:pt x="0" y="191596"/>
                  <a:pt x="7216" y="173451"/>
                  <a:pt x="19144" y="159523"/>
                </a:cubicBezTo>
                <a:cubicBezTo>
                  <a:pt x="17856" y="154164"/>
                  <a:pt x="17143" y="148594"/>
                  <a:pt x="17143" y="142877"/>
                </a:cubicBezTo>
                <a:cubicBezTo>
                  <a:pt x="17143" y="119589"/>
                  <a:pt x="28789" y="98942"/>
                  <a:pt x="46503" y="86583"/>
                </a:cubicBezTo>
                <a:cubicBezTo>
                  <a:pt x="49718" y="65936"/>
                  <a:pt x="62077" y="48364"/>
                  <a:pt x="79293" y="38149"/>
                </a:cubicBezTo>
                <a:cubicBezTo>
                  <a:pt x="88938" y="15717"/>
                  <a:pt x="111224" y="0"/>
                  <a:pt x="137156" y="0"/>
                </a:cubicBezTo>
                <a:cubicBezTo>
                  <a:pt x="155159" y="0"/>
                  <a:pt x="171446" y="7571"/>
                  <a:pt x="182876" y="19718"/>
                </a:cubicBezTo>
                <a:cubicBezTo>
                  <a:pt x="194306" y="7575"/>
                  <a:pt x="210594" y="0"/>
                  <a:pt x="228596" y="0"/>
                </a:cubicBezTo>
                <a:cubicBezTo>
                  <a:pt x="254529" y="0"/>
                  <a:pt x="276818" y="15717"/>
                  <a:pt x="286390" y="38149"/>
                </a:cubicBezTo>
                <a:cubicBezTo>
                  <a:pt x="303606" y="48364"/>
                  <a:pt x="316035" y="65939"/>
                  <a:pt x="319180" y="86583"/>
                </a:cubicBezTo>
                <a:cubicBezTo>
                  <a:pt x="336967" y="98942"/>
                  <a:pt x="348613" y="119585"/>
                  <a:pt x="348613" y="142877"/>
                </a:cubicBezTo>
                <a:cubicBezTo>
                  <a:pt x="348613" y="148594"/>
                  <a:pt x="347900" y="154164"/>
                  <a:pt x="346612" y="159523"/>
                </a:cubicBezTo>
                <a:cubicBezTo>
                  <a:pt x="358544" y="173524"/>
                  <a:pt x="365756" y="191669"/>
                  <a:pt x="365756" y="211457"/>
                </a:cubicBezTo>
                <a:cubicBezTo>
                  <a:pt x="365756" y="233245"/>
                  <a:pt x="357040" y="253033"/>
                  <a:pt x="342896" y="267462"/>
                </a:cubicBezTo>
                <a:cubicBezTo>
                  <a:pt x="342896" y="267820"/>
                  <a:pt x="342896" y="268248"/>
                  <a:pt x="342896" y="268607"/>
                </a:cubicBezTo>
                <a:cubicBezTo>
                  <a:pt x="342896" y="302396"/>
                  <a:pt x="318537" y="330402"/>
                  <a:pt x="286390" y="336115"/>
                </a:cubicBezTo>
                <a:cubicBezTo>
                  <a:pt x="274675" y="353975"/>
                  <a:pt x="254459" y="365760"/>
                  <a:pt x="231453" y="365760"/>
                </a:cubicBezTo>
                <a:cubicBezTo>
                  <a:pt x="212236" y="365760"/>
                  <a:pt x="194877" y="357472"/>
                  <a:pt x="182876" y="344330"/>
                </a:cubicBezTo>
                <a:lnTo>
                  <a:pt x="182880" y="344330"/>
                </a:lnTo>
                <a:moveTo>
                  <a:pt x="200027" y="300037"/>
                </a:moveTo>
                <a:cubicBezTo>
                  <a:pt x="200027" y="317395"/>
                  <a:pt x="214101" y="331470"/>
                  <a:pt x="231460" y="331470"/>
                </a:cubicBezTo>
                <a:cubicBezTo>
                  <a:pt x="244178" y="331470"/>
                  <a:pt x="255176" y="323899"/>
                  <a:pt x="260107" y="312966"/>
                </a:cubicBezTo>
                <a:cubicBezTo>
                  <a:pt x="262821" y="306964"/>
                  <a:pt x="268680" y="303036"/>
                  <a:pt x="275253" y="302893"/>
                </a:cubicBezTo>
                <a:cubicBezTo>
                  <a:pt x="293757" y="302392"/>
                  <a:pt x="308614" y="287250"/>
                  <a:pt x="308614" y="268603"/>
                </a:cubicBezTo>
                <a:cubicBezTo>
                  <a:pt x="308614" y="266745"/>
                  <a:pt x="308471" y="264887"/>
                  <a:pt x="308186" y="263175"/>
                </a:cubicBezTo>
                <a:cubicBezTo>
                  <a:pt x="307187" y="257104"/>
                  <a:pt x="309616" y="250959"/>
                  <a:pt x="314400" y="247100"/>
                </a:cubicBezTo>
                <a:cubicBezTo>
                  <a:pt x="324831" y="238669"/>
                  <a:pt x="331474" y="225882"/>
                  <a:pt x="331474" y="211453"/>
                </a:cubicBezTo>
                <a:cubicBezTo>
                  <a:pt x="331474" y="197664"/>
                  <a:pt x="325402" y="185309"/>
                  <a:pt x="315687" y="176947"/>
                </a:cubicBezTo>
                <a:cubicBezTo>
                  <a:pt x="309974" y="172017"/>
                  <a:pt x="308186" y="163875"/>
                  <a:pt x="311331" y="156944"/>
                </a:cubicBezTo>
                <a:cubicBezTo>
                  <a:pt x="313259" y="152657"/>
                  <a:pt x="314331" y="147942"/>
                  <a:pt x="314331" y="142869"/>
                </a:cubicBezTo>
                <a:cubicBezTo>
                  <a:pt x="314331" y="129439"/>
                  <a:pt x="306617" y="117797"/>
                  <a:pt x="295256" y="112153"/>
                </a:cubicBezTo>
                <a:cubicBezTo>
                  <a:pt x="289470" y="109296"/>
                  <a:pt x="285754" y="103367"/>
                  <a:pt x="285754" y="96937"/>
                </a:cubicBezTo>
                <a:cubicBezTo>
                  <a:pt x="285681" y="83148"/>
                  <a:pt x="277396" y="71221"/>
                  <a:pt x="265538" y="65862"/>
                </a:cubicBezTo>
                <a:cubicBezTo>
                  <a:pt x="260966" y="63792"/>
                  <a:pt x="257466" y="59791"/>
                  <a:pt x="256109" y="54933"/>
                </a:cubicBezTo>
                <a:cubicBezTo>
                  <a:pt x="252682" y="43002"/>
                  <a:pt x="241606" y="34286"/>
                  <a:pt x="228604" y="34286"/>
                </a:cubicBezTo>
                <a:cubicBezTo>
                  <a:pt x="212818" y="34286"/>
                  <a:pt x="200031" y="47073"/>
                  <a:pt x="200031" y="62863"/>
                </a:cubicBezTo>
                <a:lnTo>
                  <a:pt x="200027" y="300037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4846319" y="2474676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características físicas permiten una estructura corporal avanzada.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incluye una movilidad superior en comparación con otros animales.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846319" y="198897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Estructura corporal compleja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4846319" y="1490982"/>
            <a:ext cx="365760" cy="292608"/>
          </a:xfrm>
          <a:custGeom>
            <a:avLst/>
            <a:gdLst/>
            <a:ahLst/>
            <a:cxnLst/>
            <a:rect l="l" t="t" r="r" b="b"/>
            <a:pathLst>
              <a:path w="365760" h="292608">
                <a:moveTo>
                  <a:pt x="265176" y="13717"/>
                </a:moveTo>
                <a:lnTo>
                  <a:pt x="265176" y="24576"/>
                </a:lnTo>
                <a:cubicBezTo>
                  <a:pt x="265176" y="46408"/>
                  <a:pt x="273863" y="67323"/>
                  <a:pt x="289294" y="82755"/>
                </a:cubicBezTo>
                <a:lnTo>
                  <a:pt x="301295" y="94758"/>
                </a:lnTo>
                <a:cubicBezTo>
                  <a:pt x="313295" y="106761"/>
                  <a:pt x="320040" y="123047"/>
                  <a:pt x="320040" y="140022"/>
                </a:cubicBezTo>
                <a:lnTo>
                  <a:pt x="320040" y="150880"/>
                </a:lnTo>
                <a:cubicBezTo>
                  <a:pt x="320040" y="158482"/>
                  <a:pt x="313924" y="164598"/>
                  <a:pt x="306324" y="164598"/>
                </a:cubicBezTo>
                <a:cubicBezTo>
                  <a:pt x="298724" y="164598"/>
                  <a:pt x="292608" y="158482"/>
                  <a:pt x="292608" y="150883"/>
                </a:cubicBezTo>
                <a:lnTo>
                  <a:pt x="292608" y="140025"/>
                </a:lnTo>
                <a:cubicBezTo>
                  <a:pt x="292608" y="130310"/>
                  <a:pt x="288778" y="120993"/>
                  <a:pt x="281920" y="114135"/>
                </a:cubicBezTo>
                <a:lnTo>
                  <a:pt x="269920" y="102132"/>
                </a:lnTo>
                <a:cubicBezTo>
                  <a:pt x="249287" y="81559"/>
                  <a:pt x="237744" y="53670"/>
                  <a:pt x="237744" y="24579"/>
                </a:cubicBezTo>
                <a:lnTo>
                  <a:pt x="237744" y="13720"/>
                </a:lnTo>
                <a:cubicBezTo>
                  <a:pt x="237744" y="6118"/>
                  <a:pt x="243860" y="6"/>
                  <a:pt x="251460" y="6"/>
                </a:cubicBezTo>
                <a:cubicBezTo>
                  <a:pt x="259060" y="6"/>
                  <a:pt x="265176" y="6121"/>
                  <a:pt x="265176" y="13723"/>
                </a:cubicBezTo>
                <a:lnTo>
                  <a:pt x="265176" y="13717"/>
                </a:lnTo>
                <a:moveTo>
                  <a:pt x="338328" y="150877"/>
                </a:moveTo>
                <a:lnTo>
                  <a:pt x="338328" y="140019"/>
                </a:lnTo>
                <a:cubicBezTo>
                  <a:pt x="338328" y="118187"/>
                  <a:pt x="329641" y="97272"/>
                  <a:pt x="314210" y="81839"/>
                </a:cubicBezTo>
                <a:lnTo>
                  <a:pt x="302209" y="69837"/>
                </a:lnTo>
                <a:cubicBezTo>
                  <a:pt x="290209" y="57834"/>
                  <a:pt x="283464" y="41547"/>
                  <a:pt x="283464" y="24573"/>
                </a:cubicBezTo>
                <a:lnTo>
                  <a:pt x="283464" y="13714"/>
                </a:lnTo>
                <a:cubicBezTo>
                  <a:pt x="283464" y="6112"/>
                  <a:pt x="289580" y="0"/>
                  <a:pt x="297180" y="0"/>
                </a:cubicBezTo>
                <a:cubicBezTo>
                  <a:pt x="304780" y="0"/>
                  <a:pt x="310896" y="6115"/>
                  <a:pt x="310896" y="13717"/>
                </a:cubicBezTo>
                <a:lnTo>
                  <a:pt x="310896" y="24576"/>
                </a:lnTo>
                <a:cubicBezTo>
                  <a:pt x="310896" y="34291"/>
                  <a:pt x="314726" y="43607"/>
                  <a:pt x="321584" y="50466"/>
                </a:cubicBezTo>
                <a:lnTo>
                  <a:pt x="333584" y="62469"/>
                </a:lnTo>
                <a:cubicBezTo>
                  <a:pt x="354158" y="83042"/>
                  <a:pt x="365701" y="110931"/>
                  <a:pt x="365701" y="140077"/>
                </a:cubicBezTo>
                <a:lnTo>
                  <a:pt x="365701" y="150936"/>
                </a:lnTo>
                <a:cubicBezTo>
                  <a:pt x="365701" y="158538"/>
                  <a:pt x="359586" y="164653"/>
                  <a:pt x="351985" y="164653"/>
                </a:cubicBezTo>
                <a:cubicBezTo>
                  <a:pt x="344385" y="164653"/>
                  <a:pt x="338269" y="158538"/>
                  <a:pt x="338269" y="150939"/>
                </a:cubicBezTo>
                <a:lnTo>
                  <a:pt x="338328" y="150877"/>
                </a:lnTo>
                <a:moveTo>
                  <a:pt x="68693" y="249633"/>
                </a:moveTo>
                <a:cubicBezTo>
                  <a:pt x="98126" y="257577"/>
                  <a:pt x="134417" y="265176"/>
                  <a:pt x="164592" y="265176"/>
                </a:cubicBezTo>
                <a:lnTo>
                  <a:pt x="180250" y="265176"/>
                </a:lnTo>
                <a:lnTo>
                  <a:pt x="150188" y="229115"/>
                </a:lnTo>
                <a:cubicBezTo>
                  <a:pt x="123327" y="230944"/>
                  <a:pt x="93554" y="237460"/>
                  <a:pt x="68693" y="244146"/>
                </a:cubicBezTo>
                <a:cubicBezTo>
                  <a:pt x="65380" y="245062"/>
                  <a:pt x="62007" y="245975"/>
                  <a:pt x="58693" y="246891"/>
                </a:cubicBezTo>
                <a:cubicBezTo>
                  <a:pt x="62007" y="247862"/>
                  <a:pt x="65325" y="248778"/>
                  <a:pt x="68693" y="249636"/>
                </a:cubicBezTo>
                <a:lnTo>
                  <a:pt x="68693" y="249633"/>
                </a:lnTo>
                <a:moveTo>
                  <a:pt x="185510" y="228600"/>
                </a:moveTo>
                <a:lnTo>
                  <a:pt x="215970" y="265176"/>
                </a:lnTo>
                <a:lnTo>
                  <a:pt x="271690" y="265176"/>
                </a:lnTo>
                <a:lnTo>
                  <a:pt x="241230" y="228600"/>
                </a:lnTo>
                <a:lnTo>
                  <a:pt x="185510" y="228600"/>
                </a:lnTo>
                <a:moveTo>
                  <a:pt x="276950" y="228600"/>
                </a:moveTo>
                <a:lnTo>
                  <a:pt x="307410" y="265176"/>
                </a:lnTo>
                <a:lnTo>
                  <a:pt x="338328" y="265176"/>
                </a:lnTo>
                <a:lnTo>
                  <a:pt x="338328" y="228600"/>
                </a:lnTo>
                <a:lnTo>
                  <a:pt x="276950" y="228600"/>
                </a:lnTo>
                <a:moveTo>
                  <a:pt x="9031" y="234028"/>
                </a:moveTo>
                <a:cubicBezTo>
                  <a:pt x="26232" y="227743"/>
                  <a:pt x="43950" y="222426"/>
                  <a:pt x="61609" y="217683"/>
                </a:cubicBezTo>
                <a:cubicBezTo>
                  <a:pt x="91612" y="209569"/>
                  <a:pt x="130759" y="201165"/>
                  <a:pt x="164592" y="201165"/>
                </a:cubicBezTo>
                <a:lnTo>
                  <a:pt x="342900" y="201165"/>
                </a:lnTo>
                <a:cubicBezTo>
                  <a:pt x="355530" y="201165"/>
                  <a:pt x="365760" y="211395"/>
                  <a:pt x="365760" y="224027"/>
                </a:cubicBezTo>
                <a:lnTo>
                  <a:pt x="365760" y="269747"/>
                </a:lnTo>
                <a:cubicBezTo>
                  <a:pt x="365760" y="282376"/>
                  <a:pt x="355530" y="292608"/>
                  <a:pt x="342900" y="292608"/>
                </a:cubicBezTo>
                <a:lnTo>
                  <a:pt x="164592" y="292608"/>
                </a:lnTo>
                <a:cubicBezTo>
                  <a:pt x="130759" y="292608"/>
                  <a:pt x="91612" y="284207"/>
                  <a:pt x="61609" y="276149"/>
                </a:cubicBezTo>
                <a:cubicBezTo>
                  <a:pt x="44008" y="271406"/>
                  <a:pt x="26177" y="265975"/>
                  <a:pt x="9031" y="259804"/>
                </a:cubicBezTo>
                <a:cubicBezTo>
                  <a:pt x="3603" y="257802"/>
                  <a:pt x="0" y="252661"/>
                  <a:pt x="0" y="246888"/>
                </a:cubicBezTo>
                <a:cubicBezTo>
                  <a:pt x="0" y="241115"/>
                  <a:pt x="3599" y="235974"/>
                  <a:pt x="9031" y="234028"/>
                </a:cubicBezTo>
                <a:lnTo>
                  <a:pt x="9031" y="234028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822959" y="2474676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vertebrados son animales que poseen una columna vertebral.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Además, cuentan con un esqueleto interno que les proporciona soporte y protección.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822959" y="198897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Definición de vertebrados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822959" y="1454406"/>
            <a:ext cx="365760" cy="365760"/>
          </a:xfrm>
          <a:custGeom>
            <a:avLst/>
            <a:gdLst/>
            <a:ahLst/>
            <a:cxnLst/>
            <a:rect l="l" t="t" r="r" b="b"/>
            <a:pathLst>
              <a:path w="365760" h="365760">
                <a:moveTo>
                  <a:pt x="182880" y="0"/>
                </a:moveTo>
                <a:cubicBezTo>
                  <a:pt x="192382" y="0"/>
                  <a:pt x="200027" y="7644"/>
                  <a:pt x="200027" y="17147"/>
                </a:cubicBezTo>
                <a:lnTo>
                  <a:pt x="200027" y="45724"/>
                </a:lnTo>
                <a:lnTo>
                  <a:pt x="302897" y="45724"/>
                </a:lnTo>
                <a:cubicBezTo>
                  <a:pt x="312399" y="45724"/>
                  <a:pt x="320044" y="53368"/>
                  <a:pt x="320044" y="62870"/>
                </a:cubicBezTo>
                <a:cubicBezTo>
                  <a:pt x="320044" y="72373"/>
                  <a:pt x="312399" y="80017"/>
                  <a:pt x="302900" y="80017"/>
                </a:cubicBezTo>
                <a:lnTo>
                  <a:pt x="200030" y="80017"/>
                </a:lnTo>
                <a:lnTo>
                  <a:pt x="200030" y="114307"/>
                </a:lnTo>
                <a:lnTo>
                  <a:pt x="348620" y="114307"/>
                </a:lnTo>
                <a:cubicBezTo>
                  <a:pt x="358123" y="114307"/>
                  <a:pt x="365767" y="121952"/>
                  <a:pt x="365767" y="131454"/>
                </a:cubicBezTo>
                <a:cubicBezTo>
                  <a:pt x="365767" y="140956"/>
                  <a:pt x="358123" y="148601"/>
                  <a:pt x="348624" y="148601"/>
                </a:cubicBezTo>
                <a:lnTo>
                  <a:pt x="200034" y="148601"/>
                </a:lnTo>
                <a:lnTo>
                  <a:pt x="200034" y="182891"/>
                </a:lnTo>
                <a:lnTo>
                  <a:pt x="280044" y="182891"/>
                </a:lnTo>
                <a:cubicBezTo>
                  <a:pt x="289546" y="182891"/>
                  <a:pt x="297191" y="190535"/>
                  <a:pt x="297191" y="200038"/>
                </a:cubicBezTo>
                <a:cubicBezTo>
                  <a:pt x="297191" y="209540"/>
                  <a:pt x="289546" y="217184"/>
                  <a:pt x="280048" y="217184"/>
                </a:cubicBezTo>
                <a:lnTo>
                  <a:pt x="200038" y="217184"/>
                </a:lnTo>
                <a:lnTo>
                  <a:pt x="200038" y="278405"/>
                </a:lnTo>
                <a:lnTo>
                  <a:pt x="253973" y="255330"/>
                </a:lnTo>
                <a:cubicBezTo>
                  <a:pt x="259902" y="252828"/>
                  <a:pt x="266259" y="251471"/>
                  <a:pt x="272619" y="251471"/>
                </a:cubicBezTo>
                <a:cubicBezTo>
                  <a:pt x="298837" y="251471"/>
                  <a:pt x="320054" y="272688"/>
                  <a:pt x="320054" y="298906"/>
                </a:cubicBezTo>
                <a:lnTo>
                  <a:pt x="320054" y="299978"/>
                </a:lnTo>
                <a:cubicBezTo>
                  <a:pt x="320054" y="312838"/>
                  <a:pt x="314912" y="325197"/>
                  <a:pt x="305837" y="334268"/>
                </a:cubicBezTo>
                <a:lnTo>
                  <a:pt x="287407" y="352699"/>
                </a:lnTo>
                <a:cubicBezTo>
                  <a:pt x="279049" y="361056"/>
                  <a:pt x="267689" y="365771"/>
                  <a:pt x="255904" y="365771"/>
                </a:cubicBezTo>
                <a:lnTo>
                  <a:pt x="109958" y="365771"/>
                </a:lnTo>
                <a:cubicBezTo>
                  <a:pt x="98100" y="365771"/>
                  <a:pt x="86813" y="361056"/>
                  <a:pt x="78455" y="352699"/>
                </a:cubicBezTo>
                <a:lnTo>
                  <a:pt x="59951" y="334268"/>
                </a:lnTo>
                <a:cubicBezTo>
                  <a:pt x="50881" y="325197"/>
                  <a:pt x="45734" y="312838"/>
                  <a:pt x="45734" y="299978"/>
                </a:cubicBezTo>
                <a:lnTo>
                  <a:pt x="45734" y="298906"/>
                </a:lnTo>
                <a:cubicBezTo>
                  <a:pt x="45734" y="272689"/>
                  <a:pt x="66952" y="251471"/>
                  <a:pt x="93170" y="251471"/>
                </a:cubicBezTo>
                <a:cubicBezTo>
                  <a:pt x="99600" y="251471"/>
                  <a:pt x="105957" y="252758"/>
                  <a:pt x="111816" y="255330"/>
                </a:cubicBezTo>
                <a:lnTo>
                  <a:pt x="165751" y="278405"/>
                </a:lnTo>
                <a:lnTo>
                  <a:pt x="165751" y="217184"/>
                </a:lnTo>
                <a:lnTo>
                  <a:pt x="85741" y="217184"/>
                </a:lnTo>
                <a:cubicBezTo>
                  <a:pt x="76239" y="217184"/>
                  <a:pt x="68598" y="209540"/>
                  <a:pt x="68598" y="200041"/>
                </a:cubicBezTo>
                <a:cubicBezTo>
                  <a:pt x="68598" y="190539"/>
                  <a:pt x="76242" y="182898"/>
                  <a:pt x="85745" y="182898"/>
                </a:cubicBezTo>
                <a:lnTo>
                  <a:pt x="165755" y="182898"/>
                </a:lnTo>
                <a:lnTo>
                  <a:pt x="165755" y="148608"/>
                </a:lnTo>
                <a:lnTo>
                  <a:pt x="17165" y="148608"/>
                </a:lnTo>
                <a:cubicBezTo>
                  <a:pt x="7662" y="148608"/>
                  <a:pt x="22" y="140964"/>
                  <a:pt x="22" y="131465"/>
                </a:cubicBezTo>
                <a:cubicBezTo>
                  <a:pt x="22" y="121962"/>
                  <a:pt x="7666" y="114322"/>
                  <a:pt x="17168" y="114322"/>
                </a:cubicBezTo>
                <a:lnTo>
                  <a:pt x="165758" y="114322"/>
                </a:lnTo>
                <a:lnTo>
                  <a:pt x="165758" y="80032"/>
                </a:lnTo>
                <a:lnTo>
                  <a:pt x="62888" y="80032"/>
                </a:lnTo>
                <a:cubicBezTo>
                  <a:pt x="53386" y="80032"/>
                  <a:pt x="45745" y="72387"/>
                  <a:pt x="45745" y="62889"/>
                </a:cubicBezTo>
                <a:cubicBezTo>
                  <a:pt x="45745" y="53386"/>
                  <a:pt x="53390" y="45745"/>
                  <a:pt x="62892" y="45745"/>
                </a:cubicBezTo>
                <a:lnTo>
                  <a:pt x="165762" y="45745"/>
                </a:lnTo>
                <a:lnTo>
                  <a:pt x="165762" y="17172"/>
                </a:lnTo>
                <a:cubicBezTo>
                  <a:pt x="165762" y="7670"/>
                  <a:pt x="173406" y="29"/>
                  <a:pt x="182909" y="29"/>
                </a:cubicBezTo>
                <a:lnTo>
                  <a:pt x="182880" y="0"/>
                </a:lnTo>
                <a:moveTo>
                  <a:pt x="131447" y="314327"/>
                </a:moveTo>
                <a:cubicBezTo>
                  <a:pt x="131447" y="304857"/>
                  <a:pt x="123769" y="297184"/>
                  <a:pt x="114304" y="297184"/>
                </a:cubicBezTo>
                <a:cubicBezTo>
                  <a:pt x="104834" y="297184"/>
                  <a:pt x="97160" y="304861"/>
                  <a:pt x="97160" y="314330"/>
                </a:cubicBezTo>
                <a:cubicBezTo>
                  <a:pt x="97160" y="323800"/>
                  <a:pt x="104838" y="331477"/>
                  <a:pt x="114307" y="331477"/>
                </a:cubicBezTo>
                <a:cubicBezTo>
                  <a:pt x="123777" y="331477"/>
                  <a:pt x="131454" y="323800"/>
                  <a:pt x="131454" y="314334"/>
                </a:cubicBezTo>
                <a:lnTo>
                  <a:pt x="131447" y="314327"/>
                </a:lnTo>
                <a:moveTo>
                  <a:pt x="268607" y="314327"/>
                </a:moveTo>
                <a:cubicBezTo>
                  <a:pt x="268607" y="304857"/>
                  <a:pt x="260929" y="297184"/>
                  <a:pt x="251464" y="297184"/>
                </a:cubicBezTo>
                <a:cubicBezTo>
                  <a:pt x="241994" y="297184"/>
                  <a:pt x="234320" y="304861"/>
                  <a:pt x="234320" y="314330"/>
                </a:cubicBezTo>
                <a:cubicBezTo>
                  <a:pt x="234320" y="323800"/>
                  <a:pt x="241998" y="331477"/>
                  <a:pt x="251467" y="331477"/>
                </a:cubicBezTo>
                <a:cubicBezTo>
                  <a:pt x="260937" y="331477"/>
                  <a:pt x="268614" y="323800"/>
                  <a:pt x="268614" y="314334"/>
                </a:cubicBezTo>
                <a:lnTo>
                  <a:pt x="268607" y="314327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8" y="1164795"/>
            <a:ext cx="7955280" cy="45719"/>
          </a:xfrm>
          <a:custGeom>
            <a:avLst/>
            <a:gdLst/>
            <a:ahLst/>
            <a:cxnLst/>
            <a:rect l="l" t="t" r="r" b="b"/>
            <a:pathLst>
              <a:path w="7955280" h="45719">
                <a:moveTo>
                  <a:pt x="0" y="0"/>
                </a:moveTo>
                <a:lnTo>
                  <a:pt x="795528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40078" y="1"/>
            <a:ext cx="795528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Clases de vertebrados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8" name="Text 6"/>
          <p:cNvSpPr/>
          <p:nvPr/>
        </p:nvSpPr>
        <p:spPr>
          <a:xfrm>
            <a:off x="857765" y="6309360"/>
            <a:ext cx="773759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6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8991600" y="0"/>
            <a:ext cx="3200400" cy="6858000"/>
          </a:xfrm>
          <a:prstGeom prst="rect">
            <a:avLst/>
          </a:prstGeom>
          <a:blipFill>
            <a:blip r:embed="rId2"/>
            <a:srcRect/>
            <a:stretch>
              <a:fillRect l="-120576" r="-120576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45054" y="1414048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45054" y="1414048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1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3378704" y="1414048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378704" y="1414048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2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6112352" y="1414048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6112352" y="1414048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3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645054" y="3877327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645054" y="3877327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4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3378704" y="3877327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3378704" y="3877327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5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3378704" y="4765457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peces tienen el cuerpo cubierto de escamas y respiran mediante branquias.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Son ovíparos, reproduciéndose a través de la puesta de huevos.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3378704" y="4316727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Peces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645055" y="4765457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anfibios tienen una piel húmeda y permeable que facilita la respiración.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Viven tanto en el agua como en la tierra y son ovíparos.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645055" y="4316727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Anfibios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6112353" y="2302178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reptiles presentan una piel escamosa y son generalmente ovíparos.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Poseen sangre fría, adaptándose a temperaturas externas.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6112353" y="1853448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Reptiles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3378704" y="2302178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Las aves tienen el cuerpo cubierto de plumas y un pico sin dientes.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Son ovíparas, depositando huevos para la reproducción.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3378704" y="1853448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Aves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645055" y="2302178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mamíferos poseen piel cubierta de pelo y glándulas mamarias.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Son mayoritariamente vivíparos, lo que significa que dan a luz crías vivas.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645055" y="1853448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Mamíferos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72646" y="1292938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696006" y="1292938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672646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781957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3672646" y="3802600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696006" y="3802600"/>
            <a:ext cx="3840480" cy="228600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250" r="-106250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3672646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Animales invertebrados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3463458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7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3890333" y="6309360"/>
            <a:ext cx="700845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7878886" y="4855030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invertebrados abarcan desde pequeños insectos hasta grandes moluscos marinos.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Estos ejemplos muestran la amplia gama de formas y tamaños en este grupo.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7878886" y="438202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Ejemplos de invertebrados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7901746" y="3930634"/>
            <a:ext cx="320040" cy="365760"/>
          </a:xfrm>
          <a:custGeom>
            <a:avLst/>
            <a:gdLst/>
            <a:ahLst/>
            <a:cxnLst/>
            <a:rect l="l" t="t" r="r" b="b"/>
            <a:pathLst>
              <a:path w="320040" h="365760">
                <a:moveTo>
                  <a:pt x="262890" y="137233"/>
                </a:moveTo>
                <a:lnTo>
                  <a:pt x="262890" y="262963"/>
                </a:lnTo>
                <a:cubicBezTo>
                  <a:pt x="262890" y="288182"/>
                  <a:pt x="242389" y="308683"/>
                  <a:pt x="217170" y="308683"/>
                </a:cubicBezTo>
                <a:cubicBezTo>
                  <a:pt x="191954" y="308683"/>
                  <a:pt x="171449" y="288182"/>
                  <a:pt x="171449" y="262963"/>
                </a:cubicBezTo>
                <a:lnTo>
                  <a:pt x="171449" y="228673"/>
                </a:lnTo>
                <a:cubicBezTo>
                  <a:pt x="171449" y="190810"/>
                  <a:pt x="140731" y="160093"/>
                  <a:pt x="102867" y="160093"/>
                </a:cubicBezTo>
                <a:cubicBezTo>
                  <a:pt x="65007" y="160093"/>
                  <a:pt x="34286" y="190810"/>
                  <a:pt x="34286" y="228673"/>
                </a:cubicBezTo>
                <a:lnTo>
                  <a:pt x="34286" y="320113"/>
                </a:lnTo>
                <a:cubicBezTo>
                  <a:pt x="34286" y="326401"/>
                  <a:pt x="39429" y="331543"/>
                  <a:pt x="45715" y="331543"/>
                </a:cubicBezTo>
                <a:cubicBezTo>
                  <a:pt x="52000" y="331543"/>
                  <a:pt x="57143" y="326401"/>
                  <a:pt x="57143" y="320113"/>
                </a:cubicBezTo>
                <a:lnTo>
                  <a:pt x="57143" y="228673"/>
                </a:lnTo>
                <a:cubicBezTo>
                  <a:pt x="57143" y="203454"/>
                  <a:pt x="77645" y="182953"/>
                  <a:pt x="102864" y="182953"/>
                </a:cubicBezTo>
                <a:cubicBezTo>
                  <a:pt x="128080" y="182953"/>
                  <a:pt x="148585" y="203454"/>
                  <a:pt x="148585" y="228673"/>
                </a:cubicBezTo>
                <a:lnTo>
                  <a:pt x="148585" y="262963"/>
                </a:lnTo>
                <a:cubicBezTo>
                  <a:pt x="148585" y="300827"/>
                  <a:pt x="179303" y="331543"/>
                  <a:pt x="217166" y="331543"/>
                </a:cubicBezTo>
                <a:cubicBezTo>
                  <a:pt x="255027" y="331543"/>
                  <a:pt x="285748" y="300827"/>
                  <a:pt x="285748" y="262963"/>
                </a:cubicBezTo>
                <a:lnTo>
                  <a:pt x="285748" y="137233"/>
                </a:lnTo>
                <a:lnTo>
                  <a:pt x="285748" y="85800"/>
                </a:lnTo>
                <a:lnTo>
                  <a:pt x="285748" y="68657"/>
                </a:lnTo>
                <a:cubicBezTo>
                  <a:pt x="285748" y="49725"/>
                  <a:pt x="270389" y="34367"/>
                  <a:pt x="251459" y="34367"/>
                </a:cubicBezTo>
                <a:lnTo>
                  <a:pt x="217170" y="34367"/>
                </a:lnTo>
                <a:cubicBezTo>
                  <a:pt x="198239" y="34367"/>
                  <a:pt x="182881" y="49725"/>
                  <a:pt x="182881" y="68657"/>
                </a:cubicBezTo>
                <a:cubicBezTo>
                  <a:pt x="182881" y="87588"/>
                  <a:pt x="198239" y="102947"/>
                  <a:pt x="217170" y="102947"/>
                </a:cubicBezTo>
                <a:lnTo>
                  <a:pt x="228598" y="102947"/>
                </a:lnTo>
                <a:lnTo>
                  <a:pt x="262887" y="102947"/>
                </a:lnTo>
                <a:lnTo>
                  <a:pt x="262890" y="137233"/>
                </a:lnTo>
                <a:moveTo>
                  <a:pt x="102870" y="125803"/>
                </a:moveTo>
                <a:cubicBezTo>
                  <a:pt x="114229" y="125803"/>
                  <a:pt x="125158" y="127661"/>
                  <a:pt x="135374" y="131019"/>
                </a:cubicBezTo>
                <a:cubicBezTo>
                  <a:pt x="155162" y="137592"/>
                  <a:pt x="172306" y="150020"/>
                  <a:pt x="184666" y="166238"/>
                </a:cubicBezTo>
                <a:cubicBezTo>
                  <a:pt x="188308" y="171026"/>
                  <a:pt x="191525" y="176095"/>
                  <a:pt x="194309" y="181454"/>
                </a:cubicBezTo>
                <a:cubicBezTo>
                  <a:pt x="201596" y="195597"/>
                  <a:pt x="205738" y="211599"/>
                  <a:pt x="205738" y="228604"/>
                </a:cubicBezTo>
                <a:lnTo>
                  <a:pt x="205738" y="243106"/>
                </a:lnTo>
                <a:lnTo>
                  <a:pt x="205738" y="262894"/>
                </a:lnTo>
                <a:cubicBezTo>
                  <a:pt x="205738" y="269181"/>
                  <a:pt x="210881" y="274324"/>
                  <a:pt x="217166" y="274324"/>
                </a:cubicBezTo>
                <a:cubicBezTo>
                  <a:pt x="223452" y="274324"/>
                  <a:pt x="228595" y="269181"/>
                  <a:pt x="228595" y="262894"/>
                </a:cubicBezTo>
                <a:lnTo>
                  <a:pt x="228595" y="243106"/>
                </a:lnTo>
                <a:lnTo>
                  <a:pt x="228595" y="228604"/>
                </a:lnTo>
                <a:lnTo>
                  <a:pt x="228595" y="173666"/>
                </a:lnTo>
                <a:lnTo>
                  <a:pt x="228595" y="171454"/>
                </a:lnTo>
                <a:lnTo>
                  <a:pt x="228595" y="137164"/>
                </a:lnTo>
                <a:lnTo>
                  <a:pt x="217166" y="137164"/>
                </a:lnTo>
                <a:cubicBezTo>
                  <a:pt x="212667" y="137164"/>
                  <a:pt x="208237" y="136736"/>
                  <a:pt x="203952" y="135876"/>
                </a:cubicBezTo>
                <a:cubicBezTo>
                  <a:pt x="184234" y="132017"/>
                  <a:pt x="167519" y="119731"/>
                  <a:pt x="157732" y="102874"/>
                </a:cubicBezTo>
                <a:cubicBezTo>
                  <a:pt x="151875" y="92801"/>
                  <a:pt x="148588" y="81085"/>
                  <a:pt x="148588" y="68584"/>
                </a:cubicBezTo>
                <a:cubicBezTo>
                  <a:pt x="148588" y="30720"/>
                  <a:pt x="179306" y="4"/>
                  <a:pt x="217170" y="4"/>
                </a:cubicBezTo>
                <a:lnTo>
                  <a:pt x="251459" y="4"/>
                </a:lnTo>
                <a:cubicBezTo>
                  <a:pt x="289319" y="4"/>
                  <a:pt x="320040" y="30720"/>
                  <a:pt x="320040" y="68584"/>
                </a:cubicBezTo>
                <a:lnTo>
                  <a:pt x="320040" y="85730"/>
                </a:lnTo>
                <a:lnTo>
                  <a:pt x="320040" y="137167"/>
                </a:lnTo>
                <a:lnTo>
                  <a:pt x="320040" y="262897"/>
                </a:lnTo>
                <a:cubicBezTo>
                  <a:pt x="320040" y="319689"/>
                  <a:pt x="273964" y="365767"/>
                  <a:pt x="217170" y="365767"/>
                </a:cubicBezTo>
                <a:cubicBezTo>
                  <a:pt x="177379" y="365767"/>
                  <a:pt x="142802" y="343123"/>
                  <a:pt x="125731" y="310047"/>
                </a:cubicBezTo>
                <a:cubicBezTo>
                  <a:pt x="118444" y="295903"/>
                  <a:pt x="114302" y="279901"/>
                  <a:pt x="114302" y="262897"/>
                </a:cubicBezTo>
                <a:lnTo>
                  <a:pt x="114302" y="248395"/>
                </a:lnTo>
                <a:lnTo>
                  <a:pt x="114302" y="228607"/>
                </a:lnTo>
                <a:cubicBezTo>
                  <a:pt x="114302" y="222320"/>
                  <a:pt x="109159" y="217177"/>
                  <a:pt x="102874" y="217177"/>
                </a:cubicBezTo>
                <a:cubicBezTo>
                  <a:pt x="96588" y="217177"/>
                  <a:pt x="91445" y="222320"/>
                  <a:pt x="91445" y="228607"/>
                </a:cubicBezTo>
                <a:lnTo>
                  <a:pt x="91445" y="248395"/>
                </a:lnTo>
                <a:lnTo>
                  <a:pt x="91445" y="262897"/>
                </a:lnTo>
                <a:lnTo>
                  <a:pt x="91445" y="317834"/>
                </a:lnTo>
                <a:lnTo>
                  <a:pt x="91445" y="320047"/>
                </a:lnTo>
                <a:cubicBezTo>
                  <a:pt x="91445" y="345266"/>
                  <a:pt x="70943" y="365767"/>
                  <a:pt x="45724" y="365767"/>
                </a:cubicBezTo>
                <a:cubicBezTo>
                  <a:pt x="20508" y="365767"/>
                  <a:pt x="3" y="345266"/>
                  <a:pt x="3" y="320047"/>
                </a:cubicBezTo>
                <a:lnTo>
                  <a:pt x="3" y="228607"/>
                </a:lnTo>
                <a:cubicBezTo>
                  <a:pt x="3" y="171816"/>
                  <a:pt x="46079" y="125737"/>
                  <a:pt x="102874" y="125737"/>
                </a:cubicBezTo>
                <a:lnTo>
                  <a:pt x="102870" y="125803"/>
                </a:lnTo>
                <a:moveTo>
                  <a:pt x="245746" y="51506"/>
                </a:moveTo>
                <a:cubicBezTo>
                  <a:pt x="255216" y="51506"/>
                  <a:pt x="262890" y="59184"/>
                  <a:pt x="262890" y="68653"/>
                </a:cubicBezTo>
                <a:cubicBezTo>
                  <a:pt x="262890" y="78123"/>
                  <a:pt x="255216" y="85800"/>
                  <a:pt x="245746" y="85800"/>
                </a:cubicBezTo>
                <a:cubicBezTo>
                  <a:pt x="236276" y="85800"/>
                  <a:pt x="228601" y="78123"/>
                  <a:pt x="228601" y="68657"/>
                </a:cubicBezTo>
                <a:cubicBezTo>
                  <a:pt x="228601" y="59187"/>
                  <a:pt x="236276" y="51514"/>
                  <a:pt x="245746" y="51514"/>
                </a:cubicBezTo>
                <a:lnTo>
                  <a:pt x="245746" y="51506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3855526" y="4855030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ausencia de esqueleto interno permite a los invertebrados ocupar una gran variedad de hábitats.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incluye desde ambientes terrestres hasta acuáticos.</a:t>
            </a:r>
            <a:endParaRPr lang="en-US" sz="1050" dirty="0"/>
          </a:p>
        </p:txBody>
      </p:sp>
      <p:sp>
        <p:nvSpPr>
          <p:cNvPr id="19" name="Text 17"/>
          <p:cNvSpPr/>
          <p:nvPr/>
        </p:nvSpPr>
        <p:spPr>
          <a:xfrm>
            <a:off x="3855526" y="438202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Adaptaciones a hábitats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3855526" y="3930642"/>
            <a:ext cx="365760" cy="365745"/>
          </a:xfrm>
          <a:custGeom>
            <a:avLst/>
            <a:gdLst/>
            <a:ahLst/>
            <a:cxnLst/>
            <a:rect l="l" t="t" r="r" b="b"/>
            <a:pathLst>
              <a:path w="365760" h="365745">
                <a:moveTo>
                  <a:pt x="157" y="85723"/>
                </a:moveTo>
                <a:lnTo>
                  <a:pt x="157" y="85723"/>
                </a:lnTo>
                <a:lnTo>
                  <a:pt x="157" y="85723"/>
                </a:lnTo>
                <a:cubicBezTo>
                  <a:pt x="3156" y="37862"/>
                  <a:pt x="42874" y="4"/>
                  <a:pt x="91451" y="4"/>
                </a:cubicBezTo>
                <a:lnTo>
                  <a:pt x="123382" y="4"/>
                </a:lnTo>
                <a:cubicBezTo>
                  <a:pt x="128455" y="4"/>
                  <a:pt x="131026" y="6148"/>
                  <a:pt x="127453" y="9791"/>
                </a:cubicBezTo>
                <a:lnTo>
                  <a:pt x="101235" y="35934"/>
                </a:lnTo>
                <a:cubicBezTo>
                  <a:pt x="97662" y="39508"/>
                  <a:pt x="100163" y="45722"/>
                  <a:pt x="105306" y="45722"/>
                </a:cubicBezTo>
                <a:lnTo>
                  <a:pt x="131450" y="45722"/>
                </a:lnTo>
                <a:cubicBezTo>
                  <a:pt x="134592" y="45722"/>
                  <a:pt x="137237" y="48293"/>
                  <a:pt x="136809" y="51438"/>
                </a:cubicBezTo>
                <a:cubicBezTo>
                  <a:pt x="134022" y="74012"/>
                  <a:pt x="114735" y="91444"/>
                  <a:pt x="91447" y="91444"/>
                </a:cubicBezTo>
                <a:lnTo>
                  <a:pt x="34301" y="91444"/>
                </a:lnTo>
                <a:lnTo>
                  <a:pt x="34301" y="115232"/>
                </a:lnTo>
                <a:cubicBezTo>
                  <a:pt x="34301" y="121947"/>
                  <a:pt x="38160" y="128018"/>
                  <a:pt x="44231" y="130805"/>
                </a:cubicBezTo>
                <a:lnTo>
                  <a:pt x="95236" y="154308"/>
                </a:lnTo>
                <a:cubicBezTo>
                  <a:pt x="107310" y="145592"/>
                  <a:pt x="121666" y="139806"/>
                  <a:pt x="137167" y="137878"/>
                </a:cubicBezTo>
                <a:lnTo>
                  <a:pt x="137167" y="108590"/>
                </a:lnTo>
                <a:cubicBezTo>
                  <a:pt x="137167" y="99088"/>
                  <a:pt x="144812" y="91447"/>
                  <a:pt x="154310" y="91447"/>
                </a:cubicBezTo>
                <a:cubicBezTo>
                  <a:pt x="163813" y="91447"/>
                  <a:pt x="171454" y="99091"/>
                  <a:pt x="171454" y="108593"/>
                </a:cubicBezTo>
                <a:lnTo>
                  <a:pt x="171454" y="137169"/>
                </a:lnTo>
                <a:lnTo>
                  <a:pt x="194314" y="137169"/>
                </a:lnTo>
                <a:lnTo>
                  <a:pt x="194314" y="108597"/>
                </a:lnTo>
                <a:cubicBezTo>
                  <a:pt x="194314" y="99095"/>
                  <a:pt x="201958" y="91455"/>
                  <a:pt x="211457" y="91455"/>
                </a:cubicBezTo>
                <a:cubicBezTo>
                  <a:pt x="220959" y="91455"/>
                  <a:pt x="228600" y="99099"/>
                  <a:pt x="228600" y="108601"/>
                </a:cubicBezTo>
                <a:lnTo>
                  <a:pt x="228600" y="137890"/>
                </a:lnTo>
                <a:cubicBezTo>
                  <a:pt x="244101" y="139817"/>
                  <a:pt x="258388" y="145676"/>
                  <a:pt x="270531" y="154319"/>
                </a:cubicBezTo>
                <a:lnTo>
                  <a:pt x="321536" y="130816"/>
                </a:lnTo>
                <a:cubicBezTo>
                  <a:pt x="327608" y="128029"/>
                  <a:pt x="331466" y="121958"/>
                  <a:pt x="331466" y="115243"/>
                </a:cubicBezTo>
                <a:lnTo>
                  <a:pt x="331466" y="91455"/>
                </a:lnTo>
                <a:lnTo>
                  <a:pt x="274320" y="91455"/>
                </a:lnTo>
                <a:cubicBezTo>
                  <a:pt x="251032" y="91455"/>
                  <a:pt x="231746" y="74023"/>
                  <a:pt x="228958" y="51453"/>
                </a:cubicBezTo>
                <a:cubicBezTo>
                  <a:pt x="228600" y="48311"/>
                  <a:pt x="231171" y="45740"/>
                  <a:pt x="234317" y="45740"/>
                </a:cubicBezTo>
                <a:lnTo>
                  <a:pt x="260534" y="45740"/>
                </a:lnTo>
                <a:cubicBezTo>
                  <a:pt x="265608" y="45740"/>
                  <a:pt x="268179" y="39596"/>
                  <a:pt x="264605" y="35953"/>
                </a:cubicBezTo>
                <a:lnTo>
                  <a:pt x="238388" y="9810"/>
                </a:lnTo>
                <a:cubicBezTo>
                  <a:pt x="234814" y="6236"/>
                  <a:pt x="237316" y="22"/>
                  <a:pt x="242459" y="22"/>
                </a:cubicBezTo>
                <a:lnTo>
                  <a:pt x="274320" y="22"/>
                </a:lnTo>
                <a:cubicBezTo>
                  <a:pt x="322896" y="22"/>
                  <a:pt x="362614" y="37884"/>
                  <a:pt x="365614" y="85745"/>
                </a:cubicBezTo>
                <a:lnTo>
                  <a:pt x="365614" y="85745"/>
                </a:lnTo>
                <a:lnTo>
                  <a:pt x="365614" y="85745"/>
                </a:lnTo>
                <a:cubicBezTo>
                  <a:pt x="365614" y="85819"/>
                  <a:pt x="365614" y="85961"/>
                  <a:pt x="365614" y="86031"/>
                </a:cubicBezTo>
                <a:lnTo>
                  <a:pt x="365756" y="91458"/>
                </a:lnTo>
                <a:lnTo>
                  <a:pt x="360113" y="91458"/>
                </a:lnTo>
                <a:lnTo>
                  <a:pt x="360039" y="91458"/>
                </a:lnTo>
                <a:lnTo>
                  <a:pt x="365753" y="91458"/>
                </a:lnTo>
                <a:lnTo>
                  <a:pt x="365753" y="115246"/>
                </a:lnTo>
                <a:cubicBezTo>
                  <a:pt x="365753" y="135318"/>
                  <a:pt x="354111" y="153536"/>
                  <a:pt x="335892" y="161963"/>
                </a:cubicBezTo>
                <a:lnTo>
                  <a:pt x="295102" y="180751"/>
                </a:lnTo>
                <a:cubicBezTo>
                  <a:pt x="296675" y="183323"/>
                  <a:pt x="298102" y="185894"/>
                  <a:pt x="299389" y="188608"/>
                </a:cubicBezTo>
                <a:lnTo>
                  <a:pt x="321675" y="188608"/>
                </a:lnTo>
                <a:lnTo>
                  <a:pt x="340892" y="178963"/>
                </a:lnTo>
                <a:cubicBezTo>
                  <a:pt x="349392" y="174749"/>
                  <a:pt x="359681" y="178176"/>
                  <a:pt x="363895" y="186607"/>
                </a:cubicBezTo>
                <a:cubicBezTo>
                  <a:pt x="368108" y="195037"/>
                  <a:pt x="364681" y="205395"/>
                  <a:pt x="356250" y="209609"/>
                </a:cubicBezTo>
                <a:lnTo>
                  <a:pt x="333390" y="221038"/>
                </a:lnTo>
                <a:cubicBezTo>
                  <a:pt x="331031" y="222252"/>
                  <a:pt x="328390" y="222823"/>
                  <a:pt x="325746" y="222823"/>
                </a:cubicBezTo>
                <a:lnTo>
                  <a:pt x="308460" y="222823"/>
                </a:lnTo>
                <a:cubicBezTo>
                  <a:pt x="308603" y="224681"/>
                  <a:pt x="308603" y="226608"/>
                  <a:pt x="308603" y="228540"/>
                </a:cubicBezTo>
                <a:lnTo>
                  <a:pt x="308603" y="229538"/>
                </a:lnTo>
                <a:lnTo>
                  <a:pt x="325461" y="235182"/>
                </a:lnTo>
                <a:cubicBezTo>
                  <a:pt x="327963" y="236037"/>
                  <a:pt x="330249" y="237467"/>
                  <a:pt x="332176" y="239325"/>
                </a:cubicBezTo>
                <a:lnTo>
                  <a:pt x="355036" y="262184"/>
                </a:lnTo>
                <a:cubicBezTo>
                  <a:pt x="361751" y="268900"/>
                  <a:pt x="361751" y="279758"/>
                  <a:pt x="355036" y="286400"/>
                </a:cubicBezTo>
                <a:cubicBezTo>
                  <a:pt x="348321" y="293042"/>
                  <a:pt x="337465" y="293115"/>
                  <a:pt x="330819" y="286400"/>
                </a:cubicBezTo>
                <a:lnTo>
                  <a:pt x="310816" y="266398"/>
                </a:lnTo>
                <a:lnTo>
                  <a:pt x="289386" y="259255"/>
                </a:lnTo>
                <a:lnTo>
                  <a:pt x="276456" y="272184"/>
                </a:lnTo>
                <a:lnTo>
                  <a:pt x="302601" y="280900"/>
                </a:lnTo>
                <a:cubicBezTo>
                  <a:pt x="305102" y="281755"/>
                  <a:pt x="307388" y="283185"/>
                  <a:pt x="309316" y="285043"/>
                </a:cubicBezTo>
                <a:lnTo>
                  <a:pt x="332176" y="307902"/>
                </a:lnTo>
                <a:cubicBezTo>
                  <a:pt x="338891" y="314618"/>
                  <a:pt x="338891" y="325476"/>
                  <a:pt x="332176" y="332118"/>
                </a:cubicBezTo>
                <a:cubicBezTo>
                  <a:pt x="325461" y="338760"/>
                  <a:pt x="314605" y="338833"/>
                  <a:pt x="307959" y="332118"/>
                </a:cubicBezTo>
                <a:lnTo>
                  <a:pt x="287956" y="312116"/>
                </a:lnTo>
                <a:lnTo>
                  <a:pt x="249383" y="299256"/>
                </a:lnTo>
                <a:lnTo>
                  <a:pt x="247810" y="300829"/>
                </a:lnTo>
                <a:lnTo>
                  <a:pt x="265527" y="310759"/>
                </a:lnTo>
                <a:cubicBezTo>
                  <a:pt x="270955" y="313758"/>
                  <a:pt x="274313" y="319544"/>
                  <a:pt x="274313" y="325762"/>
                </a:cubicBezTo>
                <a:lnTo>
                  <a:pt x="274313" y="348621"/>
                </a:lnTo>
                <a:cubicBezTo>
                  <a:pt x="274313" y="358123"/>
                  <a:pt x="266668" y="365767"/>
                  <a:pt x="257170" y="365767"/>
                </a:cubicBezTo>
                <a:cubicBezTo>
                  <a:pt x="247667" y="365767"/>
                  <a:pt x="240026" y="358123"/>
                  <a:pt x="240026" y="348625"/>
                </a:cubicBezTo>
                <a:lnTo>
                  <a:pt x="240026" y="335838"/>
                </a:lnTo>
                <a:lnTo>
                  <a:pt x="212810" y="320766"/>
                </a:lnTo>
                <a:cubicBezTo>
                  <a:pt x="212382" y="320550"/>
                  <a:pt x="212024" y="320338"/>
                  <a:pt x="211669" y="320052"/>
                </a:cubicBezTo>
                <a:lnTo>
                  <a:pt x="154022" y="320052"/>
                </a:lnTo>
                <a:cubicBezTo>
                  <a:pt x="153663" y="320268"/>
                  <a:pt x="153235" y="320554"/>
                  <a:pt x="152880" y="320766"/>
                </a:cubicBezTo>
                <a:lnTo>
                  <a:pt x="125734" y="335838"/>
                </a:lnTo>
                <a:lnTo>
                  <a:pt x="125734" y="348625"/>
                </a:lnTo>
                <a:cubicBezTo>
                  <a:pt x="125734" y="358127"/>
                  <a:pt x="118089" y="365771"/>
                  <a:pt x="108591" y="365771"/>
                </a:cubicBezTo>
                <a:cubicBezTo>
                  <a:pt x="99088" y="365771"/>
                  <a:pt x="91447" y="358127"/>
                  <a:pt x="91447" y="348628"/>
                </a:cubicBezTo>
                <a:lnTo>
                  <a:pt x="91447" y="325769"/>
                </a:lnTo>
                <a:cubicBezTo>
                  <a:pt x="91447" y="319555"/>
                  <a:pt x="94805" y="313839"/>
                  <a:pt x="100233" y="310766"/>
                </a:cubicBezTo>
                <a:lnTo>
                  <a:pt x="118020" y="300910"/>
                </a:lnTo>
                <a:lnTo>
                  <a:pt x="116447" y="299337"/>
                </a:lnTo>
                <a:lnTo>
                  <a:pt x="77874" y="312196"/>
                </a:lnTo>
                <a:lnTo>
                  <a:pt x="57871" y="332199"/>
                </a:lnTo>
                <a:cubicBezTo>
                  <a:pt x="51155" y="338914"/>
                  <a:pt x="40299" y="338914"/>
                  <a:pt x="33654" y="332199"/>
                </a:cubicBezTo>
                <a:cubicBezTo>
                  <a:pt x="27011" y="325484"/>
                  <a:pt x="26938" y="314625"/>
                  <a:pt x="33654" y="307983"/>
                </a:cubicBezTo>
                <a:lnTo>
                  <a:pt x="56514" y="285124"/>
                </a:lnTo>
                <a:cubicBezTo>
                  <a:pt x="58372" y="283266"/>
                  <a:pt x="60658" y="281840"/>
                  <a:pt x="63229" y="280980"/>
                </a:cubicBezTo>
                <a:lnTo>
                  <a:pt x="89304" y="272195"/>
                </a:lnTo>
                <a:lnTo>
                  <a:pt x="76448" y="259335"/>
                </a:lnTo>
                <a:lnTo>
                  <a:pt x="55018" y="266478"/>
                </a:lnTo>
                <a:lnTo>
                  <a:pt x="35014" y="286481"/>
                </a:lnTo>
                <a:cubicBezTo>
                  <a:pt x="28299" y="293196"/>
                  <a:pt x="17443" y="293196"/>
                  <a:pt x="10797" y="286481"/>
                </a:cubicBezTo>
                <a:cubicBezTo>
                  <a:pt x="4155" y="279766"/>
                  <a:pt x="4082" y="268907"/>
                  <a:pt x="10797" y="262265"/>
                </a:cubicBezTo>
                <a:lnTo>
                  <a:pt x="33657" y="239406"/>
                </a:lnTo>
                <a:cubicBezTo>
                  <a:pt x="35515" y="237548"/>
                  <a:pt x="37801" y="236122"/>
                  <a:pt x="40373" y="235262"/>
                </a:cubicBezTo>
                <a:lnTo>
                  <a:pt x="57161" y="229619"/>
                </a:lnTo>
                <a:lnTo>
                  <a:pt x="57161" y="228620"/>
                </a:lnTo>
                <a:cubicBezTo>
                  <a:pt x="57161" y="226693"/>
                  <a:pt x="57234" y="224762"/>
                  <a:pt x="57304" y="222907"/>
                </a:cubicBezTo>
                <a:lnTo>
                  <a:pt x="40018" y="222907"/>
                </a:lnTo>
                <a:cubicBezTo>
                  <a:pt x="37373" y="222907"/>
                  <a:pt x="34733" y="222263"/>
                  <a:pt x="32373" y="221122"/>
                </a:cubicBezTo>
                <a:lnTo>
                  <a:pt x="9513" y="209693"/>
                </a:lnTo>
                <a:cubicBezTo>
                  <a:pt x="1013" y="205406"/>
                  <a:pt x="-2418" y="195122"/>
                  <a:pt x="1800" y="186691"/>
                </a:cubicBezTo>
                <a:cubicBezTo>
                  <a:pt x="6013" y="178261"/>
                  <a:pt x="16302" y="174761"/>
                  <a:pt x="24802" y="179047"/>
                </a:cubicBezTo>
                <a:lnTo>
                  <a:pt x="44089" y="188619"/>
                </a:lnTo>
                <a:lnTo>
                  <a:pt x="66374" y="188619"/>
                </a:lnTo>
                <a:cubicBezTo>
                  <a:pt x="67662" y="185905"/>
                  <a:pt x="69162" y="183334"/>
                  <a:pt x="70661" y="180762"/>
                </a:cubicBezTo>
                <a:lnTo>
                  <a:pt x="29872" y="161974"/>
                </a:lnTo>
                <a:cubicBezTo>
                  <a:pt x="11657" y="153544"/>
                  <a:pt x="11" y="135330"/>
                  <a:pt x="11" y="115257"/>
                </a:cubicBezTo>
                <a:lnTo>
                  <a:pt x="11" y="91469"/>
                </a:lnTo>
                <a:lnTo>
                  <a:pt x="5724" y="91469"/>
                </a:lnTo>
                <a:lnTo>
                  <a:pt x="5651" y="91469"/>
                </a:lnTo>
                <a:lnTo>
                  <a:pt x="7" y="91469"/>
                </a:lnTo>
                <a:lnTo>
                  <a:pt x="150" y="86042"/>
                </a:lnTo>
                <a:cubicBezTo>
                  <a:pt x="150" y="85969"/>
                  <a:pt x="150" y="85826"/>
                  <a:pt x="150" y="85757"/>
                </a:cubicBezTo>
                <a:lnTo>
                  <a:pt x="157" y="85723"/>
                </a:lnTo>
                <a:moveTo>
                  <a:pt x="211461" y="171443"/>
                </a:moveTo>
                <a:lnTo>
                  <a:pt x="154314" y="171443"/>
                </a:lnTo>
                <a:lnTo>
                  <a:pt x="148601" y="171443"/>
                </a:lnTo>
                <a:cubicBezTo>
                  <a:pt x="117954" y="171443"/>
                  <a:pt x="92954" y="195589"/>
                  <a:pt x="91524" y="225877"/>
                </a:cubicBezTo>
                <a:lnTo>
                  <a:pt x="151388" y="285738"/>
                </a:lnTo>
                <a:lnTo>
                  <a:pt x="214394" y="285738"/>
                </a:lnTo>
                <a:lnTo>
                  <a:pt x="274258" y="225877"/>
                </a:lnTo>
                <a:cubicBezTo>
                  <a:pt x="272828" y="195589"/>
                  <a:pt x="247828" y="171443"/>
                  <a:pt x="217181" y="171443"/>
                </a:cubicBezTo>
                <a:lnTo>
                  <a:pt x="211461" y="171443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7878886" y="234536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estructura corporal de los invertebrados es muy diversa.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Incluyen organismos con exoesqueletos duros y otros con cuerpos blandos y flexibles.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7878886" y="187236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Diversidad estructural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7878886" y="1426725"/>
            <a:ext cx="365760" cy="365707"/>
          </a:xfrm>
          <a:custGeom>
            <a:avLst/>
            <a:gdLst/>
            <a:ahLst/>
            <a:cxnLst/>
            <a:rect l="l" t="t" r="r" b="b"/>
            <a:pathLst>
              <a:path w="365760" h="365707">
                <a:moveTo>
                  <a:pt x="113170" y="23303"/>
                </a:moveTo>
                <a:cubicBezTo>
                  <a:pt x="116597" y="14445"/>
                  <a:pt x="112171" y="4516"/>
                  <a:pt x="103313" y="1159"/>
                </a:cubicBezTo>
                <a:cubicBezTo>
                  <a:pt x="94458" y="-2198"/>
                  <a:pt x="84527" y="2158"/>
                  <a:pt x="81169" y="11015"/>
                </a:cubicBezTo>
                <a:lnTo>
                  <a:pt x="57955" y="71441"/>
                </a:lnTo>
                <a:cubicBezTo>
                  <a:pt x="52311" y="86226"/>
                  <a:pt x="55811" y="102939"/>
                  <a:pt x="67025" y="114082"/>
                </a:cubicBezTo>
                <a:lnTo>
                  <a:pt x="108024" y="155082"/>
                </a:lnTo>
                <a:lnTo>
                  <a:pt x="50596" y="135941"/>
                </a:lnTo>
                <a:cubicBezTo>
                  <a:pt x="48880" y="135370"/>
                  <a:pt x="47523" y="134013"/>
                  <a:pt x="46953" y="132298"/>
                </a:cubicBezTo>
                <a:lnTo>
                  <a:pt x="33452" y="91727"/>
                </a:lnTo>
                <a:cubicBezTo>
                  <a:pt x="30453" y="82727"/>
                  <a:pt x="20739" y="77870"/>
                  <a:pt x="11737" y="80869"/>
                </a:cubicBezTo>
                <a:cubicBezTo>
                  <a:pt x="2736" y="83868"/>
                  <a:pt x="-2118" y="93584"/>
                  <a:pt x="882" y="102581"/>
                </a:cubicBezTo>
                <a:lnTo>
                  <a:pt x="14382" y="143152"/>
                </a:lnTo>
                <a:cubicBezTo>
                  <a:pt x="18383" y="155082"/>
                  <a:pt x="27739" y="164436"/>
                  <a:pt x="39667" y="168437"/>
                </a:cubicBezTo>
                <a:lnTo>
                  <a:pt x="82951" y="182864"/>
                </a:lnTo>
                <a:lnTo>
                  <a:pt x="39740" y="197292"/>
                </a:lnTo>
                <a:cubicBezTo>
                  <a:pt x="27812" y="201292"/>
                  <a:pt x="18456" y="210647"/>
                  <a:pt x="14455" y="222577"/>
                </a:cubicBezTo>
                <a:lnTo>
                  <a:pt x="885" y="263148"/>
                </a:lnTo>
                <a:cubicBezTo>
                  <a:pt x="-2114" y="272148"/>
                  <a:pt x="2743" y="281861"/>
                  <a:pt x="11741" y="284860"/>
                </a:cubicBezTo>
                <a:cubicBezTo>
                  <a:pt x="20742" y="287859"/>
                  <a:pt x="30453" y="283002"/>
                  <a:pt x="33456" y="274002"/>
                </a:cubicBezTo>
                <a:lnTo>
                  <a:pt x="46956" y="233431"/>
                </a:lnTo>
                <a:cubicBezTo>
                  <a:pt x="47527" y="231716"/>
                  <a:pt x="48884" y="230359"/>
                  <a:pt x="50599" y="229788"/>
                </a:cubicBezTo>
                <a:lnTo>
                  <a:pt x="99739" y="213430"/>
                </a:lnTo>
                <a:cubicBezTo>
                  <a:pt x="99168" y="215716"/>
                  <a:pt x="98667" y="218002"/>
                  <a:pt x="98309" y="220357"/>
                </a:cubicBezTo>
                <a:lnTo>
                  <a:pt x="66952" y="251643"/>
                </a:lnTo>
                <a:cubicBezTo>
                  <a:pt x="55811" y="262856"/>
                  <a:pt x="52238" y="279572"/>
                  <a:pt x="57951" y="294284"/>
                </a:cubicBezTo>
                <a:lnTo>
                  <a:pt x="81166" y="354710"/>
                </a:lnTo>
                <a:cubicBezTo>
                  <a:pt x="84593" y="363568"/>
                  <a:pt x="94450" y="367923"/>
                  <a:pt x="103309" y="364566"/>
                </a:cubicBezTo>
                <a:cubicBezTo>
                  <a:pt x="112164" y="361209"/>
                  <a:pt x="116524" y="351280"/>
                  <a:pt x="113166" y="342422"/>
                </a:cubicBezTo>
                <a:lnTo>
                  <a:pt x="89951" y="281997"/>
                </a:lnTo>
                <a:cubicBezTo>
                  <a:pt x="89165" y="279854"/>
                  <a:pt x="89666" y="277498"/>
                  <a:pt x="91239" y="275926"/>
                </a:cubicBezTo>
                <a:lnTo>
                  <a:pt x="99882" y="267284"/>
                </a:lnTo>
                <a:cubicBezTo>
                  <a:pt x="109454" y="304140"/>
                  <a:pt x="142950" y="331426"/>
                  <a:pt x="182880" y="331426"/>
                </a:cubicBezTo>
                <a:cubicBezTo>
                  <a:pt x="222806" y="331426"/>
                  <a:pt x="256306" y="304140"/>
                  <a:pt x="265878" y="267215"/>
                </a:cubicBezTo>
                <a:lnTo>
                  <a:pt x="274521" y="275856"/>
                </a:lnTo>
                <a:cubicBezTo>
                  <a:pt x="276094" y="277429"/>
                  <a:pt x="276591" y="279857"/>
                  <a:pt x="275809" y="281927"/>
                </a:cubicBezTo>
                <a:lnTo>
                  <a:pt x="252594" y="342353"/>
                </a:lnTo>
                <a:cubicBezTo>
                  <a:pt x="249167" y="351210"/>
                  <a:pt x="253592" y="361139"/>
                  <a:pt x="262451" y="364496"/>
                </a:cubicBezTo>
                <a:cubicBezTo>
                  <a:pt x="271306" y="367854"/>
                  <a:pt x="281237" y="363498"/>
                  <a:pt x="284594" y="354641"/>
                </a:cubicBezTo>
                <a:lnTo>
                  <a:pt x="307809" y="294284"/>
                </a:lnTo>
                <a:cubicBezTo>
                  <a:pt x="313453" y="279499"/>
                  <a:pt x="309952" y="262786"/>
                  <a:pt x="298738" y="251643"/>
                </a:cubicBezTo>
                <a:lnTo>
                  <a:pt x="267455" y="220357"/>
                </a:lnTo>
                <a:cubicBezTo>
                  <a:pt x="267096" y="217998"/>
                  <a:pt x="266599" y="215712"/>
                  <a:pt x="266025" y="213430"/>
                </a:cubicBezTo>
                <a:lnTo>
                  <a:pt x="315165" y="229788"/>
                </a:lnTo>
                <a:cubicBezTo>
                  <a:pt x="316880" y="230359"/>
                  <a:pt x="318237" y="231716"/>
                  <a:pt x="318808" y="233431"/>
                </a:cubicBezTo>
                <a:lnTo>
                  <a:pt x="332308" y="274002"/>
                </a:lnTo>
                <a:cubicBezTo>
                  <a:pt x="335307" y="283002"/>
                  <a:pt x="345022" y="287859"/>
                  <a:pt x="354023" y="284860"/>
                </a:cubicBezTo>
                <a:cubicBezTo>
                  <a:pt x="363024" y="281861"/>
                  <a:pt x="367878" y="272145"/>
                  <a:pt x="364879" y="263148"/>
                </a:cubicBezTo>
                <a:lnTo>
                  <a:pt x="351378" y="222577"/>
                </a:lnTo>
                <a:cubicBezTo>
                  <a:pt x="347377" y="210647"/>
                  <a:pt x="338021" y="201292"/>
                  <a:pt x="326094" y="197292"/>
                </a:cubicBezTo>
                <a:lnTo>
                  <a:pt x="282809" y="182864"/>
                </a:lnTo>
                <a:lnTo>
                  <a:pt x="326020" y="168437"/>
                </a:lnTo>
                <a:cubicBezTo>
                  <a:pt x="337948" y="164437"/>
                  <a:pt x="347304" y="155082"/>
                  <a:pt x="351305" y="143152"/>
                </a:cubicBezTo>
                <a:lnTo>
                  <a:pt x="364805" y="102581"/>
                </a:lnTo>
                <a:cubicBezTo>
                  <a:pt x="367805" y="93581"/>
                  <a:pt x="362947" y="83868"/>
                  <a:pt x="353950" y="80869"/>
                </a:cubicBezTo>
                <a:cubicBezTo>
                  <a:pt x="344948" y="77870"/>
                  <a:pt x="335238" y="82727"/>
                  <a:pt x="332235" y="91727"/>
                </a:cubicBezTo>
                <a:lnTo>
                  <a:pt x="318734" y="132298"/>
                </a:lnTo>
                <a:cubicBezTo>
                  <a:pt x="318164" y="134013"/>
                  <a:pt x="316807" y="135370"/>
                  <a:pt x="315091" y="135941"/>
                </a:cubicBezTo>
                <a:lnTo>
                  <a:pt x="257664" y="155082"/>
                </a:lnTo>
                <a:lnTo>
                  <a:pt x="298662" y="114082"/>
                </a:lnTo>
                <a:cubicBezTo>
                  <a:pt x="309803" y="102939"/>
                  <a:pt x="313376" y="86226"/>
                  <a:pt x="307732" y="71441"/>
                </a:cubicBezTo>
                <a:lnTo>
                  <a:pt x="284591" y="11015"/>
                </a:lnTo>
                <a:cubicBezTo>
                  <a:pt x="281164" y="2158"/>
                  <a:pt x="271306" y="-2271"/>
                  <a:pt x="262448" y="1159"/>
                </a:cubicBezTo>
                <a:cubicBezTo>
                  <a:pt x="253593" y="4586"/>
                  <a:pt x="249233" y="14445"/>
                  <a:pt x="252590" y="23303"/>
                </a:cubicBezTo>
                <a:lnTo>
                  <a:pt x="275805" y="83729"/>
                </a:lnTo>
                <a:cubicBezTo>
                  <a:pt x="276592" y="85872"/>
                  <a:pt x="276091" y="88227"/>
                  <a:pt x="274518" y="89799"/>
                </a:cubicBezTo>
                <a:lnTo>
                  <a:pt x="251446" y="112941"/>
                </a:lnTo>
                <a:cubicBezTo>
                  <a:pt x="251018" y="89514"/>
                  <a:pt x="238732" y="68943"/>
                  <a:pt x="220517" y="56944"/>
                </a:cubicBezTo>
                <a:cubicBezTo>
                  <a:pt x="216373" y="54231"/>
                  <a:pt x="211161" y="53444"/>
                  <a:pt x="206373" y="54801"/>
                </a:cubicBezTo>
                <a:cubicBezTo>
                  <a:pt x="201589" y="56158"/>
                  <a:pt x="197587" y="59588"/>
                  <a:pt x="195517" y="64086"/>
                </a:cubicBezTo>
                <a:lnTo>
                  <a:pt x="182877" y="91514"/>
                </a:lnTo>
                <a:lnTo>
                  <a:pt x="170236" y="64086"/>
                </a:lnTo>
                <a:cubicBezTo>
                  <a:pt x="168166" y="59588"/>
                  <a:pt x="164164" y="56158"/>
                  <a:pt x="159380" y="54801"/>
                </a:cubicBezTo>
                <a:cubicBezTo>
                  <a:pt x="154596" y="53444"/>
                  <a:pt x="149454" y="54231"/>
                  <a:pt x="145236" y="56944"/>
                </a:cubicBezTo>
                <a:cubicBezTo>
                  <a:pt x="126952" y="68943"/>
                  <a:pt x="114739" y="89445"/>
                  <a:pt x="114308" y="112941"/>
                </a:cubicBezTo>
                <a:lnTo>
                  <a:pt x="91236" y="89872"/>
                </a:lnTo>
                <a:cubicBezTo>
                  <a:pt x="89663" y="88300"/>
                  <a:pt x="89165" y="85872"/>
                  <a:pt x="89948" y="83802"/>
                </a:cubicBezTo>
                <a:lnTo>
                  <a:pt x="113163" y="23376"/>
                </a:lnTo>
                <a:lnTo>
                  <a:pt x="113170" y="23303"/>
                </a:lnTo>
                <a:moveTo>
                  <a:pt x="148597" y="114298"/>
                </a:moveTo>
                <a:cubicBezTo>
                  <a:pt x="148597" y="110370"/>
                  <a:pt x="149241" y="106585"/>
                  <a:pt x="150455" y="103085"/>
                </a:cubicBezTo>
                <a:lnTo>
                  <a:pt x="161596" y="127226"/>
                </a:lnTo>
                <a:cubicBezTo>
                  <a:pt x="164383" y="133296"/>
                  <a:pt x="170451" y="137155"/>
                  <a:pt x="177167" y="137155"/>
                </a:cubicBezTo>
                <a:lnTo>
                  <a:pt x="188593" y="137155"/>
                </a:lnTo>
                <a:cubicBezTo>
                  <a:pt x="195309" y="137155"/>
                  <a:pt x="201380" y="133296"/>
                  <a:pt x="204164" y="127226"/>
                </a:cubicBezTo>
                <a:lnTo>
                  <a:pt x="215305" y="103085"/>
                </a:lnTo>
                <a:cubicBezTo>
                  <a:pt x="216519" y="106585"/>
                  <a:pt x="217163" y="110370"/>
                  <a:pt x="217163" y="114298"/>
                </a:cubicBezTo>
                <a:lnTo>
                  <a:pt x="217163" y="177152"/>
                </a:lnTo>
                <a:cubicBezTo>
                  <a:pt x="217163" y="179580"/>
                  <a:pt x="216877" y="181939"/>
                  <a:pt x="216449" y="184225"/>
                </a:cubicBezTo>
                <a:cubicBezTo>
                  <a:pt x="215308" y="189652"/>
                  <a:pt x="216877" y="195295"/>
                  <a:pt x="220663" y="199369"/>
                </a:cubicBezTo>
                <a:cubicBezTo>
                  <a:pt x="229163" y="208581"/>
                  <a:pt x="234306" y="220796"/>
                  <a:pt x="234306" y="234297"/>
                </a:cubicBezTo>
                <a:lnTo>
                  <a:pt x="234306" y="245726"/>
                </a:lnTo>
                <a:cubicBezTo>
                  <a:pt x="234306" y="274152"/>
                  <a:pt x="211307" y="297151"/>
                  <a:pt x="182880" y="297151"/>
                </a:cubicBezTo>
                <a:cubicBezTo>
                  <a:pt x="154453" y="297151"/>
                  <a:pt x="131454" y="274152"/>
                  <a:pt x="131454" y="245726"/>
                </a:cubicBezTo>
                <a:lnTo>
                  <a:pt x="131454" y="234297"/>
                </a:lnTo>
                <a:cubicBezTo>
                  <a:pt x="131454" y="220799"/>
                  <a:pt x="136597" y="208585"/>
                  <a:pt x="145097" y="199369"/>
                </a:cubicBezTo>
                <a:cubicBezTo>
                  <a:pt x="148883" y="195298"/>
                  <a:pt x="150455" y="189656"/>
                  <a:pt x="149311" y="184225"/>
                </a:cubicBezTo>
                <a:cubicBezTo>
                  <a:pt x="148809" y="181939"/>
                  <a:pt x="148597" y="179580"/>
                  <a:pt x="148597" y="177152"/>
                </a:cubicBezTo>
                <a:lnTo>
                  <a:pt x="148597" y="114298"/>
                </a:ln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3855526" y="2345368"/>
            <a:ext cx="347472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invertebrados son animales que carecen de columna vertebral.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 característica los distingue de los vertebrados.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3855526" y="1872364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Definición de invertebrados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3855526" y="1472438"/>
            <a:ext cx="365760" cy="274281"/>
          </a:xfrm>
          <a:custGeom>
            <a:avLst/>
            <a:gdLst/>
            <a:ahLst/>
            <a:cxnLst/>
            <a:rect l="l" t="t" r="r" b="b"/>
            <a:pathLst>
              <a:path w="365760" h="274281">
                <a:moveTo>
                  <a:pt x="118879" y="91426"/>
                </a:moveTo>
                <a:lnTo>
                  <a:pt x="118879" y="93368"/>
                </a:lnTo>
                <a:cubicBezTo>
                  <a:pt x="118879" y="97309"/>
                  <a:pt x="119223" y="101253"/>
                  <a:pt x="119966" y="105140"/>
                </a:cubicBezTo>
                <a:lnTo>
                  <a:pt x="119966" y="105140"/>
                </a:lnTo>
                <a:lnTo>
                  <a:pt x="130880" y="165482"/>
                </a:lnTo>
                <a:lnTo>
                  <a:pt x="136023" y="193881"/>
                </a:lnTo>
                <a:cubicBezTo>
                  <a:pt x="136765" y="197880"/>
                  <a:pt x="137109" y="201994"/>
                  <a:pt x="137109" y="206108"/>
                </a:cubicBezTo>
                <a:lnTo>
                  <a:pt x="137109" y="207537"/>
                </a:lnTo>
                <a:cubicBezTo>
                  <a:pt x="137109" y="213308"/>
                  <a:pt x="136366" y="218909"/>
                  <a:pt x="134995" y="224279"/>
                </a:cubicBezTo>
                <a:lnTo>
                  <a:pt x="141966" y="220566"/>
                </a:lnTo>
                <a:cubicBezTo>
                  <a:pt x="154537" y="213879"/>
                  <a:pt x="168593" y="210338"/>
                  <a:pt x="182822" y="210338"/>
                </a:cubicBezTo>
                <a:cubicBezTo>
                  <a:pt x="197050" y="210338"/>
                  <a:pt x="211106" y="213824"/>
                  <a:pt x="223677" y="220566"/>
                </a:cubicBezTo>
                <a:lnTo>
                  <a:pt x="230648" y="224279"/>
                </a:lnTo>
                <a:cubicBezTo>
                  <a:pt x="229277" y="218909"/>
                  <a:pt x="228534" y="213308"/>
                  <a:pt x="228534" y="207537"/>
                </a:cubicBezTo>
                <a:lnTo>
                  <a:pt x="228534" y="206108"/>
                </a:lnTo>
                <a:cubicBezTo>
                  <a:pt x="228534" y="201994"/>
                  <a:pt x="228878" y="197937"/>
                  <a:pt x="229621" y="193881"/>
                </a:cubicBezTo>
                <a:lnTo>
                  <a:pt x="234763" y="165539"/>
                </a:lnTo>
                <a:cubicBezTo>
                  <a:pt x="234763" y="165539"/>
                  <a:pt x="234763" y="165539"/>
                  <a:pt x="234763" y="165482"/>
                </a:cubicBezTo>
                <a:lnTo>
                  <a:pt x="245736" y="105198"/>
                </a:lnTo>
                <a:cubicBezTo>
                  <a:pt x="245736" y="105198"/>
                  <a:pt x="245736" y="105198"/>
                  <a:pt x="245736" y="105140"/>
                </a:cubicBezTo>
                <a:cubicBezTo>
                  <a:pt x="245736" y="105082"/>
                  <a:pt x="245736" y="105140"/>
                  <a:pt x="245736" y="105140"/>
                </a:cubicBezTo>
                <a:cubicBezTo>
                  <a:pt x="246420" y="101253"/>
                  <a:pt x="246764" y="97312"/>
                  <a:pt x="246764" y="93368"/>
                </a:cubicBezTo>
                <a:lnTo>
                  <a:pt x="246764" y="91426"/>
                </a:lnTo>
                <a:cubicBezTo>
                  <a:pt x="246764" y="56055"/>
                  <a:pt x="218136" y="27428"/>
                  <a:pt x="182767" y="27428"/>
                </a:cubicBezTo>
                <a:cubicBezTo>
                  <a:pt x="147398" y="27428"/>
                  <a:pt x="118770" y="56055"/>
                  <a:pt x="118770" y="91426"/>
                </a:cubicBezTo>
                <a:lnTo>
                  <a:pt x="118879" y="91426"/>
                </a:lnTo>
                <a:moveTo>
                  <a:pt x="256076" y="209825"/>
                </a:moveTo>
                <a:cubicBezTo>
                  <a:pt x="257276" y="230511"/>
                  <a:pt x="274419" y="246853"/>
                  <a:pt x="295388" y="246853"/>
                </a:cubicBezTo>
                <a:cubicBezTo>
                  <a:pt x="313957" y="246853"/>
                  <a:pt x="330014" y="233882"/>
                  <a:pt x="333902" y="215711"/>
                </a:cubicBezTo>
                <a:lnTo>
                  <a:pt x="338646" y="193653"/>
                </a:lnTo>
                <a:cubicBezTo>
                  <a:pt x="340245" y="186226"/>
                  <a:pt x="347505" y="181538"/>
                  <a:pt x="354930" y="183140"/>
                </a:cubicBezTo>
                <a:cubicBezTo>
                  <a:pt x="362358" y="184739"/>
                  <a:pt x="367044" y="191997"/>
                  <a:pt x="365445" y="199424"/>
                </a:cubicBezTo>
                <a:lnTo>
                  <a:pt x="360702" y="221482"/>
                </a:lnTo>
                <a:cubicBezTo>
                  <a:pt x="354129" y="252281"/>
                  <a:pt x="326872" y="274281"/>
                  <a:pt x="295388" y="274281"/>
                </a:cubicBezTo>
                <a:lnTo>
                  <a:pt x="295274" y="274281"/>
                </a:lnTo>
                <a:cubicBezTo>
                  <a:pt x="276189" y="274281"/>
                  <a:pt x="257448" y="269538"/>
                  <a:pt x="240648" y="260567"/>
                </a:cubicBezTo>
                <a:lnTo>
                  <a:pt x="210879" y="244680"/>
                </a:lnTo>
                <a:cubicBezTo>
                  <a:pt x="202251" y="240108"/>
                  <a:pt x="192649" y="237708"/>
                  <a:pt x="182935" y="237708"/>
                </a:cubicBezTo>
                <a:cubicBezTo>
                  <a:pt x="173220" y="237708"/>
                  <a:pt x="163564" y="240108"/>
                  <a:pt x="154991" y="244680"/>
                </a:cubicBezTo>
                <a:lnTo>
                  <a:pt x="125105" y="260567"/>
                </a:lnTo>
                <a:cubicBezTo>
                  <a:pt x="108247" y="269538"/>
                  <a:pt x="89447" y="274281"/>
                  <a:pt x="70361" y="274281"/>
                </a:cubicBezTo>
                <a:cubicBezTo>
                  <a:pt x="38877" y="274281"/>
                  <a:pt x="11620" y="252281"/>
                  <a:pt x="5047" y="221482"/>
                </a:cubicBezTo>
                <a:lnTo>
                  <a:pt x="304" y="199424"/>
                </a:lnTo>
                <a:cubicBezTo>
                  <a:pt x="-1295" y="191997"/>
                  <a:pt x="3445" y="184739"/>
                  <a:pt x="10819" y="183140"/>
                </a:cubicBezTo>
                <a:cubicBezTo>
                  <a:pt x="18189" y="181541"/>
                  <a:pt x="25504" y="186283"/>
                  <a:pt x="27103" y="193653"/>
                </a:cubicBezTo>
                <a:lnTo>
                  <a:pt x="31847" y="215711"/>
                </a:lnTo>
                <a:cubicBezTo>
                  <a:pt x="35731" y="233882"/>
                  <a:pt x="51788" y="246853"/>
                  <a:pt x="70361" y="246853"/>
                </a:cubicBezTo>
                <a:cubicBezTo>
                  <a:pt x="91334" y="246853"/>
                  <a:pt x="108473" y="230453"/>
                  <a:pt x="109673" y="209825"/>
                </a:cubicBezTo>
                <a:cubicBezTo>
                  <a:pt x="103788" y="213026"/>
                  <a:pt x="96989" y="214852"/>
                  <a:pt x="89673" y="214852"/>
                </a:cubicBezTo>
                <a:cubicBezTo>
                  <a:pt x="71104" y="214852"/>
                  <a:pt x="54703" y="202625"/>
                  <a:pt x="49502" y="184797"/>
                </a:cubicBezTo>
                <a:lnTo>
                  <a:pt x="41616" y="157997"/>
                </a:lnTo>
                <a:cubicBezTo>
                  <a:pt x="37959" y="145654"/>
                  <a:pt x="26646" y="137140"/>
                  <a:pt x="13731" y="137140"/>
                </a:cubicBezTo>
                <a:cubicBezTo>
                  <a:pt x="6130" y="137140"/>
                  <a:pt x="18" y="131027"/>
                  <a:pt x="18" y="123426"/>
                </a:cubicBezTo>
                <a:cubicBezTo>
                  <a:pt x="18" y="115826"/>
                  <a:pt x="6134" y="109712"/>
                  <a:pt x="13731" y="109712"/>
                </a:cubicBezTo>
                <a:cubicBezTo>
                  <a:pt x="38760" y="109712"/>
                  <a:pt x="60874" y="126227"/>
                  <a:pt x="67900" y="150284"/>
                </a:cubicBezTo>
                <a:lnTo>
                  <a:pt x="75785" y="177084"/>
                </a:lnTo>
                <a:cubicBezTo>
                  <a:pt x="77614" y="183255"/>
                  <a:pt x="83273" y="187485"/>
                  <a:pt x="89670" y="187485"/>
                </a:cubicBezTo>
                <a:cubicBezTo>
                  <a:pt x="98697" y="187485"/>
                  <a:pt x="105500" y="179314"/>
                  <a:pt x="103898" y="170457"/>
                </a:cubicBezTo>
                <a:lnTo>
                  <a:pt x="103898" y="170457"/>
                </a:lnTo>
                <a:lnTo>
                  <a:pt x="92925" y="110116"/>
                </a:lnTo>
                <a:lnTo>
                  <a:pt x="92925" y="110116"/>
                </a:lnTo>
                <a:lnTo>
                  <a:pt x="92925" y="110116"/>
                </a:lnTo>
                <a:cubicBezTo>
                  <a:pt x="91952" y="104630"/>
                  <a:pt x="91440" y="99029"/>
                  <a:pt x="91440" y="93489"/>
                </a:cubicBezTo>
                <a:cubicBezTo>
                  <a:pt x="91440" y="93489"/>
                  <a:pt x="91440" y="93489"/>
                  <a:pt x="91440" y="93431"/>
                </a:cubicBezTo>
                <a:lnTo>
                  <a:pt x="91440" y="91489"/>
                </a:lnTo>
                <a:cubicBezTo>
                  <a:pt x="91440" y="40920"/>
                  <a:pt x="132354" y="6"/>
                  <a:pt x="182865" y="6"/>
                </a:cubicBezTo>
                <a:cubicBezTo>
                  <a:pt x="233380" y="6"/>
                  <a:pt x="274291" y="40920"/>
                  <a:pt x="274291" y="91432"/>
                </a:cubicBezTo>
                <a:lnTo>
                  <a:pt x="274291" y="93373"/>
                </a:lnTo>
                <a:cubicBezTo>
                  <a:pt x="274291" y="93373"/>
                  <a:pt x="274291" y="93373"/>
                  <a:pt x="274291" y="93431"/>
                </a:cubicBezTo>
                <a:cubicBezTo>
                  <a:pt x="274291" y="99032"/>
                  <a:pt x="273775" y="104572"/>
                  <a:pt x="272806" y="110058"/>
                </a:cubicBezTo>
                <a:lnTo>
                  <a:pt x="272806" y="110058"/>
                </a:lnTo>
                <a:lnTo>
                  <a:pt x="272806" y="110058"/>
                </a:lnTo>
                <a:lnTo>
                  <a:pt x="261833" y="170400"/>
                </a:lnTo>
                <a:lnTo>
                  <a:pt x="261833" y="170400"/>
                </a:lnTo>
                <a:cubicBezTo>
                  <a:pt x="260235" y="179256"/>
                  <a:pt x="267034" y="187427"/>
                  <a:pt x="276061" y="187427"/>
                </a:cubicBezTo>
                <a:cubicBezTo>
                  <a:pt x="282462" y="187427"/>
                  <a:pt x="288116" y="183198"/>
                  <a:pt x="289945" y="177026"/>
                </a:cubicBezTo>
                <a:lnTo>
                  <a:pt x="297831" y="150284"/>
                </a:lnTo>
                <a:cubicBezTo>
                  <a:pt x="304916" y="126227"/>
                  <a:pt x="326975" y="109712"/>
                  <a:pt x="352000" y="109712"/>
                </a:cubicBezTo>
                <a:cubicBezTo>
                  <a:pt x="359600" y="109712"/>
                  <a:pt x="365712" y="115826"/>
                  <a:pt x="365712" y="123426"/>
                </a:cubicBezTo>
                <a:cubicBezTo>
                  <a:pt x="365712" y="131027"/>
                  <a:pt x="359597" y="137140"/>
                  <a:pt x="352000" y="137140"/>
                </a:cubicBezTo>
                <a:cubicBezTo>
                  <a:pt x="339085" y="137140"/>
                  <a:pt x="327772" y="145654"/>
                  <a:pt x="324114" y="157997"/>
                </a:cubicBezTo>
                <a:lnTo>
                  <a:pt x="316229" y="184797"/>
                </a:lnTo>
                <a:cubicBezTo>
                  <a:pt x="310973" y="202625"/>
                  <a:pt x="294631" y="214852"/>
                  <a:pt x="276057" y="214852"/>
                </a:cubicBezTo>
                <a:cubicBezTo>
                  <a:pt x="268742" y="214852"/>
                  <a:pt x="262001" y="213023"/>
                  <a:pt x="256058" y="209825"/>
                </a:cubicBezTo>
                <a:lnTo>
                  <a:pt x="256076" y="209825"/>
                </a:lnTo>
                <a:moveTo>
                  <a:pt x="146308" y="153139"/>
                </a:moveTo>
                <a:cubicBezTo>
                  <a:pt x="146308" y="146828"/>
                  <a:pt x="151425" y="141710"/>
                  <a:pt x="157738" y="141710"/>
                </a:cubicBezTo>
                <a:cubicBezTo>
                  <a:pt x="164051" y="141710"/>
                  <a:pt x="169168" y="146825"/>
                  <a:pt x="169168" y="153139"/>
                </a:cubicBezTo>
                <a:cubicBezTo>
                  <a:pt x="169168" y="159450"/>
                  <a:pt x="164051" y="164568"/>
                  <a:pt x="157738" y="164568"/>
                </a:cubicBezTo>
                <a:cubicBezTo>
                  <a:pt x="151425" y="164568"/>
                  <a:pt x="146308" y="159453"/>
                  <a:pt x="146308" y="153139"/>
                </a:cubicBezTo>
                <a:moveTo>
                  <a:pt x="208022" y="141713"/>
                </a:moveTo>
                <a:cubicBezTo>
                  <a:pt x="214335" y="141713"/>
                  <a:pt x="219452" y="146828"/>
                  <a:pt x="219452" y="153142"/>
                </a:cubicBezTo>
                <a:cubicBezTo>
                  <a:pt x="219452" y="159453"/>
                  <a:pt x="214335" y="164571"/>
                  <a:pt x="208022" y="164571"/>
                </a:cubicBezTo>
                <a:cubicBezTo>
                  <a:pt x="201709" y="164571"/>
                  <a:pt x="196592" y="159456"/>
                  <a:pt x="196592" y="153142"/>
                </a:cubicBezTo>
                <a:cubicBezTo>
                  <a:pt x="196592" y="146831"/>
                  <a:pt x="201709" y="141713"/>
                  <a:pt x="208022" y="141713"/>
                </a:cubicBezTo>
              </a:path>
            </a:pathLst>
          </a:cu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37921" y="1164795"/>
            <a:ext cx="7955280" cy="45719"/>
          </a:xfrm>
          <a:custGeom>
            <a:avLst/>
            <a:gdLst/>
            <a:ahLst/>
            <a:cxnLst/>
            <a:rect l="l" t="t" r="r" b="b"/>
            <a:pathLst>
              <a:path w="7955280" h="45719">
                <a:moveTo>
                  <a:pt x="0" y="0"/>
                </a:moveTo>
                <a:lnTo>
                  <a:pt x="795528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37921" y="1"/>
            <a:ext cx="795528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Principales grupos de invertebrados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3747233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8" name="Text 6"/>
          <p:cNvSpPr/>
          <p:nvPr/>
        </p:nvSpPr>
        <p:spPr>
          <a:xfrm>
            <a:off x="3855609" y="6309360"/>
            <a:ext cx="6873352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3428734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8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0" y="0"/>
            <a:ext cx="3200400" cy="6858000"/>
          </a:xfrm>
          <a:prstGeom prst="rect">
            <a:avLst/>
          </a:prstGeom>
          <a:blipFill>
            <a:blip r:embed="rId2"/>
            <a:srcRect/>
            <a:stretch>
              <a:fillRect l="-110777" r="-110777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642897" y="1414048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3642897" y="1414048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1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6376547" y="1414048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376547" y="1414048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2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9110195" y="1414048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9110195" y="1414048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3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3642897" y="3877327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3642897" y="3877327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4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6376547" y="3877327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376547" y="3877327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5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6376547" y="4765457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Cuerpo alargado y blando.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Carecen de patas y esqueleto.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6376547" y="4316727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Gusanos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3642898" y="4765457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Piel espinosa y simetría radial.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Ejemplos incluyen estrellas de mar y erizos.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3642898" y="4316727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Equinodermos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9110196" y="2302178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Cuerpo blando, muchos con concha externa.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Incluyen especies como caracoles y almejas.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9110196" y="1853448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Moluscos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6376547" y="2302178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Cuerpo dividido en dos partes principales.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Tienen ocho patas.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6376547" y="1853448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Arácnidos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3642898" y="2302178"/>
            <a:ext cx="2377440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Cuerpo dividido en cabeza, tórax y abdomen.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Poseen seis patas.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3642898" y="1853448"/>
            <a:ext cx="237744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Insectos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4007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83373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02739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22105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9414718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79" y="1164795"/>
            <a:ext cx="10877759" cy="45719"/>
          </a:xfrm>
          <a:custGeom>
            <a:avLst/>
            <a:gdLst/>
            <a:ahLst/>
            <a:cxnLst/>
            <a:rect l="l" t="t" r="r" b="b"/>
            <a:pathLst>
              <a:path w="10877759" h="45719">
                <a:moveTo>
                  <a:pt x="0" y="0"/>
                </a:moveTo>
                <a:lnTo>
                  <a:pt x="10877759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0079" y="1"/>
            <a:ext cx="109154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Ejemplos de clasificación según características físicas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8316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8316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297682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297682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17048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17048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36414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736414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9557801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9557801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05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21" name="Text 19"/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Clasificación de los Animales según sus Características Físicas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9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9557800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Una mariposa es un insecto con seis patas y alas.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 un ejemplo de invertebrado.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9551878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Características de los insectos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736414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invertebrados carecen de columna vertebral.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Ejemplos son una mariposa, una araña y un caracol.</a:t>
            </a:r>
            <a:endParaRPr lang="en-US" sz="1000" dirty="0"/>
          </a:p>
        </p:txBody>
      </p:sp>
      <p:sp>
        <p:nvSpPr>
          <p:cNvPr id="26" name="Text 24"/>
          <p:cNvSpPr/>
          <p:nvPr/>
        </p:nvSpPr>
        <p:spPr>
          <a:xfrm>
            <a:off x="736414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Diversidad de los invertebrados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517048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Un águila es un ave con plumas y pico.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Pertenece al grupo de los vertebrados.</a:t>
            </a:r>
            <a:endParaRPr lang="en-US" sz="1000" dirty="0"/>
          </a:p>
        </p:txBody>
      </p:sp>
      <p:sp>
        <p:nvSpPr>
          <p:cNvPr id="28" name="Text 26"/>
          <p:cNvSpPr/>
          <p:nvPr/>
        </p:nvSpPr>
        <p:spPr>
          <a:xfrm>
            <a:off x="517048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Ejemplo de aves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297682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Un perro es un mamífero con pelo y columna vertebral.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 un ejemplo de vertebrado.</a:t>
            </a:r>
            <a:endParaRPr lang="en-US" sz="1000" dirty="0"/>
          </a:p>
        </p:txBody>
      </p:sp>
      <p:sp>
        <p:nvSpPr>
          <p:cNvPr id="30" name="Text 28"/>
          <p:cNvSpPr/>
          <p:nvPr/>
        </p:nvSpPr>
        <p:spPr>
          <a:xfrm>
            <a:off x="297682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Características de los mamíferos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78316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vertebrados incluyen animales con columna vertebral.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Ejemplos son un perro, un águila y una rana.</a:t>
            </a:r>
            <a:endParaRPr lang="en-US" sz="1000" dirty="0"/>
          </a:p>
        </p:txBody>
      </p:sp>
      <p:sp>
        <p:nvSpPr>
          <p:cNvPr id="32" name="Text 30"/>
          <p:cNvSpPr/>
          <p:nvPr/>
        </p:nvSpPr>
        <p:spPr>
          <a:xfrm>
            <a:off x="78316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Clasificación de los vertebrados</a:t>
            </a:r>
            <a:endParaRPr lang="en-US" sz="1400" dirty="0"/>
          </a:p>
        </p:txBody>
      </p:sp>
      <p:sp>
        <p:nvSpPr>
          <p:cNvPr id="33" name="Text 3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SlideSpeak</cp:lastModifiedBy>
  <cp:revision>1</cp:revision>
  <dcterms:created xsi:type="dcterms:W3CDTF">2025-07-06T16:01:21Z</dcterms:created>
  <dcterms:modified xsi:type="dcterms:W3CDTF">2025-07-06T16:01:21Z</dcterms:modified>
</cp:coreProperties>
</file>