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3D6"/>
    <a:srgbClr val="EB9E3E"/>
    <a:srgbClr val="4CAB49"/>
    <a:srgbClr val="850002"/>
    <a:srgbClr val="434343"/>
    <a:srgbClr val="3B7CC0"/>
    <a:srgbClr val="E2E2E2"/>
    <a:srgbClr val="8BC34A"/>
    <a:srgbClr val="B71C1C"/>
    <a:srgbClr val="B15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94" d="100"/>
          <a:sy n="94" d="100"/>
        </p:scale>
        <p:origin x="-1216" y="-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3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455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34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33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420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85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199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01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20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339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095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3CC9-FF67-4B23-B023-8A6929A11D42}" type="datetimeFigureOut">
              <a:rPr lang="nl-BE" smtClean="0"/>
              <a:t>26/12/14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C8B7-3367-4157-9B2B-59AF77DBB7D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881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16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</a:t>
            </a:r>
            <a:r>
              <a:rPr lang="nl-NL" sz="2400" b="1" dirty="0">
                <a:solidFill>
                  <a:srgbClr val="434343"/>
                </a:solidFill>
                <a:latin typeface="Arial"/>
                <a:cs typeface="Arial"/>
              </a:rPr>
              <a:t>Show </a:t>
            </a:r>
            <a:r>
              <a:rPr lang="nl-NL" sz="2400" b="1" dirty="0" err="1">
                <a:solidFill>
                  <a:srgbClr val="434343"/>
                </a:solidFill>
                <a:latin typeface="Arial"/>
                <a:cs typeface="Arial"/>
              </a:rPr>
              <a:t>availabilities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8707120" y="863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2</a:t>
            </a:r>
            <a:r>
              <a:rPr lang="nl-NL" sz="2400" dirty="0" smtClean="0">
                <a:solidFill>
                  <a:srgbClr val="434343"/>
                </a:solidFill>
                <a:latin typeface="Arial"/>
                <a:cs typeface="Arial"/>
              </a:rPr>
              <a:t>   Search member</a:t>
            </a:r>
            <a:endParaRPr lang="nl-NL" sz="2400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9" name="Ovaal 18"/>
          <p:cNvSpPr/>
          <p:nvPr/>
        </p:nvSpPr>
        <p:spPr>
          <a:xfrm>
            <a:off x="8656320" y="86360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/>
          <p:cNvSpPr txBox="1"/>
          <p:nvPr/>
        </p:nvSpPr>
        <p:spPr>
          <a:xfrm>
            <a:off x="5100320" y="873760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rgbClr val="434343"/>
                </a:solidFill>
                <a:latin typeface="Arial"/>
                <a:cs typeface="Arial"/>
              </a:rPr>
              <a:t>1   Show map</a:t>
            </a:r>
            <a:endParaRPr lang="nl-NL" sz="2400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21" name="Ovaal 20"/>
          <p:cNvSpPr/>
          <p:nvPr/>
        </p:nvSpPr>
        <p:spPr>
          <a:xfrm>
            <a:off x="5049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Afbeelding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932" y="3322320"/>
            <a:ext cx="11581068" cy="4277360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215380"/>
            <a:ext cx="767503" cy="62230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-111760" y="2598420"/>
            <a:ext cx="767503" cy="62230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t="34679" b="50594"/>
          <a:stretch/>
        </p:blipFill>
        <p:spPr>
          <a:xfrm>
            <a:off x="610932" y="2763520"/>
            <a:ext cx="11581068" cy="629920"/>
          </a:xfrm>
          <a:prstGeom prst="rect">
            <a:avLst/>
          </a:prstGeom>
        </p:spPr>
      </p:pic>
      <p:sp>
        <p:nvSpPr>
          <p:cNvPr id="33" name="Rechthoek 32"/>
          <p:cNvSpPr/>
          <p:nvPr/>
        </p:nvSpPr>
        <p:spPr>
          <a:xfrm>
            <a:off x="212335" y="1639054"/>
            <a:ext cx="82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Filter:</a:t>
            </a:r>
            <a:endParaRPr lang="nl-NL" dirty="0"/>
          </a:p>
        </p:txBody>
      </p:sp>
      <p:sp>
        <p:nvSpPr>
          <p:cNvPr id="35" name="Afgeronde rechthoek 34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Afgeronde rechthoek 35"/>
          <p:cNvSpPr/>
          <p:nvPr/>
        </p:nvSpPr>
        <p:spPr>
          <a:xfrm>
            <a:off x="233680" y="2143760"/>
            <a:ext cx="1181608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hthoek 36"/>
          <p:cNvSpPr/>
          <p:nvPr/>
        </p:nvSpPr>
        <p:spPr>
          <a:xfrm>
            <a:off x="242815" y="2187694"/>
            <a:ext cx="1056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Sort</a:t>
            </a:r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:</a:t>
            </a:r>
            <a:endParaRPr lang="nl-NL" dirty="0"/>
          </a:p>
        </p:txBody>
      </p:sp>
      <p:sp>
        <p:nvSpPr>
          <p:cNvPr id="39" name="Ovaal 38"/>
          <p:cNvSpPr/>
          <p:nvPr/>
        </p:nvSpPr>
        <p:spPr>
          <a:xfrm>
            <a:off x="1341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362588" y="1659374"/>
            <a:ext cx="1441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   </a:t>
            </a:r>
            <a:r>
              <a:rPr lang="nl-NL" b="1" dirty="0">
                <a:solidFill>
                  <a:srgbClr val="434343"/>
                </a:solidFill>
                <a:latin typeface="Arial"/>
                <a:cs typeface="Arial"/>
              </a:rPr>
              <a:t>Show </a:t>
            </a:r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3" name="Ovaal 42"/>
          <p:cNvSpPr/>
          <p:nvPr/>
        </p:nvSpPr>
        <p:spPr>
          <a:xfrm>
            <a:off x="3119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140588" y="1659374"/>
            <a:ext cx="1929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4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Only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directors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5" name="Ovaal 44"/>
          <p:cNvSpPr/>
          <p:nvPr/>
        </p:nvSpPr>
        <p:spPr>
          <a:xfrm>
            <a:off x="50495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 45"/>
          <p:cNvSpPr/>
          <p:nvPr/>
        </p:nvSpPr>
        <p:spPr>
          <a:xfrm>
            <a:off x="5070988" y="1659374"/>
            <a:ext cx="3661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5  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Only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post-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doctoral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researchers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9" name="Ovaal 48"/>
          <p:cNvSpPr/>
          <p:nvPr/>
        </p:nvSpPr>
        <p:spPr>
          <a:xfrm>
            <a:off x="8763065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49"/>
          <p:cNvSpPr/>
          <p:nvPr/>
        </p:nvSpPr>
        <p:spPr>
          <a:xfrm>
            <a:off x="8784533" y="1659374"/>
            <a:ext cx="246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6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Only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PhD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Students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51" name="Ovaal 50"/>
          <p:cNvSpPr/>
          <p:nvPr/>
        </p:nvSpPr>
        <p:spPr>
          <a:xfrm>
            <a:off x="1341120" y="218440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51"/>
          <p:cNvSpPr/>
          <p:nvPr/>
        </p:nvSpPr>
        <p:spPr>
          <a:xfrm>
            <a:off x="1362588" y="2177534"/>
            <a:ext cx="1583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7   </a:t>
            </a:r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Lastname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53" name="Ovaal 52"/>
          <p:cNvSpPr/>
          <p:nvPr/>
        </p:nvSpPr>
        <p:spPr>
          <a:xfrm>
            <a:off x="3119120" y="218440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Rechthoek 53"/>
          <p:cNvSpPr/>
          <p:nvPr/>
        </p:nvSpPr>
        <p:spPr>
          <a:xfrm>
            <a:off x="3140588" y="2177534"/>
            <a:ext cx="15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8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Firstname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55" name="Ovaal 54"/>
          <p:cNvSpPr/>
          <p:nvPr/>
        </p:nvSpPr>
        <p:spPr>
          <a:xfrm>
            <a:off x="5059680" y="218440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5"/>
          <p:cNvSpPr/>
          <p:nvPr/>
        </p:nvSpPr>
        <p:spPr>
          <a:xfrm>
            <a:off x="5081148" y="2177534"/>
            <a:ext cx="132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9  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Position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57" name="Rechthoek 56"/>
          <p:cNvSpPr/>
          <p:nvPr/>
        </p:nvSpPr>
        <p:spPr>
          <a:xfrm>
            <a:off x="629920" y="3413760"/>
            <a:ext cx="11460480" cy="8839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/>
          <p:cNvSpPr/>
          <p:nvPr/>
        </p:nvSpPr>
        <p:spPr>
          <a:xfrm>
            <a:off x="640080" y="4439920"/>
            <a:ext cx="11450320" cy="91440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/>
          <p:cNvSpPr/>
          <p:nvPr/>
        </p:nvSpPr>
        <p:spPr>
          <a:xfrm>
            <a:off x="640080" y="5527040"/>
            <a:ext cx="11450320" cy="91440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hthoek 59"/>
          <p:cNvSpPr/>
          <p:nvPr/>
        </p:nvSpPr>
        <p:spPr>
          <a:xfrm>
            <a:off x="650240" y="6614160"/>
            <a:ext cx="11450320" cy="91440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96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8212651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dirty="0" smtClean="0">
                <a:solidFill>
                  <a:srgbClr val="434343"/>
                </a:solidFill>
                <a:latin typeface="Arial"/>
                <a:cs typeface="Arial"/>
              </a:rPr>
              <a:t>   </a:t>
            </a:r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Show </a:t>
            </a:r>
            <a:r>
              <a:rPr lang="nl-NL" sz="2400" dirty="0" err="1">
                <a:solidFill>
                  <a:srgbClr val="434343"/>
                </a:solidFill>
                <a:latin typeface="Arial"/>
                <a:cs typeface="Arial"/>
              </a:rPr>
              <a:t>availabilities</a:t>
            </a:r>
            <a:endParaRPr lang="nl-NL" sz="2400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8707120" y="863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434343"/>
                </a:solidFill>
                <a:latin typeface="Arial"/>
                <a:cs typeface="Arial"/>
              </a:rPr>
              <a:t>2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Search member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9" name="Ovaal 18"/>
          <p:cNvSpPr/>
          <p:nvPr/>
        </p:nvSpPr>
        <p:spPr>
          <a:xfrm>
            <a:off x="8656320" y="86360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/>
          <p:cNvSpPr txBox="1"/>
          <p:nvPr/>
        </p:nvSpPr>
        <p:spPr>
          <a:xfrm>
            <a:off x="5100320" y="873760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rgbClr val="434343"/>
                </a:solidFill>
                <a:latin typeface="Arial"/>
                <a:cs typeface="Arial"/>
              </a:rPr>
              <a:t>1   Show map</a:t>
            </a:r>
            <a:endParaRPr lang="nl-NL" sz="2400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21" name="Ovaal 20"/>
          <p:cNvSpPr/>
          <p:nvPr/>
        </p:nvSpPr>
        <p:spPr>
          <a:xfrm>
            <a:off x="5049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9" name="Afgeronde rechthoek 128"/>
          <p:cNvSpPr/>
          <p:nvPr/>
        </p:nvSpPr>
        <p:spPr>
          <a:xfrm>
            <a:off x="233680" y="1625599"/>
            <a:ext cx="11826240" cy="914275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Rechthoek 140"/>
          <p:cNvSpPr/>
          <p:nvPr/>
        </p:nvSpPr>
        <p:spPr>
          <a:xfrm>
            <a:off x="239357" y="1787664"/>
            <a:ext cx="15534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 smtClean="0">
                <a:solidFill>
                  <a:srgbClr val="434343"/>
                </a:solidFill>
                <a:latin typeface="Arial"/>
                <a:cs typeface="Arial"/>
              </a:rPr>
              <a:t>Search</a:t>
            </a:r>
            <a:endParaRPr lang="nl-NL" sz="3200" dirty="0"/>
          </a:p>
        </p:txBody>
      </p:sp>
      <p:sp>
        <p:nvSpPr>
          <p:cNvPr id="142" name="Afgeronde rechthoek 141"/>
          <p:cNvSpPr/>
          <p:nvPr/>
        </p:nvSpPr>
        <p:spPr>
          <a:xfrm>
            <a:off x="1959097" y="1810337"/>
            <a:ext cx="9930594" cy="540399"/>
          </a:xfrm>
          <a:prstGeom prst="roundRect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Tim W</a:t>
            </a:r>
            <a:endParaRPr lang="nl-NL" sz="2400" dirty="0"/>
          </a:p>
        </p:txBody>
      </p:sp>
      <p:pic>
        <p:nvPicPr>
          <p:cNvPr id="144" name="Afbeelding 143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216176" y="6161341"/>
            <a:ext cx="767503" cy="622300"/>
          </a:xfrm>
          <a:prstGeom prst="rect">
            <a:avLst/>
          </a:prstGeom>
        </p:spPr>
      </p:pic>
      <p:pic>
        <p:nvPicPr>
          <p:cNvPr id="145" name="Afbeelding 144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 rot="10800000">
            <a:off x="104416" y="2544381"/>
            <a:ext cx="767503" cy="622300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b="50701"/>
          <a:stretch/>
        </p:blipFill>
        <p:spPr>
          <a:xfrm>
            <a:off x="783342" y="2619802"/>
            <a:ext cx="11354613" cy="2067456"/>
          </a:xfrm>
          <a:prstGeom prst="rect">
            <a:avLst/>
          </a:prstGeom>
        </p:spPr>
      </p:pic>
      <p:sp>
        <p:nvSpPr>
          <p:cNvPr id="25" name="Rechthoek 24"/>
          <p:cNvSpPr/>
          <p:nvPr/>
        </p:nvSpPr>
        <p:spPr>
          <a:xfrm>
            <a:off x="814222" y="2711241"/>
            <a:ext cx="11222133" cy="866636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/>
          <p:cNvSpPr/>
          <p:nvPr/>
        </p:nvSpPr>
        <p:spPr>
          <a:xfrm>
            <a:off x="824172" y="3737401"/>
            <a:ext cx="11212184" cy="896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235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16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      Back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863600" y="850901"/>
            <a:ext cx="767503" cy="622300"/>
          </a:xfrm>
          <a:prstGeom prst="rect">
            <a:avLst/>
          </a:prstGeom>
        </p:spPr>
      </p:pic>
      <p:sp>
        <p:nvSpPr>
          <p:cNvPr id="33" name="Rechthoek 32"/>
          <p:cNvSpPr/>
          <p:nvPr/>
        </p:nvSpPr>
        <p:spPr>
          <a:xfrm>
            <a:off x="212335" y="1639054"/>
            <a:ext cx="877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Show:</a:t>
            </a:r>
            <a:endParaRPr lang="nl-NL" dirty="0"/>
          </a:p>
        </p:txBody>
      </p:sp>
      <p:sp>
        <p:nvSpPr>
          <p:cNvPr id="35" name="Afgeronde rechthoek 34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1341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362588" y="1659374"/>
            <a:ext cx="208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1   </a:t>
            </a:r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Current</a:t>
            </a:r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 status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3" name="Ovaal 42"/>
          <p:cNvSpPr/>
          <p:nvPr/>
        </p:nvSpPr>
        <p:spPr>
          <a:xfrm>
            <a:off x="345440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475868" y="1659374"/>
            <a:ext cx="2340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2   Member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schedule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480" y="2904092"/>
            <a:ext cx="9194800" cy="164683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080" y="2316480"/>
            <a:ext cx="2803889" cy="3210560"/>
          </a:xfrm>
          <a:prstGeom prst="rect">
            <a:avLst/>
          </a:prstGeom>
        </p:spPr>
      </p:pic>
      <p:sp>
        <p:nvSpPr>
          <p:cNvPr id="47" name="Ovaal 46"/>
          <p:cNvSpPr/>
          <p:nvPr/>
        </p:nvSpPr>
        <p:spPr>
          <a:xfrm>
            <a:off x="5842000" y="165608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5863468" y="1649214"/>
            <a:ext cx="193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Office on map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64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16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      Back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863600" y="850901"/>
            <a:ext cx="767503" cy="622300"/>
          </a:xfrm>
          <a:prstGeom prst="rect">
            <a:avLst/>
          </a:prstGeom>
        </p:spPr>
      </p:pic>
      <p:sp>
        <p:nvSpPr>
          <p:cNvPr id="33" name="Rechthoek 32"/>
          <p:cNvSpPr/>
          <p:nvPr/>
        </p:nvSpPr>
        <p:spPr>
          <a:xfrm>
            <a:off x="212335" y="1639054"/>
            <a:ext cx="877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Show:</a:t>
            </a:r>
            <a:endParaRPr lang="nl-NL" dirty="0"/>
          </a:p>
        </p:txBody>
      </p:sp>
      <p:sp>
        <p:nvSpPr>
          <p:cNvPr id="35" name="Afgeronde rechthoek 34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1341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362588" y="1659374"/>
            <a:ext cx="195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1  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Current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status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3" name="Ovaal 42"/>
          <p:cNvSpPr/>
          <p:nvPr/>
        </p:nvSpPr>
        <p:spPr>
          <a:xfrm>
            <a:off x="345440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475868" y="1659374"/>
            <a:ext cx="2455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2   Member </a:t>
            </a:r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schedule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7" name="Ovaal 46"/>
          <p:cNvSpPr/>
          <p:nvPr/>
        </p:nvSpPr>
        <p:spPr>
          <a:xfrm>
            <a:off x="5943600" y="165608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5975228" y="1649214"/>
            <a:ext cx="193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Office on map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051" y="2204719"/>
            <a:ext cx="8955385" cy="7157691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6042660"/>
            <a:ext cx="767503" cy="622300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2631440" y="2425700"/>
            <a:ext cx="767503" cy="622300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080" y="2316480"/>
            <a:ext cx="2803889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2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16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      Back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863600" y="850901"/>
            <a:ext cx="767503" cy="622300"/>
          </a:xfrm>
          <a:prstGeom prst="rect">
            <a:avLst/>
          </a:prstGeom>
        </p:spPr>
      </p:pic>
      <p:sp>
        <p:nvSpPr>
          <p:cNvPr id="33" name="Rechthoek 32"/>
          <p:cNvSpPr/>
          <p:nvPr/>
        </p:nvSpPr>
        <p:spPr>
          <a:xfrm>
            <a:off x="212335" y="1639054"/>
            <a:ext cx="877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Show:</a:t>
            </a:r>
            <a:endParaRPr lang="nl-NL" dirty="0"/>
          </a:p>
        </p:txBody>
      </p:sp>
      <p:sp>
        <p:nvSpPr>
          <p:cNvPr id="35" name="Afgeronde rechthoek 34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1341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362588" y="1659374"/>
            <a:ext cx="208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1   </a:t>
            </a:r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Current</a:t>
            </a:r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 status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3" name="Ovaal 42"/>
          <p:cNvSpPr/>
          <p:nvPr/>
        </p:nvSpPr>
        <p:spPr>
          <a:xfrm>
            <a:off x="345440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475868" y="1659374"/>
            <a:ext cx="2340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2   Member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schedule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480" y="2904092"/>
            <a:ext cx="9194800" cy="164683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080" y="2316480"/>
            <a:ext cx="2803889" cy="3210560"/>
          </a:xfrm>
          <a:prstGeom prst="rect">
            <a:avLst/>
          </a:prstGeom>
        </p:spPr>
      </p:pic>
      <p:sp>
        <p:nvSpPr>
          <p:cNvPr id="47" name="Ovaal 46"/>
          <p:cNvSpPr/>
          <p:nvPr/>
        </p:nvSpPr>
        <p:spPr>
          <a:xfrm>
            <a:off x="5842000" y="165608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5863468" y="1649214"/>
            <a:ext cx="193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Office on map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07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16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      Back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863600" y="850901"/>
            <a:ext cx="767503" cy="622300"/>
          </a:xfrm>
          <a:prstGeom prst="rect">
            <a:avLst/>
          </a:prstGeom>
        </p:spPr>
      </p:pic>
      <p:sp>
        <p:nvSpPr>
          <p:cNvPr id="33" name="Rechthoek 32"/>
          <p:cNvSpPr/>
          <p:nvPr/>
        </p:nvSpPr>
        <p:spPr>
          <a:xfrm>
            <a:off x="212335" y="1639054"/>
            <a:ext cx="877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Show:</a:t>
            </a:r>
            <a:endParaRPr lang="nl-NL" dirty="0"/>
          </a:p>
        </p:txBody>
      </p:sp>
      <p:sp>
        <p:nvSpPr>
          <p:cNvPr id="35" name="Afgeronde rechthoek 34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1341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362588" y="1659374"/>
            <a:ext cx="195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1  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Current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status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3" name="Ovaal 42"/>
          <p:cNvSpPr/>
          <p:nvPr/>
        </p:nvSpPr>
        <p:spPr>
          <a:xfrm>
            <a:off x="345440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475868" y="1659374"/>
            <a:ext cx="2455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2   Member </a:t>
            </a:r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schedule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7" name="Ovaal 46"/>
          <p:cNvSpPr/>
          <p:nvPr/>
        </p:nvSpPr>
        <p:spPr>
          <a:xfrm>
            <a:off x="5943600" y="165608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5975228" y="1649214"/>
            <a:ext cx="193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Office on map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051" y="2204719"/>
            <a:ext cx="8955385" cy="7157691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6042660"/>
            <a:ext cx="767503" cy="622300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2631440" y="2425700"/>
            <a:ext cx="767503" cy="622300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080" y="2316480"/>
            <a:ext cx="2803889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16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      Back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863600" y="850901"/>
            <a:ext cx="767503" cy="622300"/>
          </a:xfrm>
          <a:prstGeom prst="rect">
            <a:avLst/>
          </a:prstGeom>
        </p:spPr>
      </p:pic>
      <p:sp>
        <p:nvSpPr>
          <p:cNvPr id="33" name="Rechthoek 32"/>
          <p:cNvSpPr/>
          <p:nvPr/>
        </p:nvSpPr>
        <p:spPr>
          <a:xfrm>
            <a:off x="212335" y="1639054"/>
            <a:ext cx="877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Show:</a:t>
            </a:r>
            <a:endParaRPr lang="nl-NL" dirty="0"/>
          </a:p>
        </p:txBody>
      </p:sp>
      <p:sp>
        <p:nvSpPr>
          <p:cNvPr id="35" name="Afgeronde rechthoek 34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1341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362588" y="1659374"/>
            <a:ext cx="195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1  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Current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status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3" name="Ovaal 42"/>
          <p:cNvSpPr/>
          <p:nvPr/>
        </p:nvSpPr>
        <p:spPr>
          <a:xfrm>
            <a:off x="345440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475868" y="1659374"/>
            <a:ext cx="2340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2   Member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schedule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7" name="Ovaal 46"/>
          <p:cNvSpPr/>
          <p:nvPr/>
        </p:nvSpPr>
        <p:spPr>
          <a:xfrm>
            <a:off x="5943600" y="165608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5975228" y="1649214"/>
            <a:ext cx="204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   Office on map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pic>
        <p:nvPicPr>
          <p:cNvPr id="22" name="Afbeelding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6042660"/>
            <a:ext cx="767503" cy="622300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2631440" y="2425700"/>
            <a:ext cx="767503" cy="622300"/>
          </a:xfrm>
          <a:prstGeom prst="rect">
            <a:avLst/>
          </a:prstGeom>
        </p:spPr>
      </p:pic>
      <p:pic>
        <p:nvPicPr>
          <p:cNvPr id="25" name="Afbeelding 24" descr="f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2130021"/>
            <a:ext cx="11525250" cy="4727979"/>
          </a:xfrm>
          <a:prstGeom prst="rect">
            <a:avLst/>
          </a:prstGeom>
          <a:ln>
            <a:noFill/>
          </a:ln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2031" y="3378718"/>
            <a:ext cx="526892" cy="606724"/>
          </a:xfrm>
          <a:prstGeom prst="rect">
            <a:avLst/>
          </a:prstGeom>
        </p:spPr>
      </p:pic>
      <p:sp>
        <p:nvSpPr>
          <p:cNvPr id="26" name="Rechthoek 25"/>
          <p:cNvSpPr/>
          <p:nvPr/>
        </p:nvSpPr>
        <p:spPr>
          <a:xfrm>
            <a:off x="7970607" y="3253291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Afgeronde rechthoek 26"/>
          <p:cNvSpPr/>
          <p:nvPr/>
        </p:nvSpPr>
        <p:spPr>
          <a:xfrm>
            <a:off x="223947" y="2115750"/>
            <a:ext cx="5531743" cy="1113134"/>
          </a:xfrm>
          <a:prstGeom prst="roundRect">
            <a:avLst/>
          </a:prstGeom>
          <a:solidFill>
            <a:schemeClr val="bg1"/>
          </a:solidFill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Building F</a:t>
            </a:r>
            <a:b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</a:br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Office F.10.718</a:t>
            </a:r>
            <a:endParaRPr lang="nl-NL" dirty="0"/>
          </a:p>
        </p:txBody>
      </p:sp>
      <p:sp>
        <p:nvSpPr>
          <p:cNvPr id="3" name="Pijl links 2"/>
          <p:cNvSpPr/>
          <p:nvPr/>
        </p:nvSpPr>
        <p:spPr>
          <a:xfrm rot="8557170">
            <a:off x="8417361" y="2499347"/>
            <a:ext cx="1567277" cy="432319"/>
          </a:xfrm>
          <a:prstGeom prst="rightArrow">
            <a:avLst/>
          </a:prstGeom>
          <a:solidFill>
            <a:srgbClr val="4CAB4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65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4280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dirty="0" smtClean="0">
                <a:solidFill>
                  <a:srgbClr val="434343"/>
                </a:solidFill>
                <a:latin typeface="Arial"/>
                <a:cs typeface="Arial"/>
              </a:rPr>
              <a:t>   </a:t>
            </a:r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Show </a:t>
            </a:r>
            <a:r>
              <a:rPr lang="nl-NL" sz="2400" dirty="0" err="1">
                <a:solidFill>
                  <a:srgbClr val="434343"/>
                </a:solidFill>
                <a:latin typeface="Arial"/>
                <a:cs typeface="Arial"/>
              </a:rPr>
              <a:t>availabilities</a:t>
            </a:r>
            <a:endParaRPr lang="nl-NL" sz="2400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8707120" y="863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2</a:t>
            </a:r>
            <a:r>
              <a:rPr lang="nl-NL" sz="2400" dirty="0" smtClean="0">
                <a:solidFill>
                  <a:srgbClr val="434343"/>
                </a:solidFill>
                <a:latin typeface="Arial"/>
                <a:cs typeface="Arial"/>
              </a:rPr>
              <a:t>   Search member</a:t>
            </a:r>
            <a:endParaRPr lang="nl-NL" sz="2400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9" name="Ovaal 18"/>
          <p:cNvSpPr/>
          <p:nvPr/>
        </p:nvSpPr>
        <p:spPr>
          <a:xfrm>
            <a:off x="8656320" y="86360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/>
          <p:cNvSpPr txBox="1"/>
          <p:nvPr/>
        </p:nvSpPr>
        <p:spPr>
          <a:xfrm>
            <a:off x="5100320" y="873760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1   Show map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21" name="Ovaal 20"/>
          <p:cNvSpPr/>
          <p:nvPr/>
        </p:nvSpPr>
        <p:spPr>
          <a:xfrm>
            <a:off x="5049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46"/>
          <p:cNvSpPr/>
          <p:nvPr/>
        </p:nvSpPr>
        <p:spPr>
          <a:xfrm>
            <a:off x="212335" y="1639054"/>
            <a:ext cx="118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Building:</a:t>
            </a:r>
            <a:endParaRPr lang="nl-NL" dirty="0"/>
          </a:p>
        </p:txBody>
      </p:sp>
      <p:sp>
        <p:nvSpPr>
          <p:cNvPr id="48" name="Afgeronde rechthoek 47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al 56"/>
          <p:cNvSpPr/>
          <p:nvPr/>
        </p:nvSpPr>
        <p:spPr>
          <a:xfrm>
            <a:off x="1341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/>
          <p:cNvSpPr/>
          <p:nvPr/>
        </p:nvSpPr>
        <p:spPr>
          <a:xfrm>
            <a:off x="1362588" y="1659374"/>
            <a:ext cx="16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   F Building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59" name="Rechthoek 58"/>
          <p:cNvSpPr/>
          <p:nvPr/>
        </p:nvSpPr>
        <p:spPr>
          <a:xfrm>
            <a:off x="3140588" y="1659374"/>
            <a:ext cx="1570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4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G Building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60" name="Ovaal 59"/>
          <p:cNvSpPr/>
          <p:nvPr/>
        </p:nvSpPr>
        <p:spPr>
          <a:xfrm>
            <a:off x="310896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 descr="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2130021"/>
            <a:ext cx="11525250" cy="4727979"/>
          </a:xfrm>
          <a:prstGeom prst="rect">
            <a:avLst/>
          </a:prstGeom>
          <a:ln>
            <a:noFill/>
          </a:ln>
        </p:spPr>
      </p:pic>
      <p:sp>
        <p:nvSpPr>
          <p:cNvPr id="4" name="Rechthoek 3"/>
          <p:cNvSpPr/>
          <p:nvPr/>
        </p:nvSpPr>
        <p:spPr>
          <a:xfrm>
            <a:off x="944880" y="4023360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hthoek 61"/>
          <p:cNvSpPr/>
          <p:nvPr/>
        </p:nvSpPr>
        <p:spPr>
          <a:xfrm>
            <a:off x="1503680" y="4023360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hthoek 62"/>
          <p:cNvSpPr/>
          <p:nvPr/>
        </p:nvSpPr>
        <p:spPr>
          <a:xfrm>
            <a:off x="2052320" y="4023360"/>
            <a:ext cx="52832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hthoek 63"/>
          <p:cNvSpPr/>
          <p:nvPr/>
        </p:nvSpPr>
        <p:spPr>
          <a:xfrm>
            <a:off x="2560320" y="4023360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hthoek 64"/>
          <p:cNvSpPr/>
          <p:nvPr/>
        </p:nvSpPr>
        <p:spPr>
          <a:xfrm>
            <a:off x="3606800" y="3261360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hthoek 65"/>
          <p:cNvSpPr/>
          <p:nvPr/>
        </p:nvSpPr>
        <p:spPr>
          <a:xfrm>
            <a:off x="4165600" y="3251200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Rechthoek 66"/>
          <p:cNvSpPr/>
          <p:nvPr/>
        </p:nvSpPr>
        <p:spPr>
          <a:xfrm>
            <a:off x="4724400" y="3251200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Rechthoek 67"/>
          <p:cNvSpPr/>
          <p:nvPr/>
        </p:nvSpPr>
        <p:spPr>
          <a:xfrm>
            <a:off x="5273040" y="3261360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Rechthoek 68"/>
          <p:cNvSpPr/>
          <p:nvPr/>
        </p:nvSpPr>
        <p:spPr>
          <a:xfrm>
            <a:off x="6350000" y="3241040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hthoek 69"/>
          <p:cNvSpPr/>
          <p:nvPr/>
        </p:nvSpPr>
        <p:spPr>
          <a:xfrm>
            <a:off x="7985760" y="3271520"/>
            <a:ext cx="55880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hthoek 70"/>
          <p:cNvSpPr/>
          <p:nvPr/>
        </p:nvSpPr>
        <p:spPr>
          <a:xfrm>
            <a:off x="8534400" y="3423920"/>
            <a:ext cx="558800" cy="5791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hthoek 71"/>
          <p:cNvSpPr/>
          <p:nvPr/>
        </p:nvSpPr>
        <p:spPr>
          <a:xfrm>
            <a:off x="9062720" y="4003040"/>
            <a:ext cx="528320" cy="75184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Rechthoek 72"/>
          <p:cNvSpPr/>
          <p:nvPr/>
        </p:nvSpPr>
        <p:spPr>
          <a:xfrm>
            <a:off x="9580880" y="4003040"/>
            <a:ext cx="528320" cy="75184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Rechthoek 73"/>
          <p:cNvSpPr/>
          <p:nvPr/>
        </p:nvSpPr>
        <p:spPr>
          <a:xfrm>
            <a:off x="10109200" y="4003040"/>
            <a:ext cx="528320" cy="75184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Rechthoek 74"/>
          <p:cNvSpPr/>
          <p:nvPr/>
        </p:nvSpPr>
        <p:spPr>
          <a:xfrm>
            <a:off x="10647680" y="4003040"/>
            <a:ext cx="528320" cy="75184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Rechthoek 75"/>
          <p:cNvSpPr/>
          <p:nvPr/>
        </p:nvSpPr>
        <p:spPr>
          <a:xfrm>
            <a:off x="11196320" y="3992880"/>
            <a:ext cx="416560" cy="71120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hthoek 76"/>
          <p:cNvSpPr/>
          <p:nvPr/>
        </p:nvSpPr>
        <p:spPr>
          <a:xfrm>
            <a:off x="4541520" y="4307840"/>
            <a:ext cx="1259840" cy="124968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hthoek 77"/>
          <p:cNvSpPr/>
          <p:nvPr/>
        </p:nvSpPr>
        <p:spPr>
          <a:xfrm>
            <a:off x="6360160" y="4287520"/>
            <a:ext cx="1320800" cy="125984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Rechthoek 78"/>
          <p:cNvSpPr/>
          <p:nvPr/>
        </p:nvSpPr>
        <p:spPr>
          <a:xfrm>
            <a:off x="7691120" y="4287520"/>
            <a:ext cx="812800" cy="127000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Rechthoek 79"/>
          <p:cNvSpPr/>
          <p:nvPr/>
        </p:nvSpPr>
        <p:spPr>
          <a:xfrm>
            <a:off x="8503920" y="4297680"/>
            <a:ext cx="264160" cy="477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Rechthoek 80"/>
          <p:cNvSpPr/>
          <p:nvPr/>
        </p:nvSpPr>
        <p:spPr>
          <a:xfrm>
            <a:off x="568960" y="5181600"/>
            <a:ext cx="386080" cy="72136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Rechthoek 81"/>
          <p:cNvSpPr/>
          <p:nvPr/>
        </p:nvSpPr>
        <p:spPr>
          <a:xfrm>
            <a:off x="944880" y="5110480"/>
            <a:ext cx="1076960" cy="77216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Rechthoek 82"/>
          <p:cNvSpPr/>
          <p:nvPr/>
        </p:nvSpPr>
        <p:spPr>
          <a:xfrm>
            <a:off x="2032000" y="5110480"/>
            <a:ext cx="538480" cy="77216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Rechthoek 83"/>
          <p:cNvSpPr/>
          <p:nvPr/>
        </p:nvSpPr>
        <p:spPr>
          <a:xfrm>
            <a:off x="2550160" y="5100320"/>
            <a:ext cx="568960" cy="77216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Rechthoek 84"/>
          <p:cNvSpPr/>
          <p:nvPr/>
        </p:nvSpPr>
        <p:spPr>
          <a:xfrm>
            <a:off x="3119120" y="5862320"/>
            <a:ext cx="477520" cy="5791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Rechthoek 85"/>
          <p:cNvSpPr/>
          <p:nvPr/>
        </p:nvSpPr>
        <p:spPr>
          <a:xfrm>
            <a:off x="3606800" y="5872480"/>
            <a:ext cx="568960" cy="731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Rechthoek 87"/>
          <p:cNvSpPr/>
          <p:nvPr/>
        </p:nvSpPr>
        <p:spPr>
          <a:xfrm>
            <a:off x="4175760" y="5862320"/>
            <a:ext cx="568960" cy="731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Rechthoek 88"/>
          <p:cNvSpPr/>
          <p:nvPr/>
        </p:nvSpPr>
        <p:spPr>
          <a:xfrm>
            <a:off x="4734560" y="5862320"/>
            <a:ext cx="548640" cy="731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Rechthoek 89"/>
          <p:cNvSpPr/>
          <p:nvPr/>
        </p:nvSpPr>
        <p:spPr>
          <a:xfrm>
            <a:off x="5283200" y="5852160"/>
            <a:ext cx="528320" cy="731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Rechthoek 90"/>
          <p:cNvSpPr/>
          <p:nvPr/>
        </p:nvSpPr>
        <p:spPr>
          <a:xfrm>
            <a:off x="6360160" y="5852160"/>
            <a:ext cx="528320" cy="731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Rechthoek 91"/>
          <p:cNvSpPr/>
          <p:nvPr/>
        </p:nvSpPr>
        <p:spPr>
          <a:xfrm>
            <a:off x="6898640" y="5862320"/>
            <a:ext cx="528320" cy="731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Rechthoek 92"/>
          <p:cNvSpPr/>
          <p:nvPr/>
        </p:nvSpPr>
        <p:spPr>
          <a:xfrm>
            <a:off x="7416800" y="5852160"/>
            <a:ext cx="528320" cy="731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Rechthoek 93"/>
          <p:cNvSpPr/>
          <p:nvPr/>
        </p:nvSpPr>
        <p:spPr>
          <a:xfrm>
            <a:off x="7985760" y="5852160"/>
            <a:ext cx="528320" cy="731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Rechthoek 94"/>
          <p:cNvSpPr/>
          <p:nvPr/>
        </p:nvSpPr>
        <p:spPr>
          <a:xfrm>
            <a:off x="8544560" y="5842000"/>
            <a:ext cx="528320" cy="59944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Rechthoek 95"/>
          <p:cNvSpPr/>
          <p:nvPr/>
        </p:nvSpPr>
        <p:spPr>
          <a:xfrm>
            <a:off x="9062720" y="5049520"/>
            <a:ext cx="528320" cy="79248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Rechthoek 96"/>
          <p:cNvSpPr/>
          <p:nvPr/>
        </p:nvSpPr>
        <p:spPr>
          <a:xfrm>
            <a:off x="9611360" y="5049520"/>
            <a:ext cx="1056640" cy="7823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Rechthoek 97"/>
          <p:cNvSpPr/>
          <p:nvPr/>
        </p:nvSpPr>
        <p:spPr>
          <a:xfrm>
            <a:off x="10678160" y="5049520"/>
            <a:ext cx="528320" cy="77216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Rechthoek 98"/>
          <p:cNvSpPr/>
          <p:nvPr/>
        </p:nvSpPr>
        <p:spPr>
          <a:xfrm>
            <a:off x="11226800" y="5110480"/>
            <a:ext cx="365760" cy="7315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/>
          <p:cNvSpPr/>
          <p:nvPr/>
        </p:nvSpPr>
        <p:spPr>
          <a:xfrm>
            <a:off x="955040" y="462280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Ovaal 99"/>
          <p:cNvSpPr/>
          <p:nvPr/>
        </p:nvSpPr>
        <p:spPr>
          <a:xfrm>
            <a:off x="1320800" y="462280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" name="Ovaal 100"/>
          <p:cNvSpPr/>
          <p:nvPr/>
        </p:nvSpPr>
        <p:spPr>
          <a:xfrm>
            <a:off x="1513840" y="462280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Ovaal 101"/>
          <p:cNvSpPr/>
          <p:nvPr/>
        </p:nvSpPr>
        <p:spPr>
          <a:xfrm>
            <a:off x="3627120" y="386080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Ovaal 102"/>
          <p:cNvSpPr/>
          <p:nvPr/>
        </p:nvSpPr>
        <p:spPr>
          <a:xfrm>
            <a:off x="4744720" y="3850640"/>
            <a:ext cx="172720" cy="17272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Ovaal 103"/>
          <p:cNvSpPr/>
          <p:nvPr/>
        </p:nvSpPr>
        <p:spPr>
          <a:xfrm>
            <a:off x="589280" y="519176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Ovaal 104"/>
          <p:cNvSpPr/>
          <p:nvPr/>
        </p:nvSpPr>
        <p:spPr>
          <a:xfrm>
            <a:off x="2072640" y="511048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5"/>
          <p:cNvSpPr/>
          <p:nvPr/>
        </p:nvSpPr>
        <p:spPr>
          <a:xfrm>
            <a:off x="4561840" y="5364480"/>
            <a:ext cx="172720" cy="17272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6"/>
          <p:cNvSpPr/>
          <p:nvPr/>
        </p:nvSpPr>
        <p:spPr>
          <a:xfrm>
            <a:off x="4561840" y="4328160"/>
            <a:ext cx="172720" cy="17272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7"/>
          <p:cNvSpPr/>
          <p:nvPr/>
        </p:nvSpPr>
        <p:spPr>
          <a:xfrm>
            <a:off x="6380480" y="5354320"/>
            <a:ext cx="172720" cy="17272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8"/>
          <p:cNvSpPr/>
          <p:nvPr/>
        </p:nvSpPr>
        <p:spPr>
          <a:xfrm>
            <a:off x="9072880" y="506984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9"/>
          <p:cNvSpPr/>
          <p:nvPr/>
        </p:nvSpPr>
        <p:spPr>
          <a:xfrm>
            <a:off x="9631680" y="506984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Ovaal 110"/>
          <p:cNvSpPr/>
          <p:nvPr/>
        </p:nvSpPr>
        <p:spPr>
          <a:xfrm>
            <a:off x="10474960" y="505968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Ovaal 111"/>
          <p:cNvSpPr/>
          <p:nvPr/>
        </p:nvSpPr>
        <p:spPr>
          <a:xfrm>
            <a:off x="10688320" y="506984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Ovaal 112"/>
          <p:cNvSpPr/>
          <p:nvPr/>
        </p:nvSpPr>
        <p:spPr>
          <a:xfrm>
            <a:off x="6370320" y="586232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Ovaal 113"/>
          <p:cNvSpPr/>
          <p:nvPr/>
        </p:nvSpPr>
        <p:spPr>
          <a:xfrm>
            <a:off x="6918960" y="5852160"/>
            <a:ext cx="172720" cy="172720"/>
          </a:xfrm>
          <a:prstGeom prst="ellipse">
            <a:avLst/>
          </a:prstGeom>
          <a:solidFill>
            <a:srgbClr val="EB9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Ovaal 114"/>
          <p:cNvSpPr/>
          <p:nvPr/>
        </p:nvSpPr>
        <p:spPr>
          <a:xfrm>
            <a:off x="4765040" y="587248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Ovaal 115"/>
          <p:cNvSpPr/>
          <p:nvPr/>
        </p:nvSpPr>
        <p:spPr>
          <a:xfrm>
            <a:off x="5323840" y="587248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7" name="Ovaal 116"/>
          <p:cNvSpPr/>
          <p:nvPr/>
        </p:nvSpPr>
        <p:spPr>
          <a:xfrm>
            <a:off x="4185920" y="384048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" name="Ovaal 117"/>
          <p:cNvSpPr/>
          <p:nvPr/>
        </p:nvSpPr>
        <p:spPr>
          <a:xfrm>
            <a:off x="1859280" y="462280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" name="Ovaal 118"/>
          <p:cNvSpPr/>
          <p:nvPr/>
        </p:nvSpPr>
        <p:spPr>
          <a:xfrm>
            <a:off x="2357120" y="510032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Ovaal 119"/>
          <p:cNvSpPr/>
          <p:nvPr/>
        </p:nvSpPr>
        <p:spPr>
          <a:xfrm>
            <a:off x="8006080" y="383032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Ovaal 120"/>
          <p:cNvSpPr/>
          <p:nvPr/>
        </p:nvSpPr>
        <p:spPr>
          <a:xfrm>
            <a:off x="5598160" y="430784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Ovaal 121"/>
          <p:cNvSpPr/>
          <p:nvPr/>
        </p:nvSpPr>
        <p:spPr>
          <a:xfrm>
            <a:off x="5618480" y="538480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3" name="Ovaal 122"/>
          <p:cNvSpPr/>
          <p:nvPr/>
        </p:nvSpPr>
        <p:spPr>
          <a:xfrm>
            <a:off x="3129280" y="587248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Ovaal 123"/>
          <p:cNvSpPr/>
          <p:nvPr/>
        </p:nvSpPr>
        <p:spPr>
          <a:xfrm>
            <a:off x="3403600" y="586232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5" name="Ovaal 124"/>
          <p:cNvSpPr/>
          <p:nvPr/>
        </p:nvSpPr>
        <p:spPr>
          <a:xfrm>
            <a:off x="3982720" y="587248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Ovaal 125"/>
          <p:cNvSpPr/>
          <p:nvPr/>
        </p:nvSpPr>
        <p:spPr>
          <a:xfrm>
            <a:off x="7447280" y="585216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Ovaal 126"/>
          <p:cNvSpPr/>
          <p:nvPr/>
        </p:nvSpPr>
        <p:spPr>
          <a:xfrm>
            <a:off x="8300720" y="429768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Ovaal 127"/>
          <p:cNvSpPr/>
          <p:nvPr/>
        </p:nvSpPr>
        <p:spPr>
          <a:xfrm>
            <a:off x="8321040" y="537464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Ovaal 129"/>
          <p:cNvSpPr/>
          <p:nvPr/>
        </p:nvSpPr>
        <p:spPr>
          <a:xfrm>
            <a:off x="9621520" y="565912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Ovaal 130"/>
          <p:cNvSpPr/>
          <p:nvPr/>
        </p:nvSpPr>
        <p:spPr>
          <a:xfrm>
            <a:off x="10485120" y="5648960"/>
            <a:ext cx="172720" cy="172720"/>
          </a:xfrm>
          <a:prstGeom prst="ellipse">
            <a:avLst/>
          </a:prstGeom>
          <a:solidFill>
            <a:srgbClr val="4CAB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Ovaal 131"/>
          <p:cNvSpPr/>
          <p:nvPr/>
        </p:nvSpPr>
        <p:spPr>
          <a:xfrm>
            <a:off x="6360160" y="384048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" name="Ovaal 132"/>
          <p:cNvSpPr/>
          <p:nvPr/>
        </p:nvSpPr>
        <p:spPr>
          <a:xfrm>
            <a:off x="8016240" y="5831840"/>
            <a:ext cx="172720" cy="172720"/>
          </a:xfrm>
          <a:prstGeom prst="ellipse">
            <a:avLst/>
          </a:prstGeom>
          <a:solidFill>
            <a:srgbClr val="85000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4" name="Ovaal 133"/>
          <p:cNvSpPr/>
          <p:nvPr/>
        </p:nvSpPr>
        <p:spPr>
          <a:xfrm>
            <a:off x="9083040" y="4582160"/>
            <a:ext cx="172720" cy="172720"/>
          </a:xfrm>
          <a:prstGeom prst="ellipse">
            <a:avLst/>
          </a:prstGeom>
          <a:solidFill>
            <a:srgbClr val="EB9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Ovaal 134"/>
          <p:cNvSpPr/>
          <p:nvPr/>
        </p:nvSpPr>
        <p:spPr>
          <a:xfrm>
            <a:off x="9367520" y="4582160"/>
            <a:ext cx="172720" cy="172720"/>
          </a:xfrm>
          <a:prstGeom prst="ellipse">
            <a:avLst/>
          </a:prstGeom>
          <a:solidFill>
            <a:srgbClr val="EB9E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6" name="Ovaal 135"/>
          <p:cNvSpPr/>
          <p:nvPr/>
        </p:nvSpPr>
        <p:spPr>
          <a:xfrm>
            <a:off x="10129520" y="4582160"/>
            <a:ext cx="172720" cy="172720"/>
          </a:xfrm>
          <a:prstGeom prst="ellipse">
            <a:avLst/>
          </a:prstGeom>
          <a:solidFill>
            <a:srgbClr val="4DB3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7" name="Ovaal 136"/>
          <p:cNvSpPr/>
          <p:nvPr/>
        </p:nvSpPr>
        <p:spPr>
          <a:xfrm>
            <a:off x="10668000" y="4592320"/>
            <a:ext cx="172720" cy="172720"/>
          </a:xfrm>
          <a:prstGeom prst="ellipse">
            <a:avLst/>
          </a:prstGeom>
          <a:solidFill>
            <a:srgbClr val="4DB3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8" name="Ovaal 137"/>
          <p:cNvSpPr/>
          <p:nvPr/>
        </p:nvSpPr>
        <p:spPr>
          <a:xfrm>
            <a:off x="8585200" y="5842000"/>
            <a:ext cx="172720" cy="172720"/>
          </a:xfrm>
          <a:prstGeom prst="ellipse">
            <a:avLst/>
          </a:prstGeom>
          <a:solidFill>
            <a:srgbClr val="4DB3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9" name="Ovaal 138"/>
          <p:cNvSpPr/>
          <p:nvPr/>
        </p:nvSpPr>
        <p:spPr>
          <a:xfrm>
            <a:off x="1036320" y="5120640"/>
            <a:ext cx="172720" cy="172720"/>
          </a:xfrm>
          <a:prstGeom prst="ellipse">
            <a:avLst/>
          </a:prstGeom>
          <a:solidFill>
            <a:srgbClr val="4DB3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0" name="Ovaal 139"/>
          <p:cNvSpPr/>
          <p:nvPr/>
        </p:nvSpPr>
        <p:spPr>
          <a:xfrm>
            <a:off x="1808480" y="5120640"/>
            <a:ext cx="172720" cy="172720"/>
          </a:xfrm>
          <a:prstGeom prst="ellipse">
            <a:avLst/>
          </a:prstGeom>
          <a:solidFill>
            <a:srgbClr val="4DB3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990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16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      Back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863600" y="850901"/>
            <a:ext cx="767503" cy="622300"/>
          </a:xfrm>
          <a:prstGeom prst="rect">
            <a:avLst/>
          </a:prstGeom>
        </p:spPr>
      </p:pic>
      <p:sp>
        <p:nvSpPr>
          <p:cNvPr id="33" name="Rechthoek 32"/>
          <p:cNvSpPr/>
          <p:nvPr/>
        </p:nvSpPr>
        <p:spPr>
          <a:xfrm>
            <a:off x="212335" y="1639054"/>
            <a:ext cx="3121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Building F - Office F.10.747</a:t>
            </a:r>
            <a:endParaRPr lang="nl-NL" dirty="0"/>
          </a:p>
        </p:txBody>
      </p:sp>
      <p:sp>
        <p:nvSpPr>
          <p:cNvPr id="35" name="Afgeronde rechthoek 34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Afbeelding 31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b="50701"/>
          <a:stretch/>
        </p:blipFill>
        <p:spPr>
          <a:xfrm>
            <a:off x="610932" y="2187482"/>
            <a:ext cx="11581068" cy="2108689"/>
          </a:xfrm>
          <a:prstGeom prst="rect">
            <a:avLst/>
          </a:prstGeom>
        </p:spPr>
      </p:pic>
      <p:sp>
        <p:nvSpPr>
          <p:cNvPr id="34" name="Rechthoek 33"/>
          <p:cNvSpPr/>
          <p:nvPr/>
        </p:nvSpPr>
        <p:spPr>
          <a:xfrm>
            <a:off x="629920" y="2278922"/>
            <a:ext cx="11460480" cy="88392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hthoek 35"/>
          <p:cNvSpPr/>
          <p:nvPr/>
        </p:nvSpPr>
        <p:spPr>
          <a:xfrm>
            <a:off x="640080" y="3305082"/>
            <a:ext cx="11450320" cy="914400"/>
          </a:xfrm>
          <a:prstGeom prst="rect">
            <a:avLst/>
          </a:prstGeom>
          <a:noFill/>
          <a:ln w="28575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7" name="Afbeelding 36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0" y="5823591"/>
            <a:ext cx="767503" cy="622300"/>
          </a:xfrm>
          <a:prstGeom prst="rect">
            <a:avLst/>
          </a:prstGeom>
        </p:spPr>
      </p:pic>
      <p:pic>
        <p:nvPicPr>
          <p:cNvPr id="38" name="Afbeelding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 rot="10800000">
            <a:off x="-111760" y="2206631"/>
            <a:ext cx="767503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16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      Back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863600" y="850901"/>
            <a:ext cx="767503" cy="622300"/>
          </a:xfrm>
          <a:prstGeom prst="rect">
            <a:avLst/>
          </a:prstGeom>
        </p:spPr>
      </p:pic>
      <p:sp>
        <p:nvSpPr>
          <p:cNvPr id="33" name="Rechthoek 32"/>
          <p:cNvSpPr/>
          <p:nvPr/>
        </p:nvSpPr>
        <p:spPr>
          <a:xfrm>
            <a:off x="212335" y="1639054"/>
            <a:ext cx="877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Show:</a:t>
            </a:r>
            <a:endParaRPr lang="nl-NL" dirty="0"/>
          </a:p>
        </p:txBody>
      </p:sp>
      <p:sp>
        <p:nvSpPr>
          <p:cNvPr id="35" name="Afgeronde rechthoek 34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1341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362588" y="1659374"/>
            <a:ext cx="208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1   </a:t>
            </a:r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Current</a:t>
            </a:r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 status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3" name="Ovaal 42"/>
          <p:cNvSpPr/>
          <p:nvPr/>
        </p:nvSpPr>
        <p:spPr>
          <a:xfrm>
            <a:off x="345440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475868" y="1659374"/>
            <a:ext cx="2340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2   Member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schedule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480" y="2904092"/>
            <a:ext cx="9194800" cy="164683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080" y="2316480"/>
            <a:ext cx="2803889" cy="3210560"/>
          </a:xfrm>
          <a:prstGeom prst="rect">
            <a:avLst/>
          </a:prstGeom>
        </p:spPr>
      </p:pic>
      <p:sp>
        <p:nvSpPr>
          <p:cNvPr id="47" name="Ovaal 46"/>
          <p:cNvSpPr/>
          <p:nvPr/>
        </p:nvSpPr>
        <p:spPr>
          <a:xfrm>
            <a:off x="5842000" y="165608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5863468" y="1649214"/>
            <a:ext cx="193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Office on map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51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216946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      Back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0" name="Afbeelding 29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863600" y="850901"/>
            <a:ext cx="767503" cy="622300"/>
          </a:xfrm>
          <a:prstGeom prst="rect">
            <a:avLst/>
          </a:prstGeom>
        </p:spPr>
      </p:pic>
      <p:sp>
        <p:nvSpPr>
          <p:cNvPr id="33" name="Rechthoek 32"/>
          <p:cNvSpPr/>
          <p:nvPr/>
        </p:nvSpPr>
        <p:spPr>
          <a:xfrm>
            <a:off x="212335" y="1639054"/>
            <a:ext cx="877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Show:</a:t>
            </a:r>
            <a:endParaRPr lang="nl-NL" dirty="0"/>
          </a:p>
        </p:txBody>
      </p:sp>
      <p:sp>
        <p:nvSpPr>
          <p:cNvPr id="35" name="Afgeronde rechthoek 34"/>
          <p:cNvSpPr/>
          <p:nvPr/>
        </p:nvSpPr>
        <p:spPr>
          <a:xfrm>
            <a:off x="233680" y="1625600"/>
            <a:ext cx="11826240" cy="447040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/>
          <p:cNvSpPr/>
          <p:nvPr/>
        </p:nvSpPr>
        <p:spPr>
          <a:xfrm>
            <a:off x="134112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/>
          <p:cNvSpPr/>
          <p:nvPr/>
        </p:nvSpPr>
        <p:spPr>
          <a:xfrm>
            <a:off x="1362588" y="1659374"/>
            <a:ext cx="1955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1   </a:t>
            </a:r>
            <a:r>
              <a:rPr lang="nl-NL" dirty="0" err="1" smtClean="0">
                <a:solidFill>
                  <a:srgbClr val="434343"/>
                </a:solidFill>
                <a:latin typeface="Arial"/>
                <a:cs typeface="Arial"/>
              </a:rPr>
              <a:t>Current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status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3" name="Ovaal 42"/>
          <p:cNvSpPr/>
          <p:nvPr/>
        </p:nvSpPr>
        <p:spPr>
          <a:xfrm>
            <a:off x="3454400" y="166624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/>
          <p:cNvSpPr/>
          <p:nvPr/>
        </p:nvSpPr>
        <p:spPr>
          <a:xfrm>
            <a:off x="3475868" y="1659374"/>
            <a:ext cx="2455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434343"/>
                </a:solidFill>
                <a:latin typeface="Arial"/>
                <a:cs typeface="Arial"/>
              </a:rPr>
              <a:t>2   Member </a:t>
            </a:r>
            <a:r>
              <a:rPr lang="nl-NL" b="1" dirty="0" err="1" smtClean="0">
                <a:solidFill>
                  <a:srgbClr val="434343"/>
                </a:solidFill>
                <a:latin typeface="Arial"/>
                <a:cs typeface="Arial"/>
              </a:rPr>
              <a:t>schedule</a:t>
            </a:r>
            <a:endParaRPr lang="nl-NL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47" name="Ovaal 46"/>
          <p:cNvSpPr/>
          <p:nvPr/>
        </p:nvSpPr>
        <p:spPr>
          <a:xfrm>
            <a:off x="5943600" y="1656080"/>
            <a:ext cx="365760" cy="3657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 47"/>
          <p:cNvSpPr/>
          <p:nvPr/>
        </p:nvSpPr>
        <p:spPr>
          <a:xfrm>
            <a:off x="5975228" y="1649214"/>
            <a:ext cx="1938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lang="nl-NL" dirty="0" smtClean="0">
                <a:solidFill>
                  <a:srgbClr val="434343"/>
                </a:solidFill>
                <a:latin typeface="Arial"/>
                <a:cs typeface="Arial"/>
              </a:rPr>
              <a:t>   Office on map</a:t>
            </a:r>
            <a:endParaRPr lang="nl-NL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051" y="2204719"/>
            <a:ext cx="8955385" cy="7157691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3200" y="6042660"/>
            <a:ext cx="767503" cy="622300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2631440" y="2425700"/>
            <a:ext cx="767503" cy="622300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080" y="2316480"/>
            <a:ext cx="2803889" cy="32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1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9600" cy="77470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95" y="-236785"/>
            <a:ext cx="7449376" cy="103150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89" y="-623658"/>
            <a:ext cx="571500" cy="13335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3979330" y="42333"/>
            <a:ext cx="82126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smtClean="0">
                <a:solidFill>
                  <a:schemeClr val="bg1"/>
                </a:solidFill>
                <a:latin typeface="Arial"/>
                <a:cs typeface="Arial"/>
              </a:rPr>
              <a:t>Zaterdag 27 december 2014 - 14</a:t>
            </a:r>
            <a:r>
              <a:rPr lang="nl-NL" sz="3200" b="1" dirty="0">
                <a:solidFill>
                  <a:schemeClr val="bg1"/>
                </a:solidFill>
                <a:latin typeface="Arial"/>
                <a:cs typeface="Arial"/>
              </a:rPr>
              <a:t>:15</a:t>
            </a:r>
          </a:p>
        </p:txBody>
      </p:sp>
      <p:sp>
        <p:nvSpPr>
          <p:cNvPr id="13" name="Rechthoek 12"/>
          <p:cNvSpPr/>
          <p:nvPr/>
        </p:nvSpPr>
        <p:spPr>
          <a:xfrm>
            <a:off x="213958" y="1398531"/>
            <a:ext cx="11856122" cy="135629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/>
          <p:cNvSpPr/>
          <p:nvPr/>
        </p:nvSpPr>
        <p:spPr>
          <a:xfrm>
            <a:off x="8212651" y="1401520"/>
            <a:ext cx="3847053" cy="122480"/>
          </a:xfrm>
          <a:prstGeom prst="rect">
            <a:avLst/>
          </a:prstGeom>
          <a:solidFill>
            <a:srgbClr val="3B7C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/>
          <p:cNvSpPr txBox="1"/>
          <p:nvPr/>
        </p:nvSpPr>
        <p:spPr>
          <a:xfrm>
            <a:off x="528320" y="873760"/>
            <a:ext cx="46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lang="nl-NL" sz="2400" dirty="0" smtClean="0">
                <a:solidFill>
                  <a:srgbClr val="434343"/>
                </a:solidFill>
                <a:latin typeface="Arial"/>
                <a:cs typeface="Arial"/>
              </a:rPr>
              <a:t>   </a:t>
            </a:r>
            <a:r>
              <a:rPr lang="nl-NL" sz="2400" dirty="0">
                <a:solidFill>
                  <a:srgbClr val="434343"/>
                </a:solidFill>
                <a:latin typeface="Arial"/>
                <a:cs typeface="Arial"/>
              </a:rPr>
              <a:t>Show </a:t>
            </a:r>
            <a:r>
              <a:rPr lang="nl-NL" sz="2400" dirty="0" err="1">
                <a:solidFill>
                  <a:srgbClr val="434343"/>
                </a:solidFill>
                <a:latin typeface="Arial"/>
                <a:cs typeface="Arial"/>
              </a:rPr>
              <a:t>availabilities</a:t>
            </a:r>
            <a:endParaRPr lang="nl-NL" sz="2400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7" name="Ovaal 16"/>
          <p:cNvSpPr/>
          <p:nvPr/>
        </p:nvSpPr>
        <p:spPr>
          <a:xfrm>
            <a:off x="477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/>
          <p:cNvSpPr txBox="1"/>
          <p:nvPr/>
        </p:nvSpPr>
        <p:spPr>
          <a:xfrm>
            <a:off x="8707120" y="863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rgbClr val="434343"/>
                </a:solidFill>
                <a:latin typeface="Arial"/>
                <a:cs typeface="Arial"/>
              </a:rPr>
              <a:t>2</a:t>
            </a:r>
            <a:r>
              <a:rPr lang="nl-NL" sz="2400" b="1" dirty="0" smtClean="0">
                <a:solidFill>
                  <a:srgbClr val="434343"/>
                </a:solidFill>
                <a:latin typeface="Arial"/>
                <a:cs typeface="Arial"/>
              </a:rPr>
              <a:t>   Search member</a:t>
            </a:r>
            <a:endParaRPr lang="nl-NL" sz="2400" b="1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19" name="Ovaal 18"/>
          <p:cNvSpPr/>
          <p:nvPr/>
        </p:nvSpPr>
        <p:spPr>
          <a:xfrm>
            <a:off x="8656320" y="86360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/>
          <p:cNvSpPr txBox="1"/>
          <p:nvPr/>
        </p:nvSpPr>
        <p:spPr>
          <a:xfrm>
            <a:off x="5100320" y="873760"/>
            <a:ext cx="286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rgbClr val="434343"/>
                </a:solidFill>
                <a:latin typeface="Arial"/>
                <a:cs typeface="Arial"/>
              </a:rPr>
              <a:t>1   Show map</a:t>
            </a:r>
            <a:endParaRPr lang="nl-NL" sz="2400" dirty="0">
              <a:solidFill>
                <a:srgbClr val="434343"/>
              </a:solidFill>
              <a:latin typeface="Arial"/>
              <a:cs typeface="Arial"/>
            </a:endParaRPr>
          </a:p>
        </p:txBody>
      </p:sp>
      <p:sp>
        <p:nvSpPr>
          <p:cNvPr id="21" name="Ovaal 20"/>
          <p:cNvSpPr/>
          <p:nvPr/>
        </p:nvSpPr>
        <p:spPr>
          <a:xfrm>
            <a:off x="5049520" y="873760"/>
            <a:ext cx="467360" cy="467360"/>
          </a:xfrm>
          <a:prstGeom prst="ellipse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9" name="Afgeronde rechthoek 128"/>
          <p:cNvSpPr/>
          <p:nvPr/>
        </p:nvSpPr>
        <p:spPr>
          <a:xfrm>
            <a:off x="233680" y="1625599"/>
            <a:ext cx="11826240" cy="914275"/>
          </a:xfrm>
          <a:prstGeom prst="roundRect">
            <a:avLst/>
          </a:prstGeom>
          <a:noFill/>
          <a:ln w="127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1" name="Rechthoek 140"/>
          <p:cNvSpPr/>
          <p:nvPr/>
        </p:nvSpPr>
        <p:spPr>
          <a:xfrm>
            <a:off x="239357" y="1787664"/>
            <a:ext cx="155343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3200" b="1" dirty="0" smtClean="0">
                <a:solidFill>
                  <a:srgbClr val="434343"/>
                </a:solidFill>
                <a:latin typeface="Arial"/>
                <a:cs typeface="Arial"/>
              </a:rPr>
              <a:t>Search</a:t>
            </a:r>
            <a:endParaRPr lang="nl-NL" sz="3200" dirty="0"/>
          </a:p>
        </p:txBody>
      </p:sp>
      <p:sp>
        <p:nvSpPr>
          <p:cNvPr id="142" name="Afgeronde rechthoek 141"/>
          <p:cNvSpPr/>
          <p:nvPr/>
        </p:nvSpPr>
        <p:spPr>
          <a:xfrm>
            <a:off x="1959097" y="1810337"/>
            <a:ext cx="9930594" cy="540399"/>
          </a:xfrm>
          <a:prstGeom prst="roundRect">
            <a:avLst/>
          </a:prstGeom>
          <a:noFill/>
          <a:ln w="38100" cmpd="sng">
            <a:solidFill>
              <a:srgbClr val="3B7C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4" name="Afbeelding 143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216176" y="6161341"/>
            <a:ext cx="767503" cy="622300"/>
          </a:xfrm>
          <a:prstGeom prst="rect">
            <a:avLst/>
          </a:prstGeom>
        </p:spPr>
      </p:pic>
      <p:pic>
        <p:nvPicPr>
          <p:cNvPr id="145" name="Afbeelding 144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 rot="10800000">
            <a:off x="104416" y="2544381"/>
            <a:ext cx="767503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280</Words>
  <Application>Microsoft Macintosh PowerPoint</Application>
  <PresentationFormat>Aangepast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Vh</dc:creator>
  <cp:lastModifiedBy>Filip Moons</cp:lastModifiedBy>
  <cp:revision>39</cp:revision>
  <dcterms:created xsi:type="dcterms:W3CDTF">2014-12-10T12:49:02Z</dcterms:created>
  <dcterms:modified xsi:type="dcterms:W3CDTF">2014-12-28T07:09:28Z</dcterms:modified>
</cp:coreProperties>
</file>