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0588B-AD07-F240-A072-60AAA2263D5F}" v="847" dt="2018-10-24T09:24:13.291"/>
    <p1510:client id="{22A967FC-EBA8-A040-BF00-B9AB953723E9}" v="17" dt="2018-10-24T09:37:18.064"/>
    <p1510:client id="{FFA2ED7B-DE33-4055-9BDA-BB1E3252E1EB}" v="2036" dt="2018-10-24T09:43:27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56658" autoAdjust="0"/>
  </p:normalViewPr>
  <p:slideViewPr>
    <p:cSldViewPr snapToGrid="0">
      <p:cViewPr varScale="1">
        <p:scale>
          <a:sx n="71" d="100"/>
          <a:sy n="71" d="100"/>
        </p:scale>
        <p:origin x="2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00144-704D-5D45-890C-1EE68AD5C7B4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34D05-DB0B-534C-A00C-04EB09BF6F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67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Wij</a:t>
            </a:r>
            <a:r>
              <a:rPr lang="en-US"/>
              <a:t> </a:t>
            </a:r>
            <a:r>
              <a:rPr lang="en-US" err="1"/>
              <a:t>zijn</a:t>
            </a:r>
            <a:r>
              <a:rPr lang="en-US"/>
              <a:t> Stijn </a:t>
            </a:r>
            <a:r>
              <a:rPr lang="en-US" err="1"/>
              <a:t>Defour</a:t>
            </a:r>
            <a:r>
              <a:rPr lang="en-US"/>
              <a:t>, Lars </a:t>
            </a:r>
            <a:r>
              <a:rPr lang="en-US" err="1"/>
              <a:t>Vlymickx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Ruben </a:t>
            </a:r>
            <a:r>
              <a:rPr lang="en-US" err="1"/>
              <a:t>Segers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gaan</a:t>
            </a:r>
            <a:r>
              <a:rPr lang="en-US"/>
              <a:t>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vandaag</a:t>
            </a:r>
            <a:r>
              <a:rPr lang="en-US"/>
              <a:t> </a:t>
            </a:r>
            <a:r>
              <a:rPr lang="en-US" err="1"/>
              <a:t>ons</a:t>
            </a:r>
            <a:r>
              <a:rPr lang="en-US"/>
              <a:t> project van data mining </a:t>
            </a:r>
            <a:r>
              <a:rPr lang="en-US" err="1"/>
              <a:t>komen</a:t>
            </a:r>
            <a:r>
              <a:rPr lang="en-US"/>
              <a:t> </a:t>
            </a:r>
            <a:r>
              <a:rPr lang="en-US" err="1"/>
              <a:t>voorstellen</a:t>
            </a:r>
            <a:r>
              <a:rPr lang="en-US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4D05-DB0B-534C-A00C-04EB09BF6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2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Eerst</a:t>
            </a:r>
            <a:r>
              <a:rPr lang="en-US"/>
              <a:t> </a:t>
            </a:r>
            <a:r>
              <a:rPr lang="en-US" err="1"/>
              <a:t>zullen</a:t>
            </a:r>
            <a:r>
              <a:rPr lang="en-US"/>
              <a:t> we </a:t>
            </a:r>
            <a:r>
              <a:rPr lang="en-US" err="1"/>
              <a:t>uitleggen</a:t>
            </a:r>
            <a:r>
              <a:rPr lang="en-US"/>
              <a:t> wat we </a:t>
            </a:r>
            <a:r>
              <a:rPr lang="en-US" err="1"/>
              <a:t>als</a:t>
            </a:r>
            <a:r>
              <a:rPr lang="en-US"/>
              <a:t> </a:t>
            </a:r>
            <a:r>
              <a:rPr lang="en-US" err="1"/>
              <a:t>onderwerp</a:t>
            </a:r>
            <a:r>
              <a:rPr lang="en-US"/>
              <a:t> </a:t>
            </a:r>
            <a:r>
              <a:rPr lang="en-US" err="1"/>
              <a:t>hebben</a:t>
            </a:r>
            <a:r>
              <a:rPr lang="en-US"/>
              <a:t> </a:t>
            </a:r>
            <a:r>
              <a:rPr lang="en-US" err="1"/>
              <a:t>genomen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ons</a:t>
            </a:r>
            <a:r>
              <a:rPr lang="en-US"/>
              <a:t> project. </a:t>
            </a:r>
            <a:r>
              <a:rPr lang="en-US" err="1"/>
              <a:t>Daarna</a:t>
            </a:r>
            <a:r>
              <a:rPr lang="en-US"/>
              <a:t> </a:t>
            </a:r>
            <a:r>
              <a:rPr lang="en-US" err="1"/>
              <a:t>gaan</a:t>
            </a:r>
            <a:r>
              <a:rPr lang="en-US"/>
              <a:t> we </a:t>
            </a:r>
            <a:r>
              <a:rPr lang="en-US" err="1"/>
              <a:t>vertellen</a:t>
            </a:r>
            <a:r>
              <a:rPr lang="en-US"/>
              <a:t> over hoe we </a:t>
            </a:r>
            <a:r>
              <a:rPr lang="en-US" err="1"/>
              <a:t>aan</a:t>
            </a:r>
            <a:r>
              <a:rPr lang="en-US"/>
              <a:t> </a:t>
            </a:r>
            <a:r>
              <a:rPr lang="en-US" err="1"/>
              <a:t>dit</a:t>
            </a:r>
            <a:r>
              <a:rPr lang="en-US"/>
              <a:t> project </a:t>
            </a:r>
            <a:r>
              <a:rPr lang="en-US" err="1"/>
              <a:t>zijn</a:t>
            </a:r>
            <a:r>
              <a:rPr lang="en-US"/>
              <a:t> </a:t>
            </a:r>
            <a:r>
              <a:rPr lang="en-US" err="1"/>
              <a:t>begonnen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hoe we het </a:t>
            </a:r>
            <a:r>
              <a:rPr lang="en-US" err="1"/>
              <a:t>verder</a:t>
            </a:r>
            <a:r>
              <a:rPr lang="en-US"/>
              <a:t> </a:t>
            </a:r>
            <a:r>
              <a:rPr lang="en-US" err="1"/>
              <a:t>hebben</a:t>
            </a:r>
            <a:r>
              <a:rPr lang="en-US"/>
              <a:t> </a:t>
            </a:r>
            <a:r>
              <a:rPr lang="en-US" err="1"/>
              <a:t>aangepakt</a:t>
            </a:r>
            <a:r>
              <a:rPr lang="en-US"/>
              <a:t>. </a:t>
            </a:r>
            <a:r>
              <a:rPr lang="en-US" err="1"/>
              <a:t>Natuurlijk</a:t>
            </a:r>
            <a:r>
              <a:rPr lang="en-US"/>
              <a:t> </a:t>
            </a:r>
            <a:r>
              <a:rPr lang="en-US" err="1"/>
              <a:t>kom</a:t>
            </a:r>
            <a:r>
              <a:rPr lang="en-US"/>
              <a:t> </a:t>
            </a:r>
            <a:r>
              <a:rPr lang="en-US" err="1"/>
              <a:t>je</a:t>
            </a:r>
            <a:r>
              <a:rPr lang="en-US"/>
              <a:t> </a:t>
            </a:r>
            <a:r>
              <a:rPr lang="en-US" err="1"/>
              <a:t>wel</a:t>
            </a:r>
            <a:r>
              <a:rPr lang="en-US"/>
              <a:t> </a:t>
            </a:r>
            <a:r>
              <a:rPr lang="en-US" err="1"/>
              <a:t>eens</a:t>
            </a:r>
            <a:r>
              <a:rPr lang="en-US"/>
              <a:t> vast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zitten</a:t>
            </a:r>
            <a:r>
              <a:rPr lang="en-US"/>
              <a:t> of </a:t>
            </a:r>
            <a:r>
              <a:rPr lang="en-US" err="1"/>
              <a:t>heb</a:t>
            </a:r>
            <a:r>
              <a:rPr lang="en-US"/>
              <a:t> </a:t>
            </a:r>
            <a:r>
              <a:rPr lang="en-US" err="1"/>
              <a:t>je</a:t>
            </a:r>
            <a:r>
              <a:rPr lang="en-US"/>
              <a:t> struggles </a:t>
            </a:r>
            <a:r>
              <a:rPr lang="en-US" err="1"/>
              <a:t>als</a:t>
            </a:r>
            <a:r>
              <a:rPr lang="en-US"/>
              <a:t> </a:t>
            </a:r>
            <a:r>
              <a:rPr lang="en-US" err="1"/>
              <a:t>je</a:t>
            </a:r>
            <a:r>
              <a:rPr lang="en-US"/>
              <a:t> </a:t>
            </a:r>
            <a:r>
              <a:rPr lang="en-US" err="1"/>
              <a:t>aan</a:t>
            </a:r>
            <a:r>
              <a:rPr lang="en-US"/>
              <a:t> het </a:t>
            </a:r>
            <a:r>
              <a:rPr lang="en-US" err="1"/>
              <a:t>programmeren</a:t>
            </a:r>
            <a:r>
              <a:rPr lang="en-US"/>
              <a:t> bent.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gaan</a:t>
            </a:r>
            <a:r>
              <a:rPr lang="en-US"/>
              <a:t> we </a:t>
            </a:r>
            <a:r>
              <a:rPr lang="en-US" err="1"/>
              <a:t>uitleggen</a:t>
            </a:r>
            <a:r>
              <a:rPr lang="en-US"/>
              <a:t> op </a:t>
            </a:r>
            <a:r>
              <a:rPr lang="en-US" err="1"/>
              <a:t>welke</a:t>
            </a:r>
            <a:r>
              <a:rPr lang="en-US"/>
              <a:t> </a:t>
            </a:r>
            <a:r>
              <a:rPr lang="en-US" err="1"/>
              <a:t>problemen</a:t>
            </a:r>
            <a:r>
              <a:rPr lang="en-US"/>
              <a:t> we </a:t>
            </a:r>
            <a:r>
              <a:rPr lang="en-US" err="1"/>
              <a:t>zijn</a:t>
            </a:r>
            <a:r>
              <a:rPr lang="en-US"/>
              <a:t> </a:t>
            </a:r>
            <a:r>
              <a:rPr lang="en-US" err="1"/>
              <a:t>gekomen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hoe we </a:t>
            </a:r>
            <a:r>
              <a:rPr lang="en-US" err="1"/>
              <a:t>deze</a:t>
            </a:r>
            <a:r>
              <a:rPr lang="en-US"/>
              <a:t> </a:t>
            </a:r>
            <a:r>
              <a:rPr lang="en-US" err="1"/>
              <a:t>hebben</a:t>
            </a:r>
            <a:r>
              <a:rPr lang="en-US"/>
              <a:t> </a:t>
            </a:r>
            <a:r>
              <a:rPr lang="en-US" err="1"/>
              <a:t>opgelost</a:t>
            </a:r>
            <a:r>
              <a:rPr lang="en-US"/>
              <a:t>. </a:t>
            </a:r>
            <a:r>
              <a:rPr lang="en-US" err="1"/>
              <a:t>Als</a:t>
            </a:r>
            <a:r>
              <a:rPr lang="en-US"/>
              <a:t> </a:t>
            </a:r>
            <a:r>
              <a:rPr lang="en-US" err="1"/>
              <a:t>laatste</a:t>
            </a:r>
            <a:r>
              <a:rPr lang="en-US"/>
              <a:t> </a:t>
            </a:r>
            <a:r>
              <a:rPr lang="en-US" err="1"/>
              <a:t>zullen</a:t>
            </a:r>
            <a:r>
              <a:rPr lang="en-US"/>
              <a:t> we </a:t>
            </a:r>
            <a:r>
              <a:rPr lang="en-US" err="1"/>
              <a:t>een</a:t>
            </a:r>
            <a:r>
              <a:rPr lang="en-US"/>
              <a:t> live demo van </a:t>
            </a:r>
            <a:r>
              <a:rPr lang="en-US" err="1"/>
              <a:t>ons</a:t>
            </a:r>
            <a:r>
              <a:rPr lang="en-US"/>
              <a:t> project </a:t>
            </a:r>
            <a:r>
              <a:rPr lang="en-US" err="1"/>
              <a:t>geven</a:t>
            </a:r>
            <a:r>
              <a:rPr lang="en-US"/>
              <a:t> met </a:t>
            </a:r>
            <a:r>
              <a:rPr lang="en-US" err="1"/>
              <a:t>bijhorende</a:t>
            </a:r>
            <a:r>
              <a:rPr lang="en-US"/>
              <a:t> code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uitleg</a:t>
            </a:r>
            <a:r>
              <a:rPr lang="en-US"/>
              <a:t> van de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4D05-DB0B-534C-A00C-04EB09BF6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49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onderzoeken</a:t>
            </a:r>
            <a:r>
              <a:rPr lang="en-US" dirty="0"/>
              <a:t> we:</a:t>
            </a:r>
            <a:r>
              <a:rPr lang="en-US" b="1" dirty="0"/>
              <a:t> Is </a:t>
            </a:r>
            <a:r>
              <a:rPr lang="en-US" b="1" dirty="0" err="1"/>
              <a:t>er</a:t>
            </a:r>
            <a:r>
              <a:rPr lang="en-US" b="1" dirty="0"/>
              <a:t> een </a:t>
            </a:r>
            <a:r>
              <a:rPr lang="en-US" b="1" dirty="0" err="1"/>
              <a:t>corrolatie</a:t>
            </a:r>
            <a:r>
              <a:rPr lang="en-US" b="1" dirty="0"/>
              <a:t> </a:t>
            </a:r>
            <a:r>
              <a:rPr lang="en-US" b="1" dirty="0" err="1"/>
              <a:t>tussen</a:t>
            </a:r>
            <a:r>
              <a:rPr lang="en-US" b="1" dirty="0"/>
              <a:t> </a:t>
            </a:r>
            <a:r>
              <a:rPr lang="en-US" b="1" dirty="0" err="1"/>
              <a:t>bevolkingsaantal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temperatuur</a:t>
            </a:r>
            <a:r>
              <a:rPr lang="en-US" b="1" dirty="0"/>
              <a:t> van een </a:t>
            </a:r>
            <a:r>
              <a:rPr lang="en-US" b="1" dirty="0" err="1"/>
              <a:t>bepaald</a:t>
            </a:r>
            <a:r>
              <a:rPr lang="en-US" b="1" dirty="0"/>
              <a:t> land?</a:t>
            </a:r>
          </a:p>
          <a:p>
            <a:endParaRPr lang="en-US" dirty="0"/>
          </a:p>
          <a:p>
            <a:r>
              <a:rPr lang="en-US" dirty="0" err="1"/>
              <a:t>Verwachting</a:t>
            </a:r>
            <a:r>
              <a:rPr lang="en-US" dirty="0"/>
              <a:t> van </a:t>
            </a:r>
            <a:r>
              <a:rPr lang="en-US" dirty="0" err="1"/>
              <a:t>verband</a:t>
            </a:r>
            <a:r>
              <a:rPr lang="en-US" dirty="0"/>
              <a:t> =&gt; </a:t>
            </a:r>
            <a:r>
              <a:rPr lang="en-US" dirty="0" err="1"/>
              <a:t>daar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bevolking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bevolkingsdichtheid</a:t>
            </a:r>
            <a:r>
              <a:rPr lang="en-US" dirty="0"/>
              <a:t> is </a:t>
            </a:r>
            <a:r>
              <a:rPr lang="en-US" dirty="0" err="1"/>
              <a:t>er</a:t>
            </a:r>
            <a:r>
              <a:rPr lang="en-US" dirty="0"/>
              <a:t> een </a:t>
            </a:r>
            <a:r>
              <a:rPr lang="en-US" dirty="0" err="1"/>
              <a:t>hoger</a:t>
            </a:r>
            <a:r>
              <a:rPr lang="en-US" dirty="0"/>
              <a:t> </a:t>
            </a:r>
            <a:r>
              <a:rPr lang="en-US" dirty="0" err="1"/>
              <a:t>temeratuur</a:t>
            </a:r>
            <a:r>
              <a:rPr lang="en-US" dirty="0"/>
              <a:t>. </a:t>
            </a:r>
            <a:r>
              <a:rPr lang="en-US" dirty="0" err="1"/>
              <a:t>Stijgt</a:t>
            </a:r>
            <a:r>
              <a:rPr lang="en-US" dirty="0"/>
              <a:t> de temp </a:t>
            </a:r>
            <a:r>
              <a:rPr lang="en-US" dirty="0" err="1"/>
              <a:t>als</a:t>
            </a:r>
            <a:r>
              <a:rPr lang="en-US" dirty="0"/>
              <a:t> de </a:t>
            </a:r>
            <a:r>
              <a:rPr lang="en-US" dirty="0" err="1"/>
              <a:t>bevolking</a:t>
            </a:r>
            <a:r>
              <a:rPr lang="en-US" dirty="0"/>
              <a:t> </a:t>
            </a:r>
            <a:r>
              <a:rPr lang="en-US" dirty="0" err="1"/>
              <a:t>stijgt</a:t>
            </a:r>
            <a:r>
              <a:rPr lang="en-US" dirty="0"/>
              <a:t>?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komt</a:t>
            </a:r>
            <a:r>
              <a:rPr lang="en-US" dirty="0"/>
              <a:t> </a:t>
            </a:r>
            <a:r>
              <a:rPr lang="en-US" dirty="0" err="1"/>
              <a:t>doordat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vervuiling</a:t>
            </a:r>
            <a:r>
              <a:rPr lang="en-US" dirty="0"/>
              <a:t>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4D05-DB0B-534C-A00C-04EB09BF6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76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Temperatuur, populatie = </a:t>
            </a:r>
            <a:r>
              <a:rPr lang="nl-BE" err="1"/>
              <a:t>kaggle</a:t>
            </a:r>
            <a:endParaRPr lang="nl-BE"/>
          </a:p>
          <a:p>
            <a:r>
              <a:rPr lang="nl-BE"/>
              <a:t>Landen </a:t>
            </a:r>
            <a:r>
              <a:rPr lang="nl-BE" err="1"/>
              <a:t>geo</a:t>
            </a:r>
            <a:r>
              <a:rPr lang="nl-BE"/>
              <a:t> = </a:t>
            </a:r>
            <a:r>
              <a:rPr lang="nl-BE" err="1"/>
              <a:t>worlddata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4D05-DB0B-534C-A00C-04EB09BF6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92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Eesrste</a:t>
            </a:r>
            <a:r>
              <a:rPr lang="en-US" dirty="0"/>
              <a:t> project </a:t>
            </a:r>
            <a:r>
              <a:rPr lang="en-US" dirty="0" err="1"/>
              <a:t>gefaald</a:t>
            </a:r>
            <a:r>
              <a:rPr lang="en-US" dirty="0"/>
              <a:t> door de database die we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konden</a:t>
            </a:r>
            <a:r>
              <a:rPr lang="en-US" dirty="0"/>
              <a:t> </a:t>
            </a:r>
            <a:r>
              <a:rPr lang="en-US" dirty="0" err="1"/>
              <a:t>vinden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door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weinig</a:t>
            </a:r>
            <a:r>
              <a:rPr lang="en-US" dirty="0"/>
              <a:t> </a:t>
            </a:r>
            <a:r>
              <a:rPr lang="en-US" dirty="0" err="1"/>
              <a:t>bruikbare</a:t>
            </a:r>
            <a:r>
              <a:rPr lang="en-US" dirty="0"/>
              <a:t> data. </a:t>
            </a:r>
          </a:p>
          <a:p>
            <a:r>
              <a:rPr lang="en-US" dirty="0" err="1"/>
              <a:t>Daarna</a:t>
            </a:r>
            <a:r>
              <a:rPr lang="en-US" dirty="0"/>
              <a:t> </a:t>
            </a:r>
            <a:r>
              <a:rPr lang="en-US" dirty="0" err="1"/>
              <a:t>grotere</a:t>
            </a:r>
            <a:r>
              <a:rPr lang="en-US" dirty="0"/>
              <a:t> </a:t>
            </a:r>
            <a:r>
              <a:rPr lang="en-US" dirty="0" err="1"/>
              <a:t>gezocht</a:t>
            </a:r>
            <a:r>
              <a:rPr lang="en-US" dirty="0"/>
              <a:t> die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bruikbaar</a:t>
            </a:r>
            <a:r>
              <a:rPr lang="en-US" dirty="0"/>
              <a:t> is</a:t>
            </a:r>
          </a:p>
          <a:p>
            <a:r>
              <a:rPr lang="en-US" dirty="0" err="1"/>
              <a:t>Vuile</a:t>
            </a:r>
            <a:r>
              <a:rPr lang="en-US" dirty="0"/>
              <a:t> data:</a:t>
            </a:r>
          </a:p>
          <a:p>
            <a:r>
              <a:rPr lang="en-US" dirty="0"/>
              <a:t> - </a:t>
            </a:r>
            <a:r>
              <a:rPr lang="en-US" dirty="0" err="1"/>
              <a:t>coordinaten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strings</a:t>
            </a:r>
          </a:p>
          <a:p>
            <a:r>
              <a:rPr lang="en-US" dirty="0"/>
              <a:t> -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accuraat</a:t>
            </a:r>
            <a:r>
              <a:rPr lang="en-US" dirty="0"/>
              <a:t> </a:t>
            </a:r>
            <a:r>
              <a:rPr lang="en-US" dirty="0" err="1"/>
              <a:t>genoeg</a:t>
            </a:r>
            <a:endParaRPr lang="en-US" dirty="0"/>
          </a:p>
          <a:p>
            <a:r>
              <a:rPr lang="en-US" dirty="0"/>
              <a:t> -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datums is </a:t>
            </a:r>
            <a:r>
              <a:rPr lang="en-US" dirty="0" err="1"/>
              <a:t>er</a:t>
            </a:r>
            <a:r>
              <a:rPr lang="en-US" dirty="0"/>
              <a:t> data (</a:t>
            </a:r>
            <a:r>
              <a:rPr lang="en-US" dirty="0" err="1"/>
              <a:t>temperatuur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Land-</a:t>
            </a:r>
            <a:r>
              <a:rPr lang="en-US" dirty="0" err="1"/>
              <a:t>namen</a:t>
            </a:r>
            <a:r>
              <a:rPr lang="en-US" dirty="0"/>
              <a:t> </a:t>
            </a:r>
            <a:r>
              <a:rPr lang="en-US" dirty="0" err="1"/>
              <a:t>kwamen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overeen</a:t>
            </a:r>
            <a:r>
              <a:rPr lang="en-US" dirty="0"/>
              <a:t> -&gt; </a:t>
            </a:r>
            <a:r>
              <a:rPr lang="en-US" dirty="0" err="1"/>
              <a:t>handmatig</a:t>
            </a:r>
            <a:r>
              <a:rPr lang="en-US" dirty="0"/>
              <a:t> </a:t>
            </a:r>
            <a:r>
              <a:rPr lang="en-US" dirty="0" err="1"/>
              <a:t>vergelijken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aanpassen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Dataset </a:t>
            </a:r>
            <a:r>
              <a:rPr lang="en-US" dirty="0" err="1"/>
              <a:t>populatie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structuur</a:t>
            </a:r>
            <a:r>
              <a:rPr lang="en-US" dirty="0"/>
              <a:t> dan </a:t>
            </a:r>
            <a:r>
              <a:rPr lang="en-US" dirty="0" err="1"/>
              <a:t>temperatuur</a:t>
            </a:r>
            <a:r>
              <a:rPr lang="en-US" dirty="0"/>
              <a:t> dataset</a:t>
            </a:r>
          </a:p>
          <a:p>
            <a:endParaRPr lang="en-US" dirty="0"/>
          </a:p>
          <a:p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moeite</a:t>
            </a:r>
            <a:r>
              <a:rPr lang="en-US" dirty="0"/>
              <a:t> </a:t>
            </a:r>
            <a:r>
              <a:rPr lang="en-US" dirty="0" err="1"/>
              <a:t>gehad</a:t>
            </a:r>
            <a:r>
              <a:rPr lang="en-US" dirty="0"/>
              <a:t> met choropleth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: </a:t>
            </a:r>
            <a:r>
              <a:rPr lang="en-US" dirty="0" err="1"/>
              <a:t>toPandas</a:t>
            </a:r>
            <a:r>
              <a:rPr lang="en-US" dirty="0"/>
              <a:t>()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gebruiken</a:t>
            </a:r>
            <a:endParaRPr lang="en-US" dirty="0"/>
          </a:p>
          <a:p>
            <a:r>
              <a:rPr lang="en-US" dirty="0"/>
              <a:t>Choropleth met live datum slider </a:t>
            </a:r>
            <a:r>
              <a:rPr lang="en-US" dirty="0" err="1"/>
              <a:t>geprobeerd</a:t>
            </a:r>
            <a:r>
              <a:rPr lang="en-US" dirty="0"/>
              <a:t> maar door </a:t>
            </a:r>
            <a:r>
              <a:rPr lang="en-US" dirty="0" err="1"/>
              <a:t>restricties</a:t>
            </a:r>
            <a:r>
              <a:rPr lang="en-US" dirty="0"/>
              <a:t> van folium is diet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gelukt</a:t>
            </a:r>
            <a:r>
              <a:rPr lang="en-US" dirty="0"/>
              <a:t>. Het is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 om een choropleth layer met code visible </a:t>
            </a:r>
            <a:r>
              <a:rPr lang="en-US" dirty="0" err="1"/>
              <a:t>en</a:t>
            </a:r>
            <a:r>
              <a:rPr lang="en-US" dirty="0"/>
              <a:t> invisible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4D05-DB0B-534C-A00C-04EB09BF6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74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ICELAND (</a:t>
            </a:r>
            <a:r>
              <a:rPr lang="en-US" dirty="0" err="1"/>
              <a:t>kleinde</a:t>
            </a:r>
            <a:r>
              <a:rPr lang="en-US" dirty="0"/>
              <a:t> </a:t>
            </a:r>
            <a:r>
              <a:rPr lang="en-US" dirty="0" err="1"/>
              <a:t>populatie</a:t>
            </a:r>
            <a:r>
              <a:rPr lang="en-US" dirty="0"/>
              <a:t>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4D05-DB0B-534C-A00C-04EB09BF6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74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INDIA (</a:t>
            </a:r>
            <a:r>
              <a:rPr lang="en-US" dirty="0" err="1"/>
              <a:t>grote</a:t>
            </a:r>
            <a:r>
              <a:rPr lang="en-US" dirty="0"/>
              <a:t> </a:t>
            </a:r>
            <a:r>
              <a:rPr lang="en-US" dirty="0" err="1"/>
              <a:t>populatie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Conclusie</a:t>
            </a:r>
            <a:r>
              <a:rPr lang="en-US" dirty="0"/>
              <a:t>: We </a:t>
            </a:r>
            <a:r>
              <a:rPr lang="en-US" dirty="0" err="1"/>
              <a:t>hadden</a:t>
            </a:r>
            <a:r>
              <a:rPr lang="en-US" dirty="0"/>
              <a:t> </a:t>
            </a:r>
            <a:r>
              <a:rPr lang="en-US" dirty="0" err="1"/>
              <a:t>verwacht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een </a:t>
            </a:r>
            <a:r>
              <a:rPr lang="en-US" dirty="0" err="1"/>
              <a:t>grotere</a:t>
            </a:r>
            <a:r>
              <a:rPr lang="en-US" dirty="0"/>
              <a:t> </a:t>
            </a:r>
            <a:r>
              <a:rPr lang="en-US" dirty="0" err="1"/>
              <a:t>corolatie</a:t>
            </a:r>
            <a:r>
              <a:rPr lang="en-US" dirty="0"/>
              <a:t> </a:t>
            </a:r>
            <a:r>
              <a:rPr lang="en-US" dirty="0" err="1"/>
              <a:t>ging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landen</a:t>
            </a:r>
            <a:r>
              <a:rPr lang="en-US" dirty="0"/>
              <a:t> met een </a:t>
            </a:r>
            <a:r>
              <a:rPr lang="en-US" dirty="0" err="1"/>
              <a:t>grote</a:t>
            </a:r>
            <a:r>
              <a:rPr lang="en-US" dirty="0"/>
              <a:t> </a:t>
            </a:r>
            <a:r>
              <a:rPr lang="en-US" dirty="0" err="1"/>
              <a:t>populatie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stijging</a:t>
            </a:r>
            <a:r>
              <a:rPr lang="en-US" dirty="0"/>
              <a:t> van de </a:t>
            </a:r>
            <a:r>
              <a:rPr lang="en-US" dirty="0" err="1"/>
              <a:t>temperatuur</a:t>
            </a:r>
            <a:r>
              <a:rPr lang="en-US" dirty="0"/>
              <a:t>, maar </a:t>
            </a:r>
            <a:r>
              <a:rPr lang="en-US" dirty="0" err="1"/>
              <a:t>dit</a:t>
            </a:r>
            <a:r>
              <a:rPr lang="en-US" dirty="0"/>
              <a:t> is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Zowel</a:t>
            </a:r>
            <a:r>
              <a:rPr lang="en-US" dirty="0"/>
              <a:t> in </a:t>
            </a:r>
            <a:r>
              <a:rPr lang="en-US" dirty="0" err="1"/>
              <a:t>groot</a:t>
            </a:r>
            <a:r>
              <a:rPr lang="en-US" dirty="0"/>
              <a:t> </a:t>
            </a:r>
            <a:r>
              <a:rPr lang="en-US" dirty="0" err="1"/>
              <a:t>bevolkte</a:t>
            </a:r>
            <a:r>
              <a:rPr lang="en-US" dirty="0"/>
              <a:t> </a:t>
            </a:r>
            <a:r>
              <a:rPr lang="en-US" dirty="0" err="1"/>
              <a:t>landen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landen</a:t>
            </a:r>
            <a:r>
              <a:rPr lang="en-US" dirty="0"/>
              <a:t> met </a:t>
            </a:r>
            <a:r>
              <a:rPr lang="en-US" dirty="0" err="1"/>
              <a:t>weinig</a:t>
            </a:r>
            <a:r>
              <a:rPr lang="en-US" dirty="0"/>
              <a:t> </a:t>
            </a:r>
            <a:r>
              <a:rPr lang="en-US" dirty="0" err="1"/>
              <a:t>populatie</a:t>
            </a:r>
            <a:r>
              <a:rPr lang="en-US" dirty="0"/>
              <a:t> </a:t>
            </a:r>
            <a:r>
              <a:rPr lang="en-US" dirty="0" err="1"/>
              <a:t>stijgt</a:t>
            </a:r>
            <a:r>
              <a:rPr lang="en-US" dirty="0"/>
              <a:t> de </a:t>
            </a:r>
            <a:r>
              <a:rPr lang="en-US" dirty="0" err="1"/>
              <a:t>gemmidle</a:t>
            </a:r>
            <a:r>
              <a:rPr lang="en-US" dirty="0"/>
              <a:t> </a:t>
            </a:r>
            <a:r>
              <a:rPr lang="en-US" dirty="0" err="1"/>
              <a:t>temperatuur</a:t>
            </a:r>
            <a:r>
              <a:rPr lang="en-U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We </a:t>
            </a:r>
            <a:r>
              <a:rPr lang="en-US" b="0" dirty="0" err="1"/>
              <a:t>zijn</a:t>
            </a:r>
            <a:r>
              <a:rPr lang="en-US" b="0" dirty="0"/>
              <a:t> </a:t>
            </a:r>
            <a:r>
              <a:rPr lang="en-US" b="0" dirty="0" err="1"/>
              <a:t>ook</a:t>
            </a:r>
            <a:r>
              <a:rPr lang="en-US" b="0" dirty="0"/>
              <a:t> </a:t>
            </a:r>
            <a:r>
              <a:rPr lang="en-US" b="0" dirty="0" err="1"/>
              <a:t>vergeten</a:t>
            </a:r>
            <a:r>
              <a:rPr lang="en-US" b="0" dirty="0"/>
              <a:t> </a:t>
            </a:r>
            <a:r>
              <a:rPr lang="en-US" b="0" dirty="0" err="1"/>
              <a:t>rekening</a:t>
            </a:r>
            <a:r>
              <a:rPr lang="en-US" b="0" dirty="0"/>
              <a:t> </a:t>
            </a:r>
            <a:r>
              <a:rPr lang="en-US" b="0" dirty="0" err="1"/>
              <a:t>te</a:t>
            </a:r>
            <a:r>
              <a:rPr lang="en-US" b="0" dirty="0"/>
              <a:t> </a:t>
            </a:r>
            <a:r>
              <a:rPr lang="en-US" b="0" dirty="0" err="1"/>
              <a:t>houden</a:t>
            </a:r>
            <a:r>
              <a:rPr lang="en-US" b="0" dirty="0"/>
              <a:t> met de </a:t>
            </a:r>
            <a:r>
              <a:rPr lang="en-US" b="0" dirty="0" err="1"/>
              <a:t>verhouding</a:t>
            </a:r>
            <a:r>
              <a:rPr lang="en-US" b="0" dirty="0"/>
              <a:t> </a:t>
            </a:r>
            <a:r>
              <a:rPr lang="en-US" b="0" dirty="0" err="1"/>
              <a:t>tussen</a:t>
            </a:r>
            <a:r>
              <a:rPr lang="en-US" b="0" dirty="0"/>
              <a:t> </a:t>
            </a:r>
            <a:r>
              <a:rPr lang="en-US" b="0" dirty="0" err="1"/>
              <a:t>aantal</a:t>
            </a:r>
            <a:r>
              <a:rPr lang="en-US" b="0" dirty="0"/>
              <a:t> </a:t>
            </a:r>
            <a:r>
              <a:rPr lang="en-US" b="0" dirty="0" err="1"/>
              <a:t>bevolking</a:t>
            </a:r>
            <a:r>
              <a:rPr lang="en-US" b="0" dirty="0"/>
              <a:t> </a:t>
            </a:r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err="1"/>
              <a:t>landmassa</a:t>
            </a:r>
            <a:r>
              <a:rPr lang="en-US" b="0" dirty="0"/>
              <a:t> van een </a:t>
            </a:r>
            <a:r>
              <a:rPr lang="en-US" b="0" dirty="0" err="1"/>
              <a:t>bepaald</a:t>
            </a:r>
            <a:r>
              <a:rPr lang="en-US" b="0" dirty="0"/>
              <a:t> land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Hieruit</a:t>
            </a:r>
            <a:r>
              <a:rPr lang="en-US" b="1" dirty="0"/>
              <a:t> </a:t>
            </a:r>
            <a:r>
              <a:rPr lang="en-US" b="1" dirty="0" err="1"/>
              <a:t>blijkt</a:t>
            </a:r>
            <a:r>
              <a:rPr lang="en-US" b="1" dirty="0"/>
              <a:t> </a:t>
            </a:r>
            <a:r>
              <a:rPr lang="en-US" b="1" dirty="0" err="1"/>
              <a:t>dus</a:t>
            </a:r>
            <a:r>
              <a:rPr lang="en-US" b="1" dirty="0"/>
              <a:t> </a:t>
            </a:r>
            <a:r>
              <a:rPr lang="en-US" b="1" dirty="0" err="1"/>
              <a:t>dat</a:t>
            </a:r>
            <a:r>
              <a:rPr lang="en-US" b="1" dirty="0"/>
              <a:t> de </a:t>
            </a:r>
            <a:r>
              <a:rPr lang="en-US" b="1" dirty="0" err="1"/>
              <a:t>temperatuurstijging</a:t>
            </a:r>
            <a:r>
              <a:rPr lang="en-US" b="1" dirty="0"/>
              <a:t> </a:t>
            </a:r>
            <a:r>
              <a:rPr lang="en-US" b="1" dirty="0" err="1"/>
              <a:t>niet</a:t>
            </a:r>
            <a:r>
              <a:rPr lang="en-US" b="1" dirty="0"/>
              <a:t> </a:t>
            </a:r>
            <a:r>
              <a:rPr lang="en-US" b="1" dirty="0" err="1"/>
              <a:t>landelijk</a:t>
            </a:r>
            <a:r>
              <a:rPr lang="en-US" b="1" dirty="0"/>
              <a:t> maar </a:t>
            </a:r>
            <a:r>
              <a:rPr lang="en-US" b="1" dirty="0" err="1"/>
              <a:t>wereldwijd</a:t>
            </a:r>
            <a:r>
              <a:rPr lang="en-US" b="1" dirty="0"/>
              <a:t> is!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4D05-DB0B-534C-A00C-04EB09BF6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92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4D05-DB0B-534C-A00C-04EB09BF6F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55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C044-AB1B-8B44-92A4-807B061BF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DB346-2CAE-A842-AE9C-6C1BF7E25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By </a:t>
            </a:r>
          </a:p>
          <a:p>
            <a:r>
              <a:rPr lang="en-US"/>
              <a:t>Stijn </a:t>
            </a:r>
            <a:r>
              <a:rPr lang="en-US" err="1"/>
              <a:t>Defour</a:t>
            </a:r>
            <a:r>
              <a:rPr lang="en-US"/>
              <a:t> (Python wizard) </a:t>
            </a:r>
          </a:p>
          <a:p>
            <a:r>
              <a:rPr lang="en-US"/>
              <a:t>Lars </a:t>
            </a:r>
            <a:r>
              <a:rPr lang="en-US" err="1"/>
              <a:t>Vlyminckx</a:t>
            </a:r>
            <a:r>
              <a:rPr lang="en-US"/>
              <a:t> (Coffee Boy)</a:t>
            </a:r>
          </a:p>
          <a:p>
            <a:r>
              <a:rPr lang="en-US"/>
              <a:t>Ruben </a:t>
            </a:r>
            <a:r>
              <a:rPr lang="en-US" err="1"/>
              <a:t>Segers</a:t>
            </a:r>
            <a:r>
              <a:rPr lang="en-US"/>
              <a:t> (Analytics wizard)</a:t>
            </a:r>
          </a:p>
        </p:txBody>
      </p:sp>
    </p:spTree>
    <p:extLst>
      <p:ext uri="{BB962C8B-B14F-4D97-AF65-F5344CB8AC3E}">
        <p14:creationId xmlns:p14="http://schemas.microsoft.com/office/powerpoint/2010/main" val="194337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E11D-311A-4643-A288-E1B5DBEE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Einde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3288E-4869-EB4C-916F-C1065237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Bedankt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jullie</a:t>
            </a:r>
            <a:r>
              <a:rPr lang="en-US"/>
              <a:t> </a:t>
            </a:r>
            <a:r>
              <a:rPr lang="en-US" err="1"/>
              <a:t>aandacht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8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DE62-438A-7943-B6C1-21429C90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Introductie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92138-F645-7346-A92C-3F798B24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Ons</a:t>
            </a:r>
            <a:r>
              <a:rPr lang="en-US"/>
              <a:t> project </a:t>
            </a:r>
          </a:p>
          <a:p>
            <a:r>
              <a:rPr lang="en-US" err="1"/>
              <a:t>Aanpak</a:t>
            </a:r>
            <a:r>
              <a:rPr lang="en-US"/>
              <a:t> </a:t>
            </a:r>
          </a:p>
          <a:p>
            <a:r>
              <a:rPr lang="en-US"/>
              <a:t>Struggles </a:t>
            </a:r>
          </a:p>
          <a:p>
            <a:r>
              <a:rPr lang="en-US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315230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9855-7892-2A40-9495-649711DF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Ons</a:t>
            </a:r>
            <a:r>
              <a:rPr lang="en-US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999E-D5A8-6A41-A1F2-625AB426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Dataset </a:t>
            </a:r>
            <a:r>
              <a:rPr lang="en-US" err="1"/>
              <a:t>Temperatuur</a:t>
            </a:r>
            <a:endParaRPr lang="en-US"/>
          </a:p>
          <a:p>
            <a:r>
              <a:rPr lang="en-US"/>
              <a:t>Dataset Population </a:t>
            </a:r>
          </a:p>
          <a:p>
            <a:r>
              <a:rPr lang="en-US"/>
              <a:t>Dataset Landen</a:t>
            </a:r>
          </a:p>
          <a:p>
            <a:r>
              <a:rPr lang="en-US" err="1"/>
              <a:t>Verband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bevolking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temperatuur</a:t>
            </a:r>
            <a:r>
              <a:rPr lang="en-US"/>
              <a:t>?</a:t>
            </a:r>
            <a:r>
              <a:rPr lang="en-US" dirty="0"/>
              <a:t> 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848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26BC-A5A0-9049-8927-46242EBD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Aanpak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850E-886D-CC43-9BC3-BE358D2AB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Datasets </a:t>
            </a:r>
            <a:r>
              <a:rPr lang="en-US" err="1"/>
              <a:t>zoeken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 err="1"/>
              <a:t>Juiste</a:t>
            </a:r>
            <a:r>
              <a:rPr lang="en-US"/>
              <a:t> data </a:t>
            </a:r>
            <a:r>
              <a:rPr lang="en-US" err="1"/>
              <a:t>er</a:t>
            </a:r>
            <a:r>
              <a:rPr lang="en-US"/>
              <a:t> </a:t>
            </a:r>
            <a:r>
              <a:rPr lang="en-US" err="1"/>
              <a:t>uit</a:t>
            </a:r>
            <a:r>
              <a:rPr lang="en-US"/>
              <a:t> </a:t>
            </a:r>
            <a:r>
              <a:rPr lang="en-US" err="1"/>
              <a:t>halen</a:t>
            </a:r>
            <a:r>
              <a:rPr lang="en-US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err="1"/>
              <a:t>Grafieken</a:t>
            </a:r>
            <a:r>
              <a:rPr lang="en-US"/>
              <a:t> </a:t>
            </a:r>
            <a:r>
              <a:rPr lang="en-US" err="1"/>
              <a:t>temperatuur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Choropleth </a:t>
            </a:r>
            <a:r>
              <a:rPr lang="en-US" err="1"/>
              <a:t>maken</a:t>
            </a:r>
            <a:r>
              <a:rPr lang="en-US"/>
              <a:t> van </a:t>
            </a:r>
            <a:r>
              <a:rPr lang="en-US" err="1"/>
              <a:t>temperatuur</a:t>
            </a:r>
            <a:r>
              <a:rPr lang="en-US"/>
              <a:t> + popup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Choropleth </a:t>
            </a:r>
            <a:r>
              <a:rPr lang="en-US" err="1"/>
              <a:t>maken</a:t>
            </a:r>
            <a:r>
              <a:rPr lang="en-US"/>
              <a:t> van population</a:t>
            </a:r>
          </a:p>
        </p:txBody>
      </p:sp>
    </p:spTree>
    <p:extLst>
      <p:ext uri="{BB962C8B-B14F-4D97-AF65-F5344CB8AC3E}">
        <p14:creationId xmlns:p14="http://schemas.microsoft.com/office/powerpoint/2010/main" val="85656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E0DE-2E76-8A46-A20A-FFD54D0B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Struggles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35BB1-C724-3345-A5E9-9832771D5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Eerste</a:t>
            </a:r>
            <a:r>
              <a:rPr lang="en-US"/>
              <a:t> dataset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weinig</a:t>
            </a:r>
            <a:r>
              <a:rPr lang="en-US"/>
              <a:t> data</a:t>
            </a:r>
          </a:p>
          <a:p>
            <a:r>
              <a:rPr lang="en-US" err="1"/>
              <a:t>Vuile</a:t>
            </a:r>
            <a:r>
              <a:rPr lang="en-US"/>
              <a:t> data</a:t>
            </a:r>
          </a:p>
          <a:p>
            <a:r>
              <a:rPr lang="en-US" err="1"/>
              <a:t>Geen</a:t>
            </a:r>
            <a:r>
              <a:rPr lang="en-US"/>
              <a:t> coordinates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6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67C4-622B-0845-ADA9-83C631DBF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98364-75E0-B240-893C-24E8CB832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Live demo project </a:t>
            </a:r>
          </a:p>
          <a:p>
            <a:r>
              <a:rPr lang="en-US" err="1"/>
              <a:t>Uitleg</a:t>
            </a:r>
            <a:r>
              <a:rPr lang="en-US"/>
              <a:t> code </a:t>
            </a:r>
          </a:p>
        </p:txBody>
      </p:sp>
    </p:spTree>
    <p:extLst>
      <p:ext uri="{BB962C8B-B14F-4D97-AF65-F5344CB8AC3E}">
        <p14:creationId xmlns:p14="http://schemas.microsoft.com/office/powerpoint/2010/main" val="283990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0AD6-DCAF-6247-BBBE-9B29955B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n-US" dirty="0" err="1"/>
              <a:t>Ijsland</a:t>
            </a:r>
            <a:endParaRPr lang="en-US" dirty="0"/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76DE508-7D9F-9648-B058-128BD146A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85990" y="584200"/>
            <a:ext cx="7481513" cy="2770930"/>
          </a:xfrm>
        </p:spPr>
      </p:pic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7C9FC78-4795-724F-96AF-C488C8440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011" y="3578146"/>
            <a:ext cx="7594989" cy="260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0AD6-DCAF-6247-BBBE-9B29955B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n-US" dirty="0"/>
              <a:t>India</a:t>
            </a:r>
          </a:p>
        </p:txBody>
      </p:sp>
      <p:pic>
        <p:nvPicPr>
          <p:cNvPr id="6" name="Tijdelijke aanduiding voor inhoud 5" descr="Afbeelding met schermafbeelding&#10;&#10;&#10;&#10;Automatisch gegenereerde beschrijving">
            <a:extLst>
              <a:ext uri="{FF2B5EF4-FFF2-40B4-BE49-F238E27FC236}">
                <a16:creationId xmlns:a16="http://schemas.microsoft.com/office/drawing/2014/main" id="{B7FBF9E3-7E63-A04C-90EB-72722249B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15059" y="550853"/>
            <a:ext cx="7661234" cy="2729001"/>
          </a:xfrm>
        </p:spPr>
      </p:pic>
      <p:pic>
        <p:nvPicPr>
          <p:cNvPr id="8" name="Afbeelding 7" descr="Afbeelding met schermafbeelding&#10;&#10;&#10;&#10;Automatisch gegenereerde beschrijving">
            <a:extLst>
              <a:ext uri="{FF2B5EF4-FFF2-40B4-BE49-F238E27FC236}">
                <a16:creationId xmlns:a16="http://schemas.microsoft.com/office/drawing/2014/main" id="{35395375-12C2-A644-A5E6-31625DCBA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059" y="3578146"/>
            <a:ext cx="7473741" cy="27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5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19910D-9045-4246-AE97-47885861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Verband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AA561E-94ED-45EF-A918-F32D9E0D8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Geen verband tussen populatie en temperatuur</a:t>
            </a:r>
          </a:p>
          <a:p>
            <a:r>
              <a:rPr lang="nl-BE" dirty="0"/>
              <a:t>Stijging is niet landelijk maar wereldwijd!</a:t>
            </a:r>
          </a:p>
          <a:p>
            <a:endParaRPr lang="nl-BE" dirty="0"/>
          </a:p>
          <a:p>
            <a:r>
              <a:rPr lang="nl-BE" dirty="0"/>
              <a:t>Populatiegroei is lineair</a:t>
            </a:r>
          </a:p>
        </p:txBody>
      </p:sp>
    </p:spTree>
    <p:extLst>
      <p:ext uri="{BB962C8B-B14F-4D97-AF65-F5344CB8AC3E}">
        <p14:creationId xmlns:p14="http://schemas.microsoft.com/office/powerpoint/2010/main" val="313650406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</TotalTime>
  <Words>476</Words>
  <Application>Microsoft Macintosh PowerPoint</Application>
  <PresentationFormat>Breedbeeld</PresentationFormat>
  <Paragraphs>75</Paragraphs>
  <Slides>10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Rockwell</vt:lpstr>
      <vt:lpstr>Wingdings</vt:lpstr>
      <vt:lpstr>Atlas</vt:lpstr>
      <vt:lpstr>Data Mining</vt:lpstr>
      <vt:lpstr>Introductie</vt:lpstr>
      <vt:lpstr>Ons project</vt:lpstr>
      <vt:lpstr>Aanpak</vt:lpstr>
      <vt:lpstr>Struggles</vt:lpstr>
      <vt:lpstr>Demo</vt:lpstr>
      <vt:lpstr>Ijsland</vt:lpstr>
      <vt:lpstr>India</vt:lpstr>
      <vt:lpstr>Verband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Segers Ruben [student]</dc:creator>
  <cp:lastModifiedBy>Vlyminckx Lars [student]</cp:lastModifiedBy>
  <cp:revision>1</cp:revision>
  <dcterms:created xsi:type="dcterms:W3CDTF">2018-10-17T08:57:51Z</dcterms:created>
  <dcterms:modified xsi:type="dcterms:W3CDTF">2018-10-24T12:34:54Z</dcterms:modified>
</cp:coreProperties>
</file>