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9" r:id="rId3"/>
    <p:sldId id="260" r:id="rId4"/>
    <p:sldId id="265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90" d="100"/>
          <a:sy n="90" d="100"/>
        </p:scale>
        <p:origin x="76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FDE3333-857A-4131-9EBA-B73C0C259FD7}" type="datetime1">
              <a:rPr lang="zh-CN" altLang="en-US" smtClean="0"/>
              <a:t>2021/4/3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CD12D00-6AAC-4A94-B2E5-A12E9C579B03}" type="datetime1">
              <a:rPr lang="zh-CN" altLang="en-US" smtClean="0"/>
              <a:t>2021/4/3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/>
              <a:t>单击此处编辑母版文本样式</a:t>
            </a:r>
            <a:endParaRPr lang="en-US"/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594A98-8FB4-4076-AE7B-5D3B1A2CBC70}" type="datetime1">
              <a:rPr lang="zh-CN" altLang="en-US" smtClean="0"/>
              <a:t>2021/4/3</a:t>
            </a:fld>
            <a:endParaRPr 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幻灯片编号占位符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E0F2F7-3EF1-4761-ABAF-2FA9DDE4F1A8}" type="datetime1">
              <a:rPr lang="zh-CN" altLang="en-US" smtClean="0"/>
              <a:t>2021/4/3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长方形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矩形​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长方形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63FC6D-277D-4D53-8EB6-E41026A24247}" type="datetime1">
              <a:rPr lang="zh-CN" altLang="en-US" smtClean="0"/>
              <a:t>2021/4/3</a:t>
            </a:fld>
            <a:endParaRPr lang="en-US" dirty="0"/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4FFC25-0C05-49C8-B150-3CF6B89B5C55}" type="datetime1">
              <a:rPr lang="zh-CN" altLang="en-US" smtClean="0"/>
              <a:t>2021/4/3</a:t>
            </a:fld>
            <a:endParaRPr 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幻灯片编号占位符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C14310-5240-428A-850A-F7101D16AE5A}" type="datetime1">
              <a:rPr lang="zh-CN" altLang="en-US" smtClean="0"/>
              <a:t>2021/4/3</a:t>
            </a:fld>
            <a:endParaRPr 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幻灯片编号占位符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F85B13-09B0-4D01-A286-57280995F924}" type="datetime1">
              <a:rPr lang="zh-CN" altLang="en-US" smtClean="0"/>
              <a:t>2021/4/3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11FE78-D258-4188-9C5F-198CC4CE7F12}" type="datetime1">
              <a:rPr lang="zh-CN" altLang="en-US" smtClean="0"/>
              <a:t>2021/4/3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491C52-D618-41DD-80F2-22500A780186}" type="datetime1">
              <a:rPr lang="zh-CN" altLang="en-US" smtClean="0"/>
              <a:t>2021/4/3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EE3488-748A-4EA8-9571-9D5A1694FA0A}" type="datetime1">
              <a:rPr lang="zh-CN" altLang="en-US" smtClean="0"/>
              <a:t>2021/4/3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1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D7791703-7779-4492-8183-3F96B27D2540}" type="datetime1">
              <a:rPr lang="zh-CN" altLang="en-US" smtClean="0"/>
              <a:t>2021/4/3</a:t>
            </a:fld>
            <a:endParaRPr lang="en-US" dirty="0"/>
          </a:p>
        </p:txBody>
      </p:sp>
      <p:sp>
        <p:nvSpPr>
          <p:cNvPr id="10" name="页脚占位符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D22F12-409A-40D9-8774-D34C978752A7}" type="datetime1">
              <a:rPr lang="zh-CN" altLang="en-US" smtClean="0"/>
              <a:t>2021/4/3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400FF2F-BAC0-4F33-9E13-F8F6FA55A14D}" type="datetime1">
              <a:rPr lang="zh-CN" altLang="en-US" smtClean="0"/>
              <a:t>2021/4/3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长方形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矩形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1" kern="1200" cap="all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长方形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/>
              <a:t>Adverb clauses of purpose</a:t>
            </a:r>
            <a:endParaRPr lang="zh-cn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/>
              <a:t>Chris Z.</a:t>
            </a:r>
            <a:endParaRPr lang="zh-cn" dirty="0"/>
          </a:p>
        </p:txBody>
      </p:sp>
      <p:sp>
        <p:nvSpPr>
          <p:cNvPr id="20" name="长方形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长方形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图片 5" descr="徽标特写&#10;&#10;已自动生成说明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EF87B5-462A-453E-B64F-4C89D31E8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 case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A25AB0-7BCC-4E34-BFE6-8FCFD666F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Albert stood away in case the ball should hit him.</a:t>
            </a:r>
          </a:p>
          <a:p>
            <a:r>
              <a:rPr lang="en-US" altLang="zh-CN" dirty="0"/>
              <a:t>Hurry up in case you are late for Mr. Lu’s show!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576BCF-DF81-4294-912E-057BCA231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24FFC25-0C05-49C8-B150-3CF6B89B5C55}" type="datetime1">
              <a:rPr lang="zh-CN" altLang="en-US" smtClean="0"/>
              <a:t>2021/4/3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393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6CA33D-B9C3-4D79-8221-1C525961E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* In case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5FA5F2-9AB0-4368-A674-81DF895B4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= if</a:t>
            </a:r>
          </a:p>
          <a:p>
            <a:r>
              <a:rPr lang="en-US" altLang="zh-CN" dirty="0"/>
              <a:t>In case I am late, tell the boss that my car was smashed by Trump.</a:t>
            </a:r>
          </a:p>
          <a:p>
            <a:r>
              <a:rPr lang="en-US" altLang="zh-CN" dirty="0"/>
              <a:t>In case we are surprised, keep by me.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2BEA34-19AE-43FB-B24A-F61174BBD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24FFC25-0C05-49C8-B150-3CF6B89B5C55}" type="datetime1">
              <a:rPr lang="zh-CN" altLang="en-US" smtClean="0"/>
              <a:t>2021/4/3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069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91705-DB02-4407-A223-E0A5B6A2E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95068"/>
            <a:ext cx="11029616" cy="1188720"/>
          </a:xfrm>
        </p:spPr>
        <p:txBody>
          <a:bodyPr/>
          <a:lstStyle/>
          <a:p>
            <a:r>
              <a:rPr lang="en-US" altLang="zh-CN" dirty="0"/>
              <a:t>Sentence Transformation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A07111-06D3-4802-80CC-ED329D571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I made this PPT page that I can make this PPT longer.</a:t>
            </a:r>
          </a:p>
          <a:p>
            <a:endParaRPr lang="en-US" altLang="zh-CN" dirty="0"/>
          </a:p>
          <a:p>
            <a:r>
              <a:rPr lang="en-US" altLang="zh-CN" dirty="0"/>
              <a:t>so (that), in order that, (in order) to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1228FD-7F6F-4703-8959-D2BE5278C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24FFC25-0C05-49C8-B150-3CF6B89B5C55}" type="datetime1">
              <a:rPr lang="zh-CN" altLang="en-US" smtClean="0"/>
              <a:t>2021/4/3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930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D7F75-5B04-4091-96CB-0C8AA2F91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Sentence Transformation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6D7A4C-9EF5-4BD2-B8C7-C7473157A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 I made this PPT page for fear that the PPT is too short.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/>
              <a:t>lest, in case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459763-5292-405C-91EC-A910CA7C7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24FFC25-0C05-49C8-B150-3CF6B89B5C55}" type="datetime1">
              <a:rPr lang="zh-CN" altLang="en-US" smtClean="0"/>
              <a:t>2021/4/3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786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CF2EC3-8A91-405E-B165-EBB8E38D5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Adverbs clauses </a:t>
            </a:r>
            <a:r>
              <a:rPr lang="en-US" altLang="zh-CN"/>
              <a:t>of Purpose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9D4556-73E4-4905-8E1D-CD7B44DC0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CN" b="1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Adverbs of purpose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 (sometimes called 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adverbs of reason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) tell us </a:t>
            </a:r>
            <a:r>
              <a:rPr lang="en-US" altLang="zh-CN" b="0" i="0" u="sng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why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 something happens or is the case. They can modify verbs, adjectives, or adverbs.</a:t>
            </a:r>
          </a:p>
          <a:p>
            <a:r>
              <a:rPr lang="en-US" altLang="zh-CN" dirty="0"/>
              <a:t>Example: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I set an alarm clock </a:t>
            </a:r>
            <a:r>
              <a:rPr lang="en-US" altLang="zh-CN" b="1" dirty="0">
                <a:solidFill>
                  <a:schemeClr val="accent1"/>
                </a:solidFill>
              </a:rPr>
              <a:t>so that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I can wake up on time.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011791-74D7-4A4D-8B1A-E8AAE4000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24FFC25-0C05-49C8-B150-3CF6B89B5C55}" type="datetime1">
              <a:rPr lang="zh-CN" altLang="en-US" smtClean="0"/>
              <a:t>2021/4/3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1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5F246E-828D-4BDE-834D-85BD280E9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Conjunctions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5C5721-FC12-417D-B70A-A53711EC5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CN" b="1" i="0" dirty="0">
                <a:solidFill>
                  <a:srgbClr val="333333"/>
                </a:solidFill>
                <a:effectLst/>
                <a:latin typeface="lato"/>
              </a:rPr>
              <a:t>Adverb clauses of purpose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ato"/>
              </a:rPr>
              <a:t> are introduced by the subordinating conjunctions.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172A33-A44E-4601-9FD5-13C263E5E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24FFC25-0C05-49C8-B150-3CF6B89B5C55}" type="datetime1">
              <a:rPr lang="zh-CN" altLang="en-US" smtClean="0"/>
              <a:t>2021/4/3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70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067EC-500B-449E-B237-5AE0FDBAB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AE443F-25D7-456A-B0DD-F6FA22B55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easiest (really?)</a:t>
            </a:r>
          </a:p>
          <a:p>
            <a:r>
              <a:rPr lang="en-US" altLang="zh-CN" dirty="0"/>
              <a:t>I made this PPT page that I can talk about “that” better.</a:t>
            </a:r>
          </a:p>
          <a:p>
            <a:r>
              <a:rPr lang="en-US" altLang="zh-CN" dirty="0"/>
              <a:t>We eat that we may live.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65B62D-DAEF-46E5-9DF4-E2466D531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24FFC25-0C05-49C8-B150-3CF6B89B5C55}" type="datetime1">
              <a:rPr lang="zh-CN" altLang="en-US" smtClean="0"/>
              <a:t>2021/4/3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78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78885-4235-43B4-8683-B2309C20B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 that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85B5F4-133C-4D58-8368-8AD66069D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 that = so (informal)</a:t>
            </a:r>
          </a:p>
          <a:p>
            <a:r>
              <a:rPr lang="en-US" altLang="zh-CN" dirty="0"/>
              <a:t>I made this PPT page so (that) I can talk about “so that” better.</a:t>
            </a:r>
          </a:p>
          <a:p>
            <a:r>
              <a:rPr lang="en-US" altLang="zh-CN" dirty="0"/>
              <a:t>He drank the poison so (that) he may die in a less painful way.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AEE6D9-A360-4611-B155-CA8C13C8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24FFC25-0C05-49C8-B150-3CF6B89B5C55}" type="datetime1">
              <a:rPr lang="zh-CN" altLang="en-US" smtClean="0"/>
              <a:t>2021/4/3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746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0EDF9-D72D-454D-BBFD-B720D74E8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 order that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A37969-2279-4954-A487-FA37015F9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order that = so that</a:t>
            </a:r>
          </a:p>
          <a:p>
            <a:r>
              <a:rPr lang="en-US" altLang="zh-CN" dirty="0"/>
              <a:t>I made this PPT page in order that I can talk about “in order that” better.</a:t>
            </a:r>
          </a:p>
          <a:p>
            <a:r>
              <a:rPr lang="en-US" altLang="zh-CN" dirty="0"/>
              <a:t>He works hard in order that he will become the president of __________.</a:t>
            </a:r>
          </a:p>
          <a:p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040C02-0AB7-47A7-AB2F-204A0B47B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24FFC25-0C05-49C8-B150-3CF6B89B5C55}" type="datetime1">
              <a:rPr lang="zh-CN" altLang="en-US" smtClean="0"/>
              <a:t>2021/4/3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582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8FB846-3C59-46BF-B7E9-77E56D57A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* In order to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3FC6D9-5A0D-4E0D-B06D-47FF7E71C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order to, in order that</a:t>
            </a:r>
          </a:p>
          <a:p>
            <a:r>
              <a:rPr lang="en-US" altLang="zh-CN" dirty="0"/>
              <a:t>I made this PPT page in order to talk about “in order to” better.</a:t>
            </a:r>
          </a:p>
          <a:p>
            <a:r>
              <a:rPr lang="en-US" altLang="zh-CN" dirty="0"/>
              <a:t>He killed the generals in order to rule the country himself.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16A866-910B-4DBA-A0F1-6DAEA81ED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24FFC25-0C05-49C8-B150-3CF6B89B5C55}" type="datetime1">
              <a:rPr lang="zh-CN" altLang="en-US" smtClean="0"/>
              <a:t>2021/4/3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463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1AA58-2AC9-4E70-BA55-BBDA376FA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 fear that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FE513F-A06C-4DF8-9019-25F25CB9E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 fear that sb. (should) do </a:t>
            </a:r>
            <a:r>
              <a:rPr lang="en-US" altLang="zh-CN" dirty="0" err="1"/>
              <a:t>sth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I will close the light for fear that you see me.</a:t>
            </a:r>
          </a:p>
          <a:p>
            <a:r>
              <a:rPr lang="en-US" altLang="zh-CN" dirty="0"/>
              <a:t>He drank the poison for fear that he should die painfully.</a:t>
            </a:r>
          </a:p>
          <a:p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73517A-7E4F-4ADC-9508-50380D2E5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24FFC25-0C05-49C8-B150-3CF6B89B5C55}" type="datetime1">
              <a:rPr lang="zh-CN" altLang="en-US" smtClean="0"/>
              <a:t>2021/4/3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05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73149-B617-4208-A173-53947A7C0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F5B5C7-3B47-4449-8ED1-992275884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same with “for fear that” = that not</a:t>
            </a:r>
          </a:p>
          <a:p>
            <a:r>
              <a:rPr lang="en-US" altLang="zh-CN" dirty="0"/>
              <a:t>Albert stood away lest the ball should hit him. </a:t>
            </a:r>
            <a:r>
              <a:rPr lang="zh-CN" altLang="en-US" dirty="0"/>
              <a:t>√</a:t>
            </a:r>
            <a:endParaRPr lang="en-US" altLang="zh-CN" dirty="0"/>
          </a:p>
          <a:p>
            <a:r>
              <a:rPr lang="en-US" altLang="zh-CN" dirty="0"/>
              <a:t>Albert stood away lest the ball did not hit him. ×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658949-5EBC-4B9E-8FA0-C402175E4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24FFC25-0C05-49C8-B150-3CF6B89B5C55}" type="datetime1">
              <a:rPr lang="zh-CN" altLang="en-US" smtClean="0"/>
              <a:t>2021/4/3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3470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53_TF33552983.potx" id="{E785B998-EA1E-435A-BC09-53167714146B}" vid="{39930FD0-D29E-42B6-87EA-7A1632EF1DF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{5F5B84FF-03E9-4EFA-8F26-5194CD20F877}tf33552983_win32</Template>
  <TotalTime>40</TotalTime>
  <Words>417</Words>
  <Application>Microsoft Office PowerPoint</Application>
  <PresentationFormat>宽屏</PresentationFormat>
  <Paragraphs>59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lato</vt:lpstr>
      <vt:lpstr>Microsoft YaHei UI</vt:lpstr>
      <vt:lpstr>Arial</vt:lpstr>
      <vt:lpstr>Calibri</vt:lpstr>
      <vt:lpstr>Franklin Gothic Book</vt:lpstr>
      <vt:lpstr>Wingdings 2</vt:lpstr>
      <vt:lpstr>DividendVTI</vt:lpstr>
      <vt:lpstr>Adverb clauses of purpose</vt:lpstr>
      <vt:lpstr>Adverbs clauses of Purpose</vt:lpstr>
      <vt:lpstr>Conjunctions</vt:lpstr>
      <vt:lpstr>that</vt:lpstr>
      <vt:lpstr>So that</vt:lpstr>
      <vt:lpstr>In order that</vt:lpstr>
      <vt:lpstr>* In order to</vt:lpstr>
      <vt:lpstr>For fear that</vt:lpstr>
      <vt:lpstr>lest</vt:lpstr>
      <vt:lpstr>In case</vt:lpstr>
      <vt:lpstr>* In case</vt:lpstr>
      <vt:lpstr>Sentence Transformation</vt:lpstr>
      <vt:lpstr>Sentence Transformation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Adverb clauses of purpose</dc:title>
  <dc:creator>Zhu Chris Lars Werner</dc:creator>
  <cp:lastModifiedBy>Zhu Chris Lars Werner</cp:lastModifiedBy>
  <cp:revision>5</cp:revision>
  <dcterms:created xsi:type="dcterms:W3CDTF">2021-04-03T05:00:46Z</dcterms:created>
  <dcterms:modified xsi:type="dcterms:W3CDTF">2021-04-03T05:40:50Z</dcterms:modified>
</cp:coreProperties>
</file>