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7"/>
  </p:notesMasterIdLst>
  <p:handoutMasterIdLst>
    <p:handoutMasterId r:id="rId38"/>
  </p:handoutMasterIdLst>
  <p:sldIdLst>
    <p:sldId id="257" r:id="rId2"/>
    <p:sldId id="289" r:id="rId3"/>
    <p:sldId id="262" r:id="rId4"/>
    <p:sldId id="263" r:id="rId5"/>
    <p:sldId id="297" r:id="rId6"/>
    <p:sldId id="264" r:id="rId7"/>
    <p:sldId id="265" r:id="rId8"/>
    <p:sldId id="285" r:id="rId9"/>
    <p:sldId id="294" r:id="rId10"/>
    <p:sldId id="284" r:id="rId11"/>
    <p:sldId id="268" r:id="rId12"/>
    <p:sldId id="269" r:id="rId13"/>
    <p:sldId id="270" r:id="rId14"/>
    <p:sldId id="271" r:id="rId15"/>
    <p:sldId id="272" r:id="rId16"/>
    <p:sldId id="274" r:id="rId17"/>
    <p:sldId id="273" r:id="rId18"/>
    <p:sldId id="275" r:id="rId19"/>
    <p:sldId id="277" r:id="rId20"/>
    <p:sldId id="276" r:id="rId21"/>
    <p:sldId id="287" r:id="rId22"/>
    <p:sldId id="278" r:id="rId23"/>
    <p:sldId id="279" r:id="rId24"/>
    <p:sldId id="280" r:id="rId25"/>
    <p:sldId id="281" r:id="rId26"/>
    <p:sldId id="282" r:id="rId27"/>
    <p:sldId id="283" r:id="rId28"/>
    <p:sldId id="286" r:id="rId29"/>
    <p:sldId id="288" r:id="rId30"/>
    <p:sldId id="290" r:id="rId31"/>
    <p:sldId id="291" r:id="rId32"/>
    <p:sldId id="293" r:id="rId33"/>
    <p:sldId id="292" r:id="rId34"/>
    <p:sldId id="295" r:id="rId35"/>
    <p:sldId id="296" r:id="rId3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362DED0-E3E5-4BD3-A5E2-AFCF992483A3}">
          <p14:sldIdLst>
            <p14:sldId id="257"/>
            <p14:sldId id="289"/>
            <p14:sldId id="262"/>
            <p14:sldId id="263"/>
            <p14:sldId id="297"/>
            <p14:sldId id="264"/>
            <p14:sldId id="265"/>
            <p14:sldId id="285"/>
            <p14:sldId id="294"/>
            <p14:sldId id="284"/>
            <p14:sldId id="268"/>
            <p14:sldId id="269"/>
            <p14:sldId id="270"/>
            <p14:sldId id="271"/>
            <p14:sldId id="272"/>
            <p14:sldId id="274"/>
            <p14:sldId id="273"/>
            <p14:sldId id="275"/>
            <p14:sldId id="277"/>
            <p14:sldId id="276"/>
            <p14:sldId id="287"/>
            <p14:sldId id="278"/>
            <p14:sldId id="279"/>
            <p14:sldId id="280"/>
            <p14:sldId id="281"/>
            <p14:sldId id="282"/>
            <p14:sldId id="283"/>
            <p14:sldId id="286"/>
            <p14:sldId id="288"/>
            <p14:sldId id="290"/>
            <p14:sldId id="291"/>
            <p14:sldId id="293"/>
            <p14:sldId id="292"/>
            <p14:sldId id="295"/>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0" d="100"/>
          <a:sy n="80" d="100"/>
        </p:scale>
        <p:origin x="52" y="1916"/>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2020/2/5</a:t>
            </a: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2020/2/5</a:t>
            </a: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 name="长方形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长方形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长方形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长方形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组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直接连接符​​(S)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icrosoft YaHei UI" panose="020B0503020204020204" pitchFamily="34" charset="-122"/>
                <a:ea typeface="Microsoft YaHei UI" panose="020B0503020204020204" pitchFamily="34" charset="-122"/>
                <a:cs typeface="+mn-cs"/>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a:t>单击此处编辑母版副标题样式</a:t>
            </a:r>
            <a:endParaRPr lang="en-US" dirty="0"/>
          </a:p>
        </p:txBody>
      </p:sp>
      <p:sp>
        <p:nvSpPr>
          <p:cNvPr id="20" name="日期占位符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icrosoft YaHei UI" panose="020B0503020204020204" pitchFamily="34" charset="-122"/>
                <a:ea typeface="Microsoft YaHei UI" panose="020B0503020204020204" pitchFamily="34" charset="-122"/>
              </a:defRPr>
            </a:lvl1pPr>
          </a:lstStyle>
          <a:p>
            <a:fld id="{F0FFF072-75C7-44FC-8C73-D7DEB070128D}" type="datetime1">
              <a:rPr lang="zh-CN" altLang="en-US" smtClean="0"/>
              <a:t>2021/3/26</a:t>
            </a:fld>
            <a:endParaRPr lang="en-US" dirty="0"/>
          </a:p>
        </p:txBody>
      </p:sp>
      <p:sp>
        <p:nvSpPr>
          <p:cNvPr id="21" name="页脚占位符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22" name="幻灯片编号占位符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F1116B61-8AFC-4CC4-AF95-DF5E2C758192}" type="datetime1">
              <a:rPr lang="zh-CN" altLang="en-US" smtClean="0"/>
              <a:t>2021/3/26</a:t>
            </a:fld>
            <a:endParaRPr lang="en-US"/>
          </a:p>
        </p:txBody>
      </p:sp>
      <p:sp>
        <p:nvSpPr>
          <p:cNvPr id="5" name="页脚占位符 4"/>
          <p:cNvSpPr>
            <a:spLocks noGrp="1"/>
          </p:cNvSpPr>
          <p:nvPr>
            <p:ph type="ftr" sz="quarter" idx="11"/>
          </p:nvPr>
        </p:nvSpPr>
        <p:spPr/>
        <p:txBody>
          <a:bodyPr rtlCol="0"/>
          <a:lstStyle/>
          <a:p>
            <a:pPr rtl="0"/>
            <a:endParaRPr lang="en-US"/>
          </a:p>
        </p:txBody>
      </p:sp>
      <p:sp>
        <p:nvSpPr>
          <p:cNvPr id="6" name="灯片编号占位符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991600" y="762000"/>
            <a:ext cx="2362200" cy="5257800"/>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762000"/>
            <a:ext cx="8077200" cy="5257800"/>
          </a:xfrm>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3E30B1CA-5CDD-40C6-B3D4-F19C60D48989}" type="datetime1">
              <a:rPr lang="zh-CN" altLang="en-US" smtClean="0"/>
              <a:t>2021/3/26</a:t>
            </a:fld>
            <a:endParaRPr lang="en-US"/>
          </a:p>
        </p:txBody>
      </p:sp>
      <p:sp>
        <p:nvSpPr>
          <p:cNvPr id="5" name="页脚占位符 4"/>
          <p:cNvSpPr>
            <a:spLocks noGrp="1"/>
          </p:cNvSpPr>
          <p:nvPr>
            <p:ph type="ftr" sz="quarter" idx="11"/>
          </p:nvPr>
        </p:nvSpPr>
        <p:spPr/>
        <p:txBody>
          <a:bodyPr rtlCol="0"/>
          <a:lstStyle/>
          <a:p>
            <a:pPr rtl="0"/>
            <a:endParaRPr lang="en-US"/>
          </a:p>
        </p:txBody>
      </p:sp>
      <p:sp>
        <p:nvSpPr>
          <p:cNvPr id="6" name="灯片编号占位符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1E355DD5-1720-40A4-B380-20F1C19FAD03}" type="datetime1">
              <a:rPr lang="zh-CN" altLang="en-US" smtClean="0"/>
              <a:t>2021/3/26</a:t>
            </a:fld>
            <a:endParaRPr lang="en-US"/>
          </a:p>
        </p:txBody>
      </p:sp>
      <p:sp>
        <p:nvSpPr>
          <p:cNvPr id="5" name="页脚占位符 4"/>
          <p:cNvSpPr>
            <a:spLocks noGrp="1"/>
          </p:cNvSpPr>
          <p:nvPr>
            <p:ph type="ftr" sz="quarter" idx="11"/>
          </p:nvPr>
        </p:nvSpPr>
        <p:spPr/>
        <p:txBody>
          <a:bodyPr rtlCol="0"/>
          <a:lstStyle/>
          <a:p>
            <a:pPr rtl="0"/>
            <a:endParaRPr lang="en-US"/>
          </a:p>
        </p:txBody>
      </p:sp>
      <p:sp>
        <p:nvSpPr>
          <p:cNvPr id="6" name="灯片编号占位符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5" name="长方形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长方形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长方形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长方形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icrosoft YaHei UI" panose="020B0503020204020204" pitchFamily="34" charset="-122"/>
                <a:ea typeface="Microsoft YaHei UI" panose="020B0503020204020204" pitchFamily="34" charset="-122"/>
                <a:cs typeface="+mn-cs"/>
              </a:defRPr>
            </a:lvl1pPr>
          </a:lstStyle>
          <a:p>
            <a:pPr rtl="0"/>
            <a:r>
              <a:rPr lang="zh-CN" altLang="en-US"/>
              <a:t>单击此处编辑母版标题样式</a:t>
            </a:r>
            <a:endParaRPr lang="en-US" dirty="0"/>
          </a:p>
        </p:txBody>
      </p:sp>
      <p:grpSp>
        <p:nvGrpSpPr>
          <p:cNvPr id="16" name="组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直接连接符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接连接符​​(S)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文本占位符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latin typeface="Microsoft YaHei UI" panose="020B0503020204020204" pitchFamily="34" charset="-122"/>
                <a:ea typeface="Microsoft YaHei UI" panose="020B0503020204020204" pitchFamily="34" charset="-122"/>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4" name="日期占位符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icrosoft YaHei UI" panose="020B0503020204020204" pitchFamily="34" charset="-122"/>
                <a:ea typeface="Microsoft YaHei UI" panose="020B0503020204020204" pitchFamily="34" charset="-122"/>
                <a:cs typeface="+mn-cs"/>
              </a:defRPr>
            </a:lvl1pPr>
          </a:lstStyle>
          <a:p>
            <a:fld id="{2B93C77E-1F96-468D-8A96-547A00E1EDB4}" type="datetime1">
              <a:rPr lang="zh-CN" altLang="en-US" smtClean="0"/>
              <a:t>2021/3/26</a:t>
            </a:fld>
            <a:endParaRPr dirty="0"/>
          </a:p>
        </p:txBody>
      </p:sp>
      <p:sp>
        <p:nvSpPr>
          <p:cNvPr id="5" name="页脚占位符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灯片编号占位符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69DB2AB6-BB70-4453-B002-DB059848ADBB}" type="datetime1">
              <a:rPr lang="zh-CN" altLang="en-US" smtClean="0"/>
              <a:t>2021/3/26</a:t>
            </a:fld>
            <a:endParaRPr lang="en-US"/>
          </a:p>
        </p:txBody>
      </p:sp>
      <p:sp>
        <p:nvSpPr>
          <p:cNvPr id="6" name="页脚占位符 5"/>
          <p:cNvSpPr>
            <a:spLocks noGrp="1"/>
          </p:cNvSpPr>
          <p:nvPr>
            <p:ph type="ftr" sz="quarter" idx="11"/>
          </p:nvPr>
        </p:nvSpPr>
        <p:spPr/>
        <p:txBody>
          <a:bodyPr rtlCol="0"/>
          <a:lstStyle/>
          <a:p>
            <a:pPr rtl="0"/>
            <a:endParaRPr lang="en-US"/>
          </a:p>
        </p:txBody>
      </p:sp>
      <p:sp>
        <p:nvSpPr>
          <p:cNvPr id="7" name="灯片编号占位符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文本占位符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7" name="日期占位符 6"/>
          <p:cNvSpPr>
            <a:spLocks noGrp="1"/>
          </p:cNvSpPr>
          <p:nvPr>
            <p:ph type="dt" sz="half" idx="10"/>
          </p:nvPr>
        </p:nvSpPr>
        <p:spPr/>
        <p:txBody>
          <a:bodyPr rtlCol="0"/>
          <a:lstStyle/>
          <a:p>
            <a:pPr rtl="0"/>
            <a:fld id="{EE3B7C30-D6FF-4D1D-BAA3-30D9C62DC2C2}" type="datetime1">
              <a:rPr lang="zh-CN" altLang="en-US" smtClean="0"/>
              <a:t>2021/3/26</a:t>
            </a:fld>
            <a:endParaRPr lang="en-US"/>
          </a:p>
        </p:txBody>
      </p:sp>
      <p:sp>
        <p:nvSpPr>
          <p:cNvPr id="8" name="页脚占位符 7"/>
          <p:cNvSpPr>
            <a:spLocks noGrp="1"/>
          </p:cNvSpPr>
          <p:nvPr>
            <p:ph type="ftr" sz="quarter" idx="11"/>
          </p:nvPr>
        </p:nvSpPr>
        <p:spPr/>
        <p:txBody>
          <a:bodyPr rtlCol="0"/>
          <a:lstStyle/>
          <a:p>
            <a:pPr rtl="0"/>
            <a:endParaRPr lang="en-US"/>
          </a:p>
        </p:txBody>
      </p:sp>
      <p:sp>
        <p:nvSpPr>
          <p:cNvPr id="9" name="灯片编号占位符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DB1A083C-3DF1-4D7D-B8C7-92909521157B}" type="datetime1">
              <a:rPr lang="zh-CN" altLang="en-US" smtClean="0"/>
              <a:t>2021/3/26</a:t>
            </a:fld>
            <a:endParaRPr lang="en-US"/>
          </a:p>
        </p:txBody>
      </p:sp>
      <p:sp>
        <p:nvSpPr>
          <p:cNvPr id="4" name="页脚占位符 3"/>
          <p:cNvSpPr>
            <a:spLocks noGrp="1"/>
          </p:cNvSpPr>
          <p:nvPr>
            <p:ph type="ftr" sz="quarter" idx="11"/>
          </p:nvPr>
        </p:nvSpPr>
        <p:spPr/>
        <p:txBody>
          <a:bodyPr rtlCol="0"/>
          <a:lstStyle/>
          <a:p>
            <a:pPr rtl="0"/>
            <a:endParaRPr lang="en-US"/>
          </a:p>
        </p:txBody>
      </p:sp>
      <p:sp>
        <p:nvSpPr>
          <p:cNvPr id="5" name="灯片编号占位符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6D40E74A-E5D1-48E6-803A-2F186739B7B8}" type="datetime1">
              <a:rPr lang="zh-CN" altLang="en-US" smtClean="0"/>
              <a:t>2021/3/26</a:t>
            </a:fld>
            <a:endParaRPr lang="en-US"/>
          </a:p>
        </p:txBody>
      </p:sp>
      <p:sp>
        <p:nvSpPr>
          <p:cNvPr id="3" name="页脚占位符 2"/>
          <p:cNvSpPr>
            <a:spLocks noGrp="1"/>
          </p:cNvSpPr>
          <p:nvPr>
            <p:ph type="ftr" sz="quarter" idx="11"/>
          </p:nvPr>
        </p:nvSpPr>
        <p:spPr/>
        <p:txBody>
          <a:bodyPr rtlCol="0"/>
          <a:lstStyle/>
          <a:p>
            <a:pPr rtl="0"/>
            <a:endParaRPr lang="en-US"/>
          </a:p>
        </p:txBody>
      </p:sp>
      <p:sp>
        <p:nvSpPr>
          <p:cNvPr id="4" name="灯片编号占位符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矩形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icrosoft YaHei UI" panose="020B0503020204020204" pitchFamily="34" charset="-122"/>
                <a:ea typeface="Microsoft YaHei UI" panose="020B0503020204020204" pitchFamily="34" charset="-122"/>
                <a:cs typeface="+mn-cs"/>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685800" y="609600"/>
            <a:ext cx="6858000" cy="5334000"/>
          </a:xfrm>
        </p:spPr>
        <p:txBody>
          <a:bodyPr rtlCol="0"/>
          <a:lstStyle>
            <a:lvl1pPr>
              <a:defRPr sz="1900">
                <a:latin typeface="Microsoft YaHei UI" panose="020B0503020204020204" pitchFamily="34" charset="-122"/>
                <a:ea typeface="Microsoft YaHei UI" panose="020B0503020204020204" pitchFamily="34" charset="-122"/>
              </a:defRPr>
            </a:lvl1pPr>
            <a:lvl2pPr>
              <a:defRPr sz="1600">
                <a:latin typeface="Microsoft YaHei UI" panose="020B0503020204020204" pitchFamily="34" charset="-122"/>
                <a:ea typeface="Microsoft YaHei UI" panose="020B0503020204020204" pitchFamily="34" charset="-122"/>
              </a:defRPr>
            </a:lvl2pPr>
            <a:lvl3pPr>
              <a:defRPr sz="14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E4AE443-9521-4BED-AB6B-2A5C380BF0D6}" type="datetime1">
              <a:rPr lang="zh-CN" altLang="en-US" smtClean="0"/>
              <a:t>2021/3/26</a:t>
            </a:fld>
            <a:endParaRPr lang="en-US"/>
          </a:p>
        </p:txBody>
      </p:sp>
      <p:sp>
        <p:nvSpPr>
          <p:cNvPr id="9" name="页脚占位符 8"/>
          <p:cNvSpPr>
            <a:spLocks noGrp="1"/>
          </p:cNvSpPr>
          <p:nvPr>
            <p:ph type="ftr" sz="quarter" idx="11"/>
          </p:nvPr>
        </p:nvSpPr>
        <p:spPr>
          <a:xfrm>
            <a:off x="685801" y="6035040"/>
            <a:ext cx="4584700" cy="365760"/>
          </a:xfrm>
        </p:spPr>
        <p:txBody>
          <a:bodyPr rtlCol="0"/>
          <a:lstStyle>
            <a:lvl1pPr algn="l">
              <a:defRPr>
                <a:latin typeface="Microsoft YaHei UI" panose="020B0503020204020204" pitchFamily="34" charset="-122"/>
                <a:ea typeface="Microsoft YaHei UI" panose="020B0503020204020204" pitchFamily="34" charset="-122"/>
              </a:defRPr>
            </a:lvl1pPr>
          </a:lstStyle>
          <a:p>
            <a:endParaRPr lang="en-US"/>
          </a:p>
        </p:txBody>
      </p:sp>
      <p:sp>
        <p:nvSpPr>
          <p:cNvPr id="11" name="灯片编号占位符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5" name="日期占位符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latin typeface="Microsoft YaHei UI" panose="020B0503020204020204" pitchFamily="34" charset="-122"/>
                <a:ea typeface="Microsoft YaHei UI" panose="020B0503020204020204" pitchFamily="34" charset="-122"/>
              </a:defRPr>
            </a:lvl1pPr>
          </a:lstStyle>
          <a:p>
            <a:fld id="{6B85E54B-6207-4148-BA3E-E74DFD2782BA}" type="datetime1">
              <a:rPr lang="zh-CN" altLang="en-US" smtClean="0"/>
              <a:t>2021/3/26</a:t>
            </a:fld>
            <a:endParaRPr lang="en-US" dirty="0"/>
          </a:p>
        </p:txBody>
      </p:sp>
      <p:sp>
        <p:nvSpPr>
          <p:cNvPr id="6" name="页脚占位符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icrosoft YaHei UI" panose="020B0503020204020204" pitchFamily="34" charset="-122"/>
                <a:ea typeface="Microsoft YaHei UI" panose="020B0503020204020204" pitchFamily="34" charset="-122"/>
                <a:cs typeface="+mn-cs"/>
              </a:defRPr>
            </a:lvl1pPr>
          </a:lstStyle>
          <a:p>
            <a:pPr algn="l"/>
            <a:endParaRPr lang="zh-CN" altLang="en-US"/>
          </a:p>
        </p:txBody>
      </p:sp>
      <p:sp>
        <p:nvSpPr>
          <p:cNvPr id="7" name="灯片编号占位符 6"/>
          <p:cNvSpPr>
            <a:spLocks noGrp="1"/>
          </p:cNvSpPr>
          <p:nvPr>
            <p:ph type="sldNum" sz="quarter" idx="12"/>
          </p:nvPr>
        </p:nvSpPr>
        <p:spPr>
          <a:xfrm>
            <a:off x="10396728" y="6035040"/>
            <a:ext cx="1225296" cy="365760"/>
          </a:xfrm>
        </p:spPr>
        <p:txBody>
          <a:bodyPr rtlCol="0"/>
          <a:lstStyle>
            <a:lvl1pPr>
              <a:defRPr>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a:p>
        </p:txBody>
      </p:sp>
      <p:sp>
        <p:nvSpPr>
          <p:cNvPr id="12" name="长方形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长方形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矩形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矩形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标题占位符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B957BDC0-C26A-4ED8-9FCC-9BB02853F167}" type="datetime1">
              <a:rPr lang="zh-CN" altLang="en-US" smtClean="0"/>
              <a:t>2021/3/26</a:t>
            </a:fld>
            <a:endParaRPr lang="en-US" dirty="0"/>
          </a:p>
        </p:txBody>
      </p:sp>
      <p:sp>
        <p:nvSpPr>
          <p:cNvPr id="5" name="页脚占位符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icrosoft YaHei UI" panose="020B0503020204020204" pitchFamily="34" charset="-122"/>
          <a:ea typeface="Microsoft YaHei UI" panose="020B0503020204020204" pitchFamily="34" charset="-122"/>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icrosoft YaHei UI" panose="020B0503020204020204" pitchFamily="34" charset="-122"/>
          <a:ea typeface="Microsoft YaHei UI" panose="020B0503020204020204" pitchFamily="34" charset="-122"/>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icrosoft YaHei UI" panose="020B0503020204020204" pitchFamily="34" charset="-122"/>
          <a:ea typeface="Microsoft YaHei UI" panose="020B0503020204020204" pitchFamily="34" charset="-122"/>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en.wikipedia.org/wiki/La_campanell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descr="徽标特写&#10;&#10;说明自动生成">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长方形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长方形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标题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en-US" altLang="zh-CN" sz="4400" dirty="0">
                <a:solidFill>
                  <a:schemeClr val="tx1"/>
                </a:solidFill>
              </a:rPr>
              <a:t>Duty Report</a:t>
            </a:r>
            <a:endParaRPr lang="zh-cn" sz="4400" dirty="0">
              <a:solidFill>
                <a:schemeClr val="tx1"/>
              </a:solidFill>
            </a:endParaRPr>
          </a:p>
        </p:txBody>
      </p:sp>
      <p:sp>
        <p:nvSpPr>
          <p:cNvPr id="3" name="副标题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fontScale="77500" lnSpcReduction="20000"/>
          </a:bodyPr>
          <a:lstStyle/>
          <a:p>
            <a:pPr rtl="0">
              <a:spcAft>
                <a:spcPts val="600"/>
              </a:spcAft>
            </a:pPr>
            <a:r>
              <a:rPr lang="en-US" altLang="zh-CN" dirty="0">
                <a:solidFill>
                  <a:schemeClr val="tx1"/>
                </a:solidFill>
              </a:rPr>
              <a:t>Chris Z.</a:t>
            </a:r>
          </a:p>
          <a:p>
            <a:pPr rtl="0">
              <a:spcAft>
                <a:spcPts val="600"/>
              </a:spcAft>
            </a:pPr>
            <a:r>
              <a:rPr lang="en-US" altLang="zh-CN" dirty="0">
                <a:solidFill>
                  <a:schemeClr val="tx1"/>
                </a:solidFill>
              </a:rPr>
              <a:t>2021.03.31</a:t>
            </a:r>
            <a:endParaRPr lang="zh-cn"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C19E2-9839-4D87-9BBF-EF9DDD4102B4}"/>
              </a:ext>
            </a:extLst>
          </p:cNvPr>
          <p:cNvSpPr>
            <a:spLocks noGrp="1"/>
          </p:cNvSpPr>
          <p:nvPr>
            <p:ph type="title"/>
          </p:nvPr>
        </p:nvSpPr>
        <p:spPr/>
        <p:txBody>
          <a:bodyPr/>
          <a:lstStyle/>
          <a:p>
            <a:r>
              <a:rPr lang="en-US" altLang="zh-CN" dirty="0"/>
              <a:t>Story 1</a:t>
            </a:r>
            <a:endParaRPr lang="zh-CN" altLang="en-US" dirty="0"/>
          </a:p>
        </p:txBody>
      </p:sp>
      <p:sp>
        <p:nvSpPr>
          <p:cNvPr id="3" name="内容占位符 2">
            <a:extLst>
              <a:ext uri="{FF2B5EF4-FFF2-40B4-BE49-F238E27FC236}">
                <a16:creationId xmlns:a16="http://schemas.microsoft.com/office/drawing/2014/main" id="{FA68443D-C59D-41E6-A2DE-1D9F573201A9}"/>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0DA85BE3-95DE-49FC-A109-76C6423CBD65}"/>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Tree>
    <p:extLst>
      <p:ext uri="{BB962C8B-B14F-4D97-AF65-F5344CB8AC3E}">
        <p14:creationId xmlns:p14="http://schemas.microsoft.com/office/powerpoint/2010/main" val="822475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9ACB0-50AE-424D-B83B-D66B6AF82B38}"/>
              </a:ext>
            </a:extLst>
          </p:cNvPr>
          <p:cNvSpPr>
            <a:spLocks noGrp="1"/>
          </p:cNvSpPr>
          <p:nvPr>
            <p:ph type="title"/>
          </p:nvPr>
        </p:nvSpPr>
        <p:spPr/>
        <p:txBody>
          <a:bodyPr/>
          <a:lstStyle/>
          <a:p>
            <a:r>
              <a:rPr lang="en-US" altLang="zh-CN" dirty="0"/>
              <a:t>Story 1</a:t>
            </a:r>
            <a:endParaRPr lang="zh-CN" altLang="en-US" dirty="0"/>
          </a:p>
        </p:txBody>
      </p:sp>
      <p:sp>
        <p:nvSpPr>
          <p:cNvPr id="3" name="内容占位符 2">
            <a:extLst>
              <a:ext uri="{FF2B5EF4-FFF2-40B4-BE49-F238E27FC236}">
                <a16:creationId xmlns:a16="http://schemas.microsoft.com/office/drawing/2014/main" id="{01CD287E-A9A3-4B5D-8F98-8BDAD4FBD067}"/>
              </a:ext>
            </a:extLst>
          </p:cNvPr>
          <p:cNvSpPr>
            <a:spLocks noGrp="1"/>
          </p:cNvSpPr>
          <p:nvPr>
            <p:ph idx="1"/>
          </p:nvPr>
        </p:nvSpPr>
        <p:spPr/>
        <p:txBody>
          <a:bodyPr>
            <a:normAutofit/>
          </a:bodyPr>
          <a:lstStyle/>
          <a:p>
            <a:r>
              <a:rPr lang="en-US" altLang="zh-CN" sz="2000" dirty="0"/>
              <a:t>19</a:t>
            </a:r>
            <a:r>
              <a:rPr lang="en-US" altLang="zh-CN" sz="2000" baseline="30000" dirty="0"/>
              <a:t>th</a:t>
            </a:r>
            <a:r>
              <a:rPr lang="en-US" altLang="zh-CN" sz="2000" dirty="0"/>
              <a:t> century</a:t>
            </a:r>
          </a:p>
          <a:p>
            <a:r>
              <a:rPr lang="en-US" altLang="zh-CN" sz="2000" dirty="0"/>
              <a:t>Poland &amp; Hungary</a:t>
            </a:r>
          </a:p>
          <a:p>
            <a:r>
              <a:rPr lang="en-US" altLang="zh-CN" sz="2000" dirty="0"/>
              <a:t>Two musicians</a:t>
            </a:r>
          </a:p>
          <a:p>
            <a:endParaRPr lang="en-US" altLang="zh-CN" sz="2000" dirty="0"/>
          </a:p>
          <a:p>
            <a:endParaRPr lang="zh-CN" altLang="en-US" sz="2000" dirty="0"/>
          </a:p>
        </p:txBody>
      </p:sp>
      <p:sp>
        <p:nvSpPr>
          <p:cNvPr id="4" name="日期占位符 3">
            <a:extLst>
              <a:ext uri="{FF2B5EF4-FFF2-40B4-BE49-F238E27FC236}">
                <a16:creationId xmlns:a16="http://schemas.microsoft.com/office/drawing/2014/main" id="{1D07CF53-6739-46B3-AE87-D790F86941A3}"/>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pic>
        <p:nvPicPr>
          <p:cNvPr id="1026" name="Picture 2">
            <a:extLst>
              <a:ext uri="{FF2B5EF4-FFF2-40B4-BE49-F238E27FC236}">
                <a16:creationId xmlns:a16="http://schemas.microsoft.com/office/drawing/2014/main" id="{7C9C4496-5EB3-43A1-8C0A-B01A5434A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3832" y="2522982"/>
            <a:ext cx="2095500" cy="30099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02A5B71-FE3F-406B-A8FB-1748F2AEC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4515" y="2261005"/>
            <a:ext cx="1619250" cy="3267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045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EA6D7-E8EC-4B39-BF36-6B6ABDB91108}"/>
              </a:ext>
            </a:extLst>
          </p:cNvPr>
          <p:cNvSpPr>
            <a:spLocks noGrp="1"/>
          </p:cNvSpPr>
          <p:nvPr>
            <p:ph type="title"/>
          </p:nvPr>
        </p:nvSpPr>
        <p:spPr/>
        <p:txBody>
          <a:bodyPr/>
          <a:lstStyle/>
          <a:p>
            <a:r>
              <a:rPr lang="en-US" altLang="zh-CN" dirty="0"/>
              <a:t>Chopin &amp; Liszt</a:t>
            </a:r>
            <a:endParaRPr lang="zh-CN" altLang="en-US" dirty="0"/>
          </a:p>
        </p:txBody>
      </p:sp>
      <p:sp>
        <p:nvSpPr>
          <p:cNvPr id="3" name="内容占位符 2">
            <a:extLst>
              <a:ext uri="{FF2B5EF4-FFF2-40B4-BE49-F238E27FC236}">
                <a16:creationId xmlns:a16="http://schemas.microsoft.com/office/drawing/2014/main" id="{06B6E142-603A-4FA7-8D07-1838BEAC2ADD}"/>
              </a:ext>
            </a:extLst>
          </p:cNvPr>
          <p:cNvSpPr>
            <a:spLocks noGrp="1"/>
          </p:cNvSpPr>
          <p:nvPr>
            <p:ph idx="1"/>
          </p:nvPr>
        </p:nvSpPr>
        <p:spPr/>
        <p:txBody>
          <a:bodyPr/>
          <a:lstStyle/>
          <a:p>
            <a:endParaRPr lang="zh-CN" altLang="en-US" dirty="0"/>
          </a:p>
        </p:txBody>
      </p:sp>
      <p:sp>
        <p:nvSpPr>
          <p:cNvPr id="4" name="日期占位符 3">
            <a:extLst>
              <a:ext uri="{FF2B5EF4-FFF2-40B4-BE49-F238E27FC236}">
                <a16:creationId xmlns:a16="http://schemas.microsoft.com/office/drawing/2014/main" id="{D5EEC939-E82B-489D-A253-051E79A213E1}"/>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Tree>
    <p:extLst>
      <p:ext uri="{BB962C8B-B14F-4D97-AF65-F5344CB8AC3E}">
        <p14:creationId xmlns:p14="http://schemas.microsoft.com/office/powerpoint/2010/main" val="2365300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9DBBD-C904-4558-85EE-B7F7CFDAE893}"/>
              </a:ext>
            </a:extLst>
          </p:cNvPr>
          <p:cNvSpPr>
            <a:spLocks noGrp="1"/>
          </p:cNvSpPr>
          <p:nvPr>
            <p:ph type="title"/>
          </p:nvPr>
        </p:nvSpPr>
        <p:spPr/>
        <p:txBody>
          <a:bodyPr/>
          <a:lstStyle/>
          <a:p>
            <a:r>
              <a:rPr lang="en-US" altLang="zh-CN" dirty="0"/>
              <a:t>Chopin</a:t>
            </a:r>
            <a:endParaRPr lang="zh-CN" altLang="en-US" dirty="0"/>
          </a:p>
        </p:txBody>
      </p:sp>
      <p:sp>
        <p:nvSpPr>
          <p:cNvPr id="3" name="内容占位符 2">
            <a:extLst>
              <a:ext uri="{FF2B5EF4-FFF2-40B4-BE49-F238E27FC236}">
                <a16:creationId xmlns:a16="http://schemas.microsoft.com/office/drawing/2014/main" id="{E694CE03-3B1F-497E-B70F-AFD94E0A46F0}"/>
              </a:ext>
            </a:extLst>
          </p:cNvPr>
          <p:cNvSpPr>
            <a:spLocks noGrp="1"/>
          </p:cNvSpPr>
          <p:nvPr>
            <p:ph idx="1"/>
          </p:nvPr>
        </p:nvSpPr>
        <p:spPr/>
        <p:txBody>
          <a:bodyPr>
            <a:normAutofit/>
          </a:bodyPr>
          <a:lstStyle/>
          <a:p>
            <a:r>
              <a:rPr lang="en-US" altLang="zh-CN" sz="2000" i="0" dirty="0">
                <a:solidFill>
                  <a:srgbClr val="202122"/>
                </a:solidFill>
                <a:effectLst/>
              </a:rPr>
              <a:t>Frédéric François Chopin (01/03/1810 – 17/10/1849)</a:t>
            </a:r>
          </a:p>
        </p:txBody>
      </p:sp>
      <p:sp>
        <p:nvSpPr>
          <p:cNvPr id="4" name="日期占位符 3">
            <a:extLst>
              <a:ext uri="{FF2B5EF4-FFF2-40B4-BE49-F238E27FC236}">
                <a16:creationId xmlns:a16="http://schemas.microsoft.com/office/drawing/2014/main" id="{C4D0F4F0-C93D-4102-AAD2-4C800FD58A67}"/>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pic>
        <p:nvPicPr>
          <p:cNvPr id="5" name="Picture 2">
            <a:extLst>
              <a:ext uri="{FF2B5EF4-FFF2-40B4-BE49-F238E27FC236}">
                <a16:creationId xmlns:a16="http://schemas.microsoft.com/office/drawing/2014/main" id="{C7071C74-548D-4795-BEFF-82897360D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6390" y="2225271"/>
            <a:ext cx="2095500" cy="30099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695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50DA4-F2C8-419F-80C6-F1B594FA9379}"/>
              </a:ext>
            </a:extLst>
          </p:cNvPr>
          <p:cNvSpPr>
            <a:spLocks noGrp="1"/>
          </p:cNvSpPr>
          <p:nvPr>
            <p:ph type="title"/>
          </p:nvPr>
        </p:nvSpPr>
        <p:spPr/>
        <p:txBody>
          <a:bodyPr/>
          <a:lstStyle/>
          <a:p>
            <a:r>
              <a:rPr lang="en-US" altLang="zh-CN" dirty="0"/>
              <a:t>Liszt</a:t>
            </a:r>
            <a:endParaRPr lang="zh-CN" altLang="en-US" dirty="0"/>
          </a:p>
        </p:txBody>
      </p:sp>
      <p:sp>
        <p:nvSpPr>
          <p:cNvPr id="3" name="内容占位符 2">
            <a:extLst>
              <a:ext uri="{FF2B5EF4-FFF2-40B4-BE49-F238E27FC236}">
                <a16:creationId xmlns:a16="http://schemas.microsoft.com/office/drawing/2014/main" id="{B8EB8185-208A-4E85-977D-C9B68E00028D}"/>
              </a:ext>
            </a:extLst>
          </p:cNvPr>
          <p:cNvSpPr>
            <a:spLocks noGrp="1"/>
          </p:cNvSpPr>
          <p:nvPr>
            <p:ph idx="1"/>
          </p:nvPr>
        </p:nvSpPr>
        <p:spPr/>
        <p:txBody>
          <a:bodyPr>
            <a:normAutofit/>
          </a:bodyPr>
          <a:lstStyle/>
          <a:p>
            <a:r>
              <a:rPr lang="en-US" altLang="zh-CN" sz="2000" i="0" dirty="0">
                <a:solidFill>
                  <a:srgbClr val="202122"/>
                </a:solidFill>
                <a:effectLst/>
              </a:rPr>
              <a:t>Franz Liszt (22/10/1811 – 31/07/1886)</a:t>
            </a:r>
          </a:p>
          <a:p>
            <a:endParaRPr lang="zh-CN" altLang="en-US" sz="1800" dirty="0"/>
          </a:p>
        </p:txBody>
      </p:sp>
      <p:sp>
        <p:nvSpPr>
          <p:cNvPr id="4" name="日期占位符 3">
            <a:extLst>
              <a:ext uri="{FF2B5EF4-FFF2-40B4-BE49-F238E27FC236}">
                <a16:creationId xmlns:a16="http://schemas.microsoft.com/office/drawing/2014/main" id="{6F6FF8D4-22D0-468B-A65D-A91B476ACE9B}"/>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pic>
        <p:nvPicPr>
          <p:cNvPr id="5" name="Picture 4">
            <a:extLst>
              <a:ext uri="{FF2B5EF4-FFF2-40B4-BE49-F238E27FC236}">
                <a16:creationId xmlns:a16="http://schemas.microsoft.com/office/drawing/2014/main" id="{4E8A38D0-357A-4E01-81F5-F567E6537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4515" y="2261005"/>
            <a:ext cx="1619250" cy="3267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967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D4C2F-BD4C-4787-9DD2-12FD2B7DEB49}"/>
              </a:ext>
            </a:extLst>
          </p:cNvPr>
          <p:cNvSpPr>
            <a:spLocks noGrp="1"/>
          </p:cNvSpPr>
          <p:nvPr>
            <p:ph type="title"/>
          </p:nvPr>
        </p:nvSpPr>
        <p:spPr/>
        <p:txBody>
          <a:bodyPr/>
          <a:lstStyle/>
          <a:p>
            <a:r>
              <a:rPr lang="en-US" altLang="zh-CN" dirty="0"/>
              <a:t>Liszt</a:t>
            </a:r>
            <a:endParaRPr lang="zh-CN" altLang="en-US" dirty="0"/>
          </a:p>
        </p:txBody>
      </p:sp>
      <p:sp>
        <p:nvSpPr>
          <p:cNvPr id="3" name="内容占位符 2">
            <a:extLst>
              <a:ext uri="{FF2B5EF4-FFF2-40B4-BE49-F238E27FC236}">
                <a16:creationId xmlns:a16="http://schemas.microsoft.com/office/drawing/2014/main" id="{51F9DCF9-A056-4189-956C-5B4DA94EA1A0}"/>
              </a:ext>
            </a:extLst>
          </p:cNvPr>
          <p:cNvSpPr>
            <a:spLocks noGrp="1"/>
          </p:cNvSpPr>
          <p:nvPr>
            <p:ph idx="1"/>
          </p:nvPr>
        </p:nvSpPr>
        <p:spPr/>
        <p:txBody>
          <a:bodyPr>
            <a:normAutofit/>
          </a:bodyPr>
          <a:lstStyle/>
          <a:p>
            <a:r>
              <a:rPr lang="en-US" altLang="zh-CN" sz="2000" dirty="0"/>
              <a:t>12 Etudes </a:t>
            </a:r>
            <a:r>
              <a:rPr lang="en-US" altLang="zh-CN" sz="2000" dirty="0" err="1"/>
              <a:t>d’execution</a:t>
            </a:r>
            <a:r>
              <a:rPr lang="en-US" altLang="zh-CN" sz="2000" dirty="0"/>
              <a:t> </a:t>
            </a:r>
            <a:r>
              <a:rPr lang="en-US" altLang="zh-CN" sz="2000" dirty="0" err="1"/>
              <a:t>transcendante</a:t>
            </a:r>
            <a:endParaRPr lang="en-US" altLang="zh-CN" sz="2000" dirty="0"/>
          </a:p>
          <a:p>
            <a:r>
              <a:rPr lang="en-US" altLang="zh-CN" sz="2000" dirty="0" err="1"/>
              <a:t>Eg.</a:t>
            </a:r>
            <a:r>
              <a:rPr lang="en-US" altLang="zh-CN" sz="2000" dirty="0"/>
              <a:t> No.12 Chasse </a:t>
            </a:r>
            <a:r>
              <a:rPr lang="en-US" altLang="zh-CN" sz="2000" dirty="0" err="1"/>
              <a:t>Neige</a:t>
            </a:r>
            <a:endParaRPr lang="en-US" altLang="zh-CN" sz="2000" dirty="0"/>
          </a:p>
        </p:txBody>
      </p:sp>
      <p:sp>
        <p:nvSpPr>
          <p:cNvPr id="4" name="日期占位符 3">
            <a:extLst>
              <a:ext uri="{FF2B5EF4-FFF2-40B4-BE49-F238E27FC236}">
                <a16:creationId xmlns:a16="http://schemas.microsoft.com/office/drawing/2014/main" id="{691122C5-48C9-4120-A6D5-00F1793EEECA}"/>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Tree>
    <p:extLst>
      <p:ext uri="{BB962C8B-B14F-4D97-AF65-F5344CB8AC3E}">
        <p14:creationId xmlns:p14="http://schemas.microsoft.com/office/powerpoint/2010/main" val="3145065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D4C2F-BD4C-4787-9DD2-12FD2B7DEB49}"/>
              </a:ext>
            </a:extLst>
          </p:cNvPr>
          <p:cNvSpPr>
            <a:spLocks noGrp="1"/>
          </p:cNvSpPr>
          <p:nvPr>
            <p:ph type="title"/>
          </p:nvPr>
        </p:nvSpPr>
        <p:spPr/>
        <p:txBody>
          <a:bodyPr/>
          <a:lstStyle/>
          <a:p>
            <a:r>
              <a:rPr lang="en-US" altLang="zh-CN" dirty="0"/>
              <a:t>Liszt</a:t>
            </a:r>
            <a:endParaRPr lang="zh-CN" altLang="en-US" dirty="0"/>
          </a:p>
        </p:txBody>
      </p:sp>
      <p:sp>
        <p:nvSpPr>
          <p:cNvPr id="3" name="内容占位符 2">
            <a:extLst>
              <a:ext uri="{FF2B5EF4-FFF2-40B4-BE49-F238E27FC236}">
                <a16:creationId xmlns:a16="http://schemas.microsoft.com/office/drawing/2014/main" id="{51F9DCF9-A056-4189-956C-5B4DA94EA1A0}"/>
              </a:ext>
            </a:extLst>
          </p:cNvPr>
          <p:cNvSpPr>
            <a:spLocks noGrp="1"/>
          </p:cNvSpPr>
          <p:nvPr>
            <p:ph idx="1"/>
          </p:nvPr>
        </p:nvSpPr>
        <p:spPr/>
        <p:txBody>
          <a:bodyPr>
            <a:normAutofit/>
          </a:bodyPr>
          <a:lstStyle/>
          <a:p>
            <a:r>
              <a:rPr lang="en-US" altLang="zh-CN" sz="2000" dirty="0"/>
              <a:t>12 Etudes </a:t>
            </a:r>
            <a:r>
              <a:rPr lang="en-US" altLang="zh-CN" sz="2000" dirty="0" err="1"/>
              <a:t>d’execution</a:t>
            </a:r>
            <a:r>
              <a:rPr lang="en-US" altLang="zh-CN" sz="2000" dirty="0"/>
              <a:t> </a:t>
            </a:r>
            <a:r>
              <a:rPr lang="en-US" altLang="zh-CN" sz="2000" dirty="0" err="1"/>
              <a:t>transcendante</a:t>
            </a:r>
            <a:endParaRPr lang="en-US" altLang="zh-CN" sz="2000" dirty="0"/>
          </a:p>
          <a:p>
            <a:r>
              <a:rPr lang="en-US" altLang="zh-CN" sz="2000" dirty="0" err="1"/>
              <a:t>Eg.</a:t>
            </a:r>
            <a:r>
              <a:rPr lang="en-US" altLang="zh-CN" sz="2000" dirty="0"/>
              <a:t> No.12 Chasse </a:t>
            </a:r>
            <a:r>
              <a:rPr lang="en-US" altLang="zh-CN" sz="2000" dirty="0" err="1"/>
              <a:t>Neige</a:t>
            </a:r>
            <a:endParaRPr lang="en-US" altLang="zh-CN" sz="2000" dirty="0"/>
          </a:p>
        </p:txBody>
      </p:sp>
      <p:sp>
        <p:nvSpPr>
          <p:cNvPr id="4" name="日期占位符 3">
            <a:extLst>
              <a:ext uri="{FF2B5EF4-FFF2-40B4-BE49-F238E27FC236}">
                <a16:creationId xmlns:a16="http://schemas.microsoft.com/office/drawing/2014/main" id="{691122C5-48C9-4120-A6D5-00F1793EEECA}"/>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pic>
        <p:nvPicPr>
          <p:cNvPr id="2054" name="Picture 6" descr="Liszt Transcendental Étude, &quot;Chasse-Neige&quot; S. 139 No. 12 Sheet music for  Piano (Solo) | Musescore.com">
            <a:extLst>
              <a:ext uri="{FF2B5EF4-FFF2-40B4-BE49-F238E27FC236}">
                <a16:creationId xmlns:a16="http://schemas.microsoft.com/office/drawing/2014/main" id="{A9C48BF6-EECA-44C1-92A9-A394796C2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0736" y="846383"/>
            <a:ext cx="3425160" cy="48418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859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EC575-5D47-40C4-893A-F4CBE1620D3C}"/>
              </a:ext>
            </a:extLst>
          </p:cNvPr>
          <p:cNvSpPr>
            <a:spLocks noGrp="1"/>
          </p:cNvSpPr>
          <p:nvPr>
            <p:ph type="title"/>
          </p:nvPr>
        </p:nvSpPr>
        <p:spPr/>
        <p:txBody>
          <a:bodyPr/>
          <a:lstStyle/>
          <a:p>
            <a:r>
              <a:rPr lang="en-US" altLang="zh-CN" dirty="0"/>
              <a:t>Question -1</a:t>
            </a:r>
            <a:endParaRPr lang="zh-CN" altLang="en-US" dirty="0"/>
          </a:p>
        </p:txBody>
      </p:sp>
      <p:sp>
        <p:nvSpPr>
          <p:cNvPr id="3" name="内容占位符 2">
            <a:extLst>
              <a:ext uri="{FF2B5EF4-FFF2-40B4-BE49-F238E27FC236}">
                <a16:creationId xmlns:a16="http://schemas.microsoft.com/office/drawing/2014/main" id="{D291A77C-F1D8-4512-87F5-63290F1CC50E}"/>
              </a:ext>
            </a:extLst>
          </p:cNvPr>
          <p:cNvSpPr>
            <a:spLocks noGrp="1"/>
          </p:cNvSpPr>
          <p:nvPr>
            <p:ph idx="1"/>
          </p:nvPr>
        </p:nvSpPr>
        <p:spPr/>
        <p:txBody>
          <a:bodyPr/>
          <a:lstStyle/>
          <a:p>
            <a:endParaRPr lang="zh-CN" altLang="en-US" dirty="0"/>
          </a:p>
        </p:txBody>
      </p:sp>
      <p:sp>
        <p:nvSpPr>
          <p:cNvPr id="4" name="日期占位符 3">
            <a:extLst>
              <a:ext uri="{FF2B5EF4-FFF2-40B4-BE49-F238E27FC236}">
                <a16:creationId xmlns:a16="http://schemas.microsoft.com/office/drawing/2014/main" id="{00214CA5-D5A5-4DC0-A571-DF50C5F3BF6F}"/>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Tree>
    <p:extLst>
      <p:ext uri="{BB962C8B-B14F-4D97-AF65-F5344CB8AC3E}">
        <p14:creationId xmlns:p14="http://schemas.microsoft.com/office/powerpoint/2010/main" val="2005060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EC575-5D47-40C4-893A-F4CBE1620D3C}"/>
              </a:ext>
            </a:extLst>
          </p:cNvPr>
          <p:cNvSpPr>
            <a:spLocks noGrp="1"/>
          </p:cNvSpPr>
          <p:nvPr>
            <p:ph type="title"/>
          </p:nvPr>
        </p:nvSpPr>
        <p:spPr/>
        <p:txBody>
          <a:bodyPr/>
          <a:lstStyle/>
          <a:p>
            <a:r>
              <a:rPr lang="en-US" altLang="zh-CN" dirty="0"/>
              <a:t>Question -1</a:t>
            </a:r>
            <a:endParaRPr lang="zh-CN" altLang="en-US" dirty="0"/>
          </a:p>
        </p:txBody>
      </p:sp>
      <p:sp>
        <p:nvSpPr>
          <p:cNvPr id="3" name="内容占位符 2">
            <a:extLst>
              <a:ext uri="{FF2B5EF4-FFF2-40B4-BE49-F238E27FC236}">
                <a16:creationId xmlns:a16="http://schemas.microsoft.com/office/drawing/2014/main" id="{D291A77C-F1D8-4512-87F5-63290F1CC50E}"/>
              </a:ext>
            </a:extLst>
          </p:cNvPr>
          <p:cNvSpPr>
            <a:spLocks noGrp="1"/>
          </p:cNvSpPr>
          <p:nvPr>
            <p:ph idx="1"/>
          </p:nvPr>
        </p:nvSpPr>
        <p:spPr/>
        <p:txBody>
          <a:bodyPr>
            <a:normAutofit/>
          </a:bodyPr>
          <a:lstStyle/>
          <a:p>
            <a:r>
              <a:rPr lang="en-US" altLang="zh-CN" sz="2000" dirty="0"/>
              <a:t>What’s the background music?</a:t>
            </a:r>
            <a:endParaRPr lang="zh-CN" altLang="en-US" sz="2000" dirty="0"/>
          </a:p>
        </p:txBody>
      </p:sp>
      <p:sp>
        <p:nvSpPr>
          <p:cNvPr id="4" name="日期占位符 3">
            <a:extLst>
              <a:ext uri="{FF2B5EF4-FFF2-40B4-BE49-F238E27FC236}">
                <a16:creationId xmlns:a16="http://schemas.microsoft.com/office/drawing/2014/main" id="{00214CA5-D5A5-4DC0-A571-DF50C5F3BF6F}"/>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Tree>
    <p:extLst>
      <p:ext uri="{BB962C8B-B14F-4D97-AF65-F5344CB8AC3E}">
        <p14:creationId xmlns:p14="http://schemas.microsoft.com/office/powerpoint/2010/main" val="2757862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EC575-5D47-40C4-893A-F4CBE1620D3C}"/>
              </a:ext>
            </a:extLst>
          </p:cNvPr>
          <p:cNvSpPr>
            <a:spLocks noGrp="1"/>
          </p:cNvSpPr>
          <p:nvPr>
            <p:ph type="title"/>
          </p:nvPr>
        </p:nvSpPr>
        <p:spPr/>
        <p:txBody>
          <a:bodyPr/>
          <a:lstStyle/>
          <a:p>
            <a:r>
              <a:rPr lang="en-US" altLang="zh-CN" dirty="0"/>
              <a:t>Question -1</a:t>
            </a:r>
            <a:endParaRPr lang="zh-CN" altLang="en-US" dirty="0"/>
          </a:p>
        </p:txBody>
      </p:sp>
      <p:sp>
        <p:nvSpPr>
          <p:cNvPr id="3" name="内容占位符 2">
            <a:extLst>
              <a:ext uri="{FF2B5EF4-FFF2-40B4-BE49-F238E27FC236}">
                <a16:creationId xmlns:a16="http://schemas.microsoft.com/office/drawing/2014/main" id="{D291A77C-F1D8-4512-87F5-63290F1CC50E}"/>
              </a:ext>
            </a:extLst>
          </p:cNvPr>
          <p:cNvSpPr>
            <a:spLocks noGrp="1"/>
          </p:cNvSpPr>
          <p:nvPr>
            <p:ph idx="1"/>
          </p:nvPr>
        </p:nvSpPr>
        <p:spPr/>
        <p:txBody>
          <a:bodyPr>
            <a:normAutofit/>
          </a:bodyPr>
          <a:lstStyle/>
          <a:p>
            <a:r>
              <a:rPr lang="en-US" altLang="zh-CN" sz="2000" dirty="0"/>
              <a:t>What’s the song playing when I’m doing the duty report?</a:t>
            </a:r>
          </a:p>
          <a:p>
            <a:endParaRPr lang="en-US" altLang="zh-CN" sz="2000" dirty="0"/>
          </a:p>
          <a:p>
            <a:endParaRPr lang="en-US" altLang="zh-CN" sz="2000" b="0" i="0" u="none" strike="noStrike" dirty="0">
              <a:solidFill>
                <a:srgbClr val="1A0DAB"/>
              </a:solidFill>
              <a:effectLst/>
              <a:latin typeface="arial" panose="020B0604020202020204" pitchFamily="34" charset="0"/>
              <a:hlinkClick r:id="rId2"/>
            </a:endParaRPr>
          </a:p>
          <a:p>
            <a:r>
              <a:rPr lang="en-US" altLang="zh-CN" sz="2000" b="1" dirty="0"/>
              <a:t>La Campanella </a:t>
            </a:r>
            <a:r>
              <a:rPr lang="en-US" altLang="zh-CN" sz="2000" dirty="0"/>
              <a:t>by Liszt</a:t>
            </a:r>
            <a:endParaRPr lang="zh-CN" altLang="en-US" sz="2000" dirty="0"/>
          </a:p>
        </p:txBody>
      </p:sp>
      <p:sp>
        <p:nvSpPr>
          <p:cNvPr id="4" name="日期占位符 3">
            <a:extLst>
              <a:ext uri="{FF2B5EF4-FFF2-40B4-BE49-F238E27FC236}">
                <a16:creationId xmlns:a16="http://schemas.microsoft.com/office/drawing/2014/main" id="{00214CA5-D5A5-4DC0-A571-DF50C5F3BF6F}"/>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pic>
        <p:nvPicPr>
          <p:cNvPr id="5" name="Picture 2" descr="Oxford Wall Clock – Bradford Clocks, LTD.">
            <a:extLst>
              <a:ext uri="{FF2B5EF4-FFF2-40B4-BE49-F238E27FC236}">
                <a16:creationId xmlns:a16="http://schemas.microsoft.com/office/drawing/2014/main" id="{7BC4A432-C297-40C4-87EF-EF2E8800296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85231" y="375384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788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E64D9-5DD0-40C2-9618-D39D6FA3DEEB}"/>
              </a:ext>
            </a:extLst>
          </p:cNvPr>
          <p:cNvSpPr>
            <a:spLocks noGrp="1"/>
          </p:cNvSpPr>
          <p:nvPr>
            <p:ph type="title"/>
          </p:nvPr>
        </p:nvSpPr>
        <p:spPr/>
        <p:txBody>
          <a:bodyPr/>
          <a:lstStyle/>
          <a:p>
            <a:r>
              <a:rPr lang="en-US" altLang="zh-CN" dirty="0"/>
              <a:t>Before we start</a:t>
            </a:r>
            <a:endParaRPr lang="zh-CN" altLang="en-US" dirty="0"/>
          </a:p>
        </p:txBody>
      </p:sp>
      <p:sp>
        <p:nvSpPr>
          <p:cNvPr id="3" name="内容占位符 2">
            <a:extLst>
              <a:ext uri="{FF2B5EF4-FFF2-40B4-BE49-F238E27FC236}">
                <a16:creationId xmlns:a16="http://schemas.microsoft.com/office/drawing/2014/main" id="{9FA2305E-DA83-45DD-956B-F0DE88FBCF25}"/>
              </a:ext>
            </a:extLst>
          </p:cNvPr>
          <p:cNvSpPr>
            <a:spLocks noGrp="1"/>
          </p:cNvSpPr>
          <p:nvPr>
            <p:ph idx="1"/>
          </p:nvPr>
        </p:nvSpPr>
        <p:spPr/>
        <p:txBody>
          <a:bodyPr/>
          <a:lstStyle/>
          <a:p>
            <a:endParaRPr lang="zh-CN" altLang="en-US" dirty="0"/>
          </a:p>
        </p:txBody>
      </p:sp>
      <p:sp>
        <p:nvSpPr>
          <p:cNvPr id="4" name="日期占位符 3">
            <a:extLst>
              <a:ext uri="{FF2B5EF4-FFF2-40B4-BE49-F238E27FC236}">
                <a16:creationId xmlns:a16="http://schemas.microsoft.com/office/drawing/2014/main" id="{D1CA1689-E604-417B-9A69-C46370906B22}"/>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Tree>
    <p:extLst>
      <p:ext uri="{BB962C8B-B14F-4D97-AF65-F5344CB8AC3E}">
        <p14:creationId xmlns:p14="http://schemas.microsoft.com/office/powerpoint/2010/main" val="810675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1C19E6-BDEB-4D26-9FC5-96FAC0A57C7F}"/>
              </a:ext>
            </a:extLst>
          </p:cNvPr>
          <p:cNvSpPr>
            <a:spLocks noGrp="1"/>
          </p:cNvSpPr>
          <p:nvPr>
            <p:ph type="title"/>
          </p:nvPr>
        </p:nvSpPr>
        <p:spPr/>
        <p:txBody>
          <a:bodyPr/>
          <a:lstStyle/>
          <a:p>
            <a:r>
              <a:rPr lang="en-US" altLang="zh-CN" dirty="0"/>
              <a:t>Here comes the story</a:t>
            </a:r>
            <a:endParaRPr lang="zh-CN" altLang="en-US" dirty="0"/>
          </a:p>
        </p:txBody>
      </p:sp>
      <p:sp>
        <p:nvSpPr>
          <p:cNvPr id="4" name="日期占位符 3">
            <a:extLst>
              <a:ext uri="{FF2B5EF4-FFF2-40B4-BE49-F238E27FC236}">
                <a16:creationId xmlns:a16="http://schemas.microsoft.com/office/drawing/2014/main" id="{C5942CF0-1EDB-4DC4-84A1-41CF5D4AEE4B}"/>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pic>
        <p:nvPicPr>
          <p:cNvPr id="5124" name="Picture 4">
            <a:extLst>
              <a:ext uri="{FF2B5EF4-FFF2-40B4-BE49-F238E27FC236}">
                <a16:creationId xmlns:a16="http://schemas.microsoft.com/office/drawing/2014/main" id="{70111832-1044-4C49-9915-75FC95940A25}"/>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89672" y="1921448"/>
            <a:ext cx="4598923" cy="4479352"/>
          </a:xfrm>
          <a:prstGeom prst="rect">
            <a:avLst/>
          </a:prstGeom>
          <a:noFill/>
          <a:extLst>
            <a:ext uri="{909E8E84-426E-40DD-AFC4-6F175D3DCCD1}">
              <a14:hiddenFill xmlns:a14="http://schemas.microsoft.com/office/drawing/2010/main">
                <a:solidFill>
                  <a:srgbClr val="FFFFFF"/>
                </a:solidFill>
              </a14:hiddenFill>
            </a:ext>
          </a:extLst>
        </p:spPr>
      </p:pic>
      <p:sp>
        <p:nvSpPr>
          <p:cNvPr id="6" name="标注: 弯曲线形(带边框和强调线) 5">
            <a:extLst>
              <a:ext uri="{FF2B5EF4-FFF2-40B4-BE49-F238E27FC236}">
                <a16:creationId xmlns:a16="http://schemas.microsoft.com/office/drawing/2014/main" id="{A7C00219-29D2-4D28-A8BE-1E720D6B9053}"/>
              </a:ext>
            </a:extLst>
          </p:cNvPr>
          <p:cNvSpPr/>
          <p:nvPr/>
        </p:nvSpPr>
        <p:spPr>
          <a:xfrm>
            <a:off x="7061228" y="1793358"/>
            <a:ext cx="1557023" cy="790903"/>
          </a:xfrm>
          <a:prstGeom prst="accentBorderCallout2">
            <a:avLst>
              <a:gd name="adj1" fmla="val 18750"/>
              <a:gd name="adj2" fmla="val -8333"/>
              <a:gd name="adj3" fmla="val 18750"/>
              <a:gd name="adj4" fmla="val -16667"/>
              <a:gd name="adj5" fmla="val 165047"/>
              <a:gd name="adj6" fmla="val -9902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where the story took place</a:t>
            </a:r>
            <a:endParaRPr lang="zh-CN" altLang="en-US" dirty="0"/>
          </a:p>
        </p:txBody>
      </p:sp>
    </p:spTree>
    <p:extLst>
      <p:ext uri="{BB962C8B-B14F-4D97-AF65-F5344CB8AC3E}">
        <p14:creationId xmlns:p14="http://schemas.microsoft.com/office/powerpoint/2010/main" val="1962157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705DE-8D7F-4AE5-8424-F5E2B81B9E1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BFD947D-8F67-4B3E-A088-D17C216785F6}"/>
              </a:ext>
            </a:extLst>
          </p:cNvPr>
          <p:cNvSpPr>
            <a:spLocks noGrp="1"/>
          </p:cNvSpPr>
          <p:nvPr>
            <p:ph idx="1"/>
          </p:nvPr>
        </p:nvSpPr>
        <p:spPr/>
        <p:txBody>
          <a:bodyPr/>
          <a:lstStyle/>
          <a:p>
            <a:r>
              <a:rPr lang="en-US" altLang="zh-CN" dirty="0"/>
              <a:t>They met in Paris.</a:t>
            </a:r>
          </a:p>
          <a:p>
            <a:r>
              <a:rPr lang="en-US" altLang="zh-CN" dirty="0"/>
              <a:t>After listening to Chopin’s music, Liszt </a:t>
            </a:r>
            <a:r>
              <a:rPr lang="en-US" altLang="zh-CN" b="1" dirty="0"/>
              <a:t>thought much of </a:t>
            </a:r>
            <a:r>
              <a:rPr lang="en-US" altLang="zh-CN" dirty="0"/>
              <a:t>Chopin.</a:t>
            </a:r>
            <a:endParaRPr lang="zh-CN" altLang="en-US" dirty="0"/>
          </a:p>
        </p:txBody>
      </p:sp>
      <p:sp>
        <p:nvSpPr>
          <p:cNvPr id="4" name="日期占位符 3">
            <a:extLst>
              <a:ext uri="{FF2B5EF4-FFF2-40B4-BE49-F238E27FC236}">
                <a16:creationId xmlns:a16="http://schemas.microsoft.com/office/drawing/2014/main" id="{A40B83D8-1C42-4297-AC94-93B3CB8BB967}"/>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Tree>
    <p:extLst>
      <p:ext uri="{BB962C8B-B14F-4D97-AF65-F5344CB8AC3E}">
        <p14:creationId xmlns:p14="http://schemas.microsoft.com/office/powerpoint/2010/main" val="3899447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6C7FC-6173-4C84-BF17-7F0A8558EF7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9078DDE-9660-4A7C-902D-6B5030E028FA}"/>
              </a:ext>
            </a:extLst>
          </p:cNvPr>
          <p:cNvSpPr>
            <a:spLocks noGrp="1"/>
          </p:cNvSpPr>
          <p:nvPr>
            <p:ph idx="1"/>
          </p:nvPr>
        </p:nvSpPr>
        <p:spPr/>
        <p:txBody>
          <a:bodyPr>
            <a:normAutofit/>
          </a:bodyPr>
          <a:lstStyle/>
          <a:p>
            <a:r>
              <a:rPr lang="en-US" altLang="zh-CN" sz="2000" dirty="0"/>
              <a:t>Concert of Liszt</a:t>
            </a:r>
          </a:p>
          <a:p>
            <a:endParaRPr lang="en-US" altLang="zh-CN" sz="2000" dirty="0"/>
          </a:p>
          <a:p>
            <a:r>
              <a:rPr lang="en-US" altLang="zh-CN" sz="2000" dirty="0"/>
              <a:t>(Applause)</a:t>
            </a:r>
            <a:endParaRPr lang="zh-CN" altLang="en-US" sz="2000" dirty="0"/>
          </a:p>
        </p:txBody>
      </p:sp>
      <p:sp>
        <p:nvSpPr>
          <p:cNvPr id="4" name="日期占位符 3">
            <a:extLst>
              <a:ext uri="{FF2B5EF4-FFF2-40B4-BE49-F238E27FC236}">
                <a16:creationId xmlns:a16="http://schemas.microsoft.com/office/drawing/2014/main" id="{8FCC6110-1B24-433A-8243-DF303564F33D}"/>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pic>
        <p:nvPicPr>
          <p:cNvPr id="7170" name="Picture 2" descr="Franz Liszt | Liszt, Classical music composers, Music composers">
            <a:extLst>
              <a:ext uri="{FF2B5EF4-FFF2-40B4-BE49-F238E27FC236}">
                <a16:creationId xmlns:a16="http://schemas.microsoft.com/office/drawing/2014/main" id="{349EEAFF-2A82-4E1C-996D-47C9B0EF3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8941" y="2282345"/>
            <a:ext cx="2978667" cy="3388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115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885214-7589-4BAC-B49F-17ADF0C83A9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260A017-9A98-4F0E-9209-63CCC68AC90B}"/>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8CF76CE5-64E7-4A37-8D80-151120E0ACA5}"/>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
        <p:nvSpPr>
          <p:cNvPr id="5" name="矩形 4">
            <a:extLst>
              <a:ext uri="{FF2B5EF4-FFF2-40B4-BE49-F238E27FC236}">
                <a16:creationId xmlns:a16="http://schemas.microsoft.com/office/drawing/2014/main" id="{071C68B3-EB9C-4CE4-AA42-03A98376DC1E}"/>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5135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1ED8C-4F78-4C89-B2EE-6CBDAD908FA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319490D-4196-47D9-86E1-826052D7F737}"/>
              </a:ext>
            </a:extLst>
          </p:cNvPr>
          <p:cNvSpPr>
            <a:spLocks noGrp="1"/>
          </p:cNvSpPr>
          <p:nvPr>
            <p:ph idx="1"/>
          </p:nvPr>
        </p:nvSpPr>
        <p:spPr/>
        <p:txBody>
          <a:bodyPr>
            <a:normAutofit/>
          </a:bodyPr>
          <a:lstStyle/>
          <a:p>
            <a:r>
              <a:rPr lang="en-US" altLang="zh-CN" sz="2000" dirty="0"/>
              <a:t>(Louder </a:t>
            </a:r>
          </a:p>
          <a:p>
            <a:pPr marL="0" indent="0">
              <a:buNone/>
            </a:pPr>
            <a:r>
              <a:rPr lang="en-US" altLang="zh-CN" sz="2000" dirty="0"/>
              <a:t>    Applause)</a:t>
            </a:r>
            <a:endParaRPr lang="zh-CN" altLang="en-US" sz="1800" dirty="0"/>
          </a:p>
        </p:txBody>
      </p:sp>
      <p:sp>
        <p:nvSpPr>
          <p:cNvPr id="4" name="日期占位符 3">
            <a:extLst>
              <a:ext uri="{FF2B5EF4-FFF2-40B4-BE49-F238E27FC236}">
                <a16:creationId xmlns:a16="http://schemas.microsoft.com/office/drawing/2014/main" id="{7F9C248F-5101-4485-B5DA-B90A9E77FBB3}"/>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pic>
        <p:nvPicPr>
          <p:cNvPr id="8196" name="Picture 4" descr="Frédéric Chopin: Arranging the poet of the piano : Interlude">
            <a:extLst>
              <a:ext uri="{FF2B5EF4-FFF2-40B4-BE49-F238E27FC236}">
                <a16:creationId xmlns:a16="http://schemas.microsoft.com/office/drawing/2014/main" id="{C258E3C4-3484-4B85-846B-C2BB9CB9F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479" y="2272056"/>
            <a:ext cx="70104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346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5ADDA-5EDB-4582-A421-F03E7856F479}"/>
              </a:ext>
            </a:extLst>
          </p:cNvPr>
          <p:cNvSpPr>
            <a:spLocks noGrp="1"/>
          </p:cNvSpPr>
          <p:nvPr>
            <p:ph type="title"/>
          </p:nvPr>
        </p:nvSpPr>
        <p:spPr/>
        <p:txBody>
          <a:bodyPr/>
          <a:lstStyle/>
          <a:p>
            <a:r>
              <a:rPr lang="en-US" altLang="zh-CN" dirty="0"/>
              <a:t>Question 0</a:t>
            </a:r>
            <a:endParaRPr lang="zh-CN" altLang="en-US" dirty="0"/>
          </a:p>
        </p:txBody>
      </p:sp>
      <p:sp>
        <p:nvSpPr>
          <p:cNvPr id="3" name="内容占位符 2">
            <a:extLst>
              <a:ext uri="{FF2B5EF4-FFF2-40B4-BE49-F238E27FC236}">
                <a16:creationId xmlns:a16="http://schemas.microsoft.com/office/drawing/2014/main" id="{D51F5FF7-4928-41DE-8954-53E209894587}"/>
              </a:ext>
            </a:extLst>
          </p:cNvPr>
          <p:cNvSpPr>
            <a:spLocks noGrp="1"/>
          </p:cNvSpPr>
          <p:nvPr>
            <p:ph idx="1"/>
          </p:nvPr>
        </p:nvSpPr>
        <p:spPr/>
        <p:txBody>
          <a:bodyPr>
            <a:normAutofit/>
          </a:bodyPr>
          <a:lstStyle/>
          <a:p>
            <a:r>
              <a:rPr lang="en-US" altLang="zh-CN" sz="2000" dirty="0"/>
              <a:t>Analyze the two applauds in the story. (3’)</a:t>
            </a:r>
            <a:endParaRPr lang="zh-CN" altLang="en-US" sz="2000" dirty="0"/>
          </a:p>
        </p:txBody>
      </p:sp>
      <p:sp>
        <p:nvSpPr>
          <p:cNvPr id="4" name="日期占位符 3">
            <a:extLst>
              <a:ext uri="{FF2B5EF4-FFF2-40B4-BE49-F238E27FC236}">
                <a16:creationId xmlns:a16="http://schemas.microsoft.com/office/drawing/2014/main" id="{4B2B9443-3B5F-47AA-A41C-7CE191567F3C}"/>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Tree>
    <p:extLst>
      <p:ext uri="{BB962C8B-B14F-4D97-AF65-F5344CB8AC3E}">
        <p14:creationId xmlns:p14="http://schemas.microsoft.com/office/powerpoint/2010/main" val="1198913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5ADDA-5EDB-4582-A421-F03E7856F479}"/>
              </a:ext>
            </a:extLst>
          </p:cNvPr>
          <p:cNvSpPr>
            <a:spLocks noGrp="1"/>
          </p:cNvSpPr>
          <p:nvPr>
            <p:ph type="title"/>
          </p:nvPr>
        </p:nvSpPr>
        <p:spPr/>
        <p:txBody>
          <a:bodyPr/>
          <a:lstStyle/>
          <a:p>
            <a:r>
              <a:rPr lang="en-US" altLang="zh-CN" dirty="0"/>
              <a:t>Question 0</a:t>
            </a:r>
            <a:endParaRPr lang="zh-CN" altLang="en-US" dirty="0"/>
          </a:p>
        </p:txBody>
      </p:sp>
      <p:sp>
        <p:nvSpPr>
          <p:cNvPr id="3" name="内容占位符 2">
            <a:extLst>
              <a:ext uri="{FF2B5EF4-FFF2-40B4-BE49-F238E27FC236}">
                <a16:creationId xmlns:a16="http://schemas.microsoft.com/office/drawing/2014/main" id="{D51F5FF7-4928-41DE-8954-53E209894587}"/>
              </a:ext>
            </a:extLst>
          </p:cNvPr>
          <p:cNvSpPr>
            <a:spLocks noGrp="1"/>
          </p:cNvSpPr>
          <p:nvPr>
            <p:ph idx="1"/>
          </p:nvPr>
        </p:nvSpPr>
        <p:spPr/>
        <p:txBody>
          <a:bodyPr>
            <a:normAutofit/>
          </a:bodyPr>
          <a:lstStyle/>
          <a:p>
            <a:r>
              <a:rPr lang="en-US" altLang="zh-CN" sz="2000" dirty="0"/>
              <a:t>Analyze the two rounds of applause in the story.</a:t>
            </a:r>
          </a:p>
          <a:p>
            <a:endParaRPr lang="en-US" altLang="zh-CN" sz="2000" dirty="0"/>
          </a:p>
          <a:p>
            <a:r>
              <a:rPr lang="en-US" altLang="zh-CN" sz="2000" dirty="0"/>
              <a:t>The first round of applause was for Liszt, because Liszt was a famous pianist then. (1’)</a:t>
            </a:r>
          </a:p>
          <a:p>
            <a:r>
              <a:rPr lang="en-US" altLang="zh-CN" sz="2000" dirty="0"/>
              <a:t>The second round applause was for Chopin’s </a:t>
            </a:r>
            <a:r>
              <a:rPr lang="en-US" altLang="zh-CN" sz="2000" b="1" dirty="0"/>
              <a:t>talent</a:t>
            </a:r>
            <a:r>
              <a:rPr lang="en-US" altLang="zh-CN" sz="2000" dirty="0"/>
              <a:t> and the fantastic music (1’) and people admire Liszt for what he had done. (2’)</a:t>
            </a:r>
            <a:endParaRPr lang="zh-CN" altLang="en-US" sz="2000" dirty="0"/>
          </a:p>
        </p:txBody>
      </p:sp>
      <p:sp>
        <p:nvSpPr>
          <p:cNvPr id="4" name="日期占位符 3">
            <a:extLst>
              <a:ext uri="{FF2B5EF4-FFF2-40B4-BE49-F238E27FC236}">
                <a16:creationId xmlns:a16="http://schemas.microsoft.com/office/drawing/2014/main" id="{4B2B9443-3B5F-47AA-A41C-7CE191567F3C}"/>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Tree>
    <p:extLst>
      <p:ext uri="{BB962C8B-B14F-4D97-AF65-F5344CB8AC3E}">
        <p14:creationId xmlns:p14="http://schemas.microsoft.com/office/powerpoint/2010/main" val="3801889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ADC956-62B7-4045-8888-29FC9CB9487E}"/>
              </a:ext>
            </a:extLst>
          </p:cNvPr>
          <p:cNvSpPr>
            <a:spLocks noGrp="1"/>
          </p:cNvSpPr>
          <p:nvPr>
            <p:ph type="title"/>
          </p:nvPr>
        </p:nvSpPr>
        <p:spPr/>
        <p:txBody>
          <a:bodyPr/>
          <a:lstStyle/>
          <a:p>
            <a:r>
              <a:rPr lang="en-US" altLang="zh-CN" dirty="0"/>
              <a:t>Story 2</a:t>
            </a:r>
            <a:endParaRPr lang="zh-CN" altLang="en-US" dirty="0"/>
          </a:p>
        </p:txBody>
      </p:sp>
      <p:sp>
        <p:nvSpPr>
          <p:cNvPr id="3" name="内容占位符 2">
            <a:extLst>
              <a:ext uri="{FF2B5EF4-FFF2-40B4-BE49-F238E27FC236}">
                <a16:creationId xmlns:a16="http://schemas.microsoft.com/office/drawing/2014/main" id="{ADE6875D-4083-418B-B89C-508D862252D1}"/>
              </a:ext>
            </a:extLst>
          </p:cNvPr>
          <p:cNvSpPr>
            <a:spLocks noGrp="1"/>
          </p:cNvSpPr>
          <p:nvPr>
            <p:ph idx="1"/>
          </p:nvPr>
        </p:nvSpPr>
        <p:spPr/>
        <p:txBody>
          <a:bodyPr>
            <a:normAutofit/>
          </a:bodyPr>
          <a:lstStyle/>
          <a:p>
            <a:r>
              <a:rPr lang="en-US" altLang="zh-CN" sz="2000" dirty="0"/>
              <a:t>Something not that important…</a:t>
            </a:r>
            <a:endParaRPr lang="zh-CN" altLang="en-US" sz="2000" dirty="0"/>
          </a:p>
        </p:txBody>
      </p:sp>
      <p:sp>
        <p:nvSpPr>
          <p:cNvPr id="4" name="日期占位符 3">
            <a:extLst>
              <a:ext uri="{FF2B5EF4-FFF2-40B4-BE49-F238E27FC236}">
                <a16:creationId xmlns:a16="http://schemas.microsoft.com/office/drawing/2014/main" id="{43476909-70CA-49CE-A648-7430FB199F42}"/>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Tree>
    <p:extLst>
      <p:ext uri="{BB962C8B-B14F-4D97-AF65-F5344CB8AC3E}">
        <p14:creationId xmlns:p14="http://schemas.microsoft.com/office/powerpoint/2010/main" val="1905120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99017-FA14-4B47-9BFF-E25CA0824ECF}"/>
              </a:ext>
            </a:extLst>
          </p:cNvPr>
          <p:cNvSpPr>
            <a:spLocks noGrp="1"/>
          </p:cNvSpPr>
          <p:nvPr>
            <p:ph type="title"/>
          </p:nvPr>
        </p:nvSpPr>
        <p:spPr/>
        <p:txBody>
          <a:bodyPr/>
          <a:lstStyle/>
          <a:p>
            <a:r>
              <a:rPr lang="en-US" altLang="zh-CN" dirty="0"/>
              <a:t>No Title</a:t>
            </a:r>
            <a:endParaRPr lang="zh-CN" altLang="en-US" dirty="0"/>
          </a:p>
        </p:txBody>
      </p:sp>
      <p:sp>
        <p:nvSpPr>
          <p:cNvPr id="3" name="内容占位符 2">
            <a:extLst>
              <a:ext uri="{FF2B5EF4-FFF2-40B4-BE49-F238E27FC236}">
                <a16:creationId xmlns:a16="http://schemas.microsoft.com/office/drawing/2014/main" id="{C4A8577F-4DE2-45EE-9491-FDD9A4082228}"/>
              </a:ext>
            </a:extLst>
          </p:cNvPr>
          <p:cNvSpPr>
            <a:spLocks noGrp="1"/>
          </p:cNvSpPr>
          <p:nvPr>
            <p:ph idx="1"/>
          </p:nvPr>
        </p:nvSpPr>
        <p:spPr/>
        <p:txBody>
          <a:bodyPr>
            <a:normAutofit/>
          </a:bodyPr>
          <a:lstStyle/>
          <a:p>
            <a:r>
              <a:rPr lang="en-US" altLang="zh-CN" sz="2000" dirty="0"/>
              <a:t>Liszt used to like travel very much before he broke up with his first wife Mary.</a:t>
            </a:r>
          </a:p>
          <a:p>
            <a:r>
              <a:rPr lang="en-US" altLang="zh-CN" sz="2000" dirty="0"/>
              <a:t>And he eloped with Caroline in the same year.</a:t>
            </a:r>
          </a:p>
          <a:p>
            <a:r>
              <a:rPr lang="en-US" altLang="zh-CN" sz="2000" dirty="0"/>
              <a:t>Caroline </a:t>
            </a:r>
            <a:r>
              <a:rPr lang="en-US" altLang="zh-CN" sz="2000" b="1" dirty="0"/>
              <a:t>disliked</a:t>
            </a:r>
            <a:r>
              <a:rPr lang="en-US" altLang="zh-CN" sz="2000" dirty="0"/>
              <a:t> travelling, so he then began to stay with her at home more often instead of travelling around Europe.</a:t>
            </a:r>
          </a:p>
        </p:txBody>
      </p:sp>
      <p:sp>
        <p:nvSpPr>
          <p:cNvPr id="4" name="日期占位符 3">
            <a:extLst>
              <a:ext uri="{FF2B5EF4-FFF2-40B4-BE49-F238E27FC236}">
                <a16:creationId xmlns:a16="http://schemas.microsoft.com/office/drawing/2014/main" id="{B8A832B7-3235-4C3E-BCD5-1D50639FBD59}"/>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Tree>
    <p:extLst>
      <p:ext uri="{BB962C8B-B14F-4D97-AF65-F5344CB8AC3E}">
        <p14:creationId xmlns:p14="http://schemas.microsoft.com/office/powerpoint/2010/main" val="2696002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56728D-9959-4AF1-B8EE-5D56370D77B1}"/>
              </a:ext>
            </a:extLst>
          </p:cNvPr>
          <p:cNvSpPr>
            <a:spLocks noGrp="1"/>
          </p:cNvSpPr>
          <p:nvPr>
            <p:ph type="title"/>
          </p:nvPr>
        </p:nvSpPr>
        <p:spPr/>
        <p:txBody>
          <a:bodyPr/>
          <a:lstStyle/>
          <a:p>
            <a:r>
              <a:rPr lang="en-US" altLang="zh-CN" dirty="0"/>
              <a:t>Story 3 Not only about music</a:t>
            </a:r>
            <a:endParaRPr lang="zh-CN" altLang="en-US" dirty="0"/>
          </a:p>
        </p:txBody>
      </p:sp>
      <p:sp>
        <p:nvSpPr>
          <p:cNvPr id="3" name="内容占位符 2">
            <a:extLst>
              <a:ext uri="{FF2B5EF4-FFF2-40B4-BE49-F238E27FC236}">
                <a16:creationId xmlns:a16="http://schemas.microsoft.com/office/drawing/2014/main" id="{1A7212D5-8464-4579-B8F6-72E10770C14C}"/>
              </a:ext>
            </a:extLst>
          </p:cNvPr>
          <p:cNvSpPr>
            <a:spLocks noGrp="1"/>
          </p:cNvSpPr>
          <p:nvPr>
            <p:ph idx="1"/>
          </p:nvPr>
        </p:nvSpPr>
        <p:spPr>
          <a:xfrm>
            <a:off x="1066800" y="2073098"/>
            <a:ext cx="10058400" cy="3849624"/>
          </a:xfrm>
        </p:spPr>
        <p:txBody>
          <a:bodyPr>
            <a:normAutofit/>
          </a:bodyPr>
          <a:lstStyle/>
          <a:p>
            <a:r>
              <a:rPr lang="en-US" altLang="zh-CN" sz="2000" dirty="0"/>
              <a:t>Faust            		Goethe</a:t>
            </a:r>
          </a:p>
          <a:p>
            <a:r>
              <a:rPr lang="en-US" altLang="zh-CN" sz="2000" dirty="0" err="1"/>
              <a:t>Matepa</a:t>
            </a:r>
            <a:r>
              <a:rPr lang="en-US" altLang="zh-CN" sz="2000" dirty="0"/>
              <a:t>       		Hugo</a:t>
            </a:r>
          </a:p>
          <a:p>
            <a:r>
              <a:rPr lang="en-US" altLang="zh-CN" sz="2000" dirty="0"/>
              <a:t>Hamlet         		Shakespeare</a:t>
            </a:r>
          </a:p>
          <a:p>
            <a:r>
              <a:rPr lang="en-US" altLang="zh-CN" sz="2000" dirty="0"/>
              <a:t>Divine Comedy	Dante</a:t>
            </a:r>
            <a:endParaRPr lang="zh-CN" altLang="en-US" sz="2000" dirty="0"/>
          </a:p>
        </p:txBody>
      </p:sp>
      <p:sp>
        <p:nvSpPr>
          <p:cNvPr id="4" name="日期占位符 3">
            <a:extLst>
              <a:ext uri="{FF2B5EF4-FFF2-40B4-BE49-F238E27FC236}">
                <a16:creationId xmlns:a16="http://schemas.microsoft.com/office/drawing/2014/main" id="{013CB3DB-109E-472E-A9EF-ACD9D8CD578D}"/>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Tree>
    <p:extLst>
      <p:ext uri="{BB962C8B-B14F-4D97-AF65-F5344CB8AC3E}">
        <p14:creationId xmlns:p14="http://schemas.microsoft.com/office/powerpoint/2010/main" val="176004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F43F6-A90D-46AA-B9AF-2B52DD9B9688}"/>
              </a:ext>
            </a:extLst>
          </p:cNvPr>
          <p:cNvSpPr>
            <a:spLocks noGrp="1"/>
          </p:cNvSpPr>
          <p:nvPr>
            <p:ph type="title"/>
          </p:nvPr>
        </p:nvSpPr>
        <p:spPr/>
        <p:txBody>
          <a:bodyPr/>
          <a:lstStyle/>
          <a:p>
            <a:r>
              <a:rPr lang="en-US" altLang="zh-CN" dirty="0"/>
              <a:t>Content</a:t>
            </a:r>
            <a:endParaRPr lang="zh-CN" altLang="en-US" dirty="0"/>
          </a:p>
        </p:txBody>
      </p:sp>
      <p:sp>
        <p:nvSpPr>
          <p:cNvPr id="3" name="内容占位符 2">
            <a:extLst>
              <a:ext uri="{FF2B5EF4-FFF2-40B4-BE49-F238E27FC236}">
                <a16:creationId xmlns:a16="http://schemas.microsoft.com/office/drawing/2014/main" id="{22A14753-D559-4601-B048-A43EA8B2CE87}"/>
              </a:ext>
            </a:extLst>
          </p:cNvPr>
          <p:cNvSpPr>
            <a:spLocks noGrp="1"/>
          </p:cNvSpPr>
          <p:nvPr>
            <p:ph idx="1"/>
          </p:nvPr>
        </p:nvSpPr>
        <p:spPr/>
        <p:txBody>
          <a:bodyPr>
            <a:normAutofit/>
          </a:bodyPr>
          <a:lstStyle/>
          <a:p>
            <a:r>
              <a:rPr lang="en-US" altLang="zh-CN" sz="2800" dirty="0"/>
              <a:t>News</a:t>
            </a:r>
          </a:p>
          <a:p>
            <a:r>
              <a:rPr lang="en-US" altLang="zh-CN" sz="2800" dirty="0"/>
              <a:t>Topic</a:t>
            </a:r>
          </a:p>
          <a:p>
            <a:r>
              <a:rPr lang="en-US" altLang="zh-CN" sz="2800" dirty="0"/>
              <a:t>Questions</a:t>
            </a:r>
            <a:endParaRPr lang="zh-CN" altLang="en-US" sz="2800" dirty="0"/>
          </a:p>
        </p:txBody>
      </p:sp>
      <p:sp>
        <p:nvSpPr>
          <p:cNvPr id="4" name="日期占位符 3">
            <a:extLst>
              <a:ext uri="{FF2B5EF4-FFF2-40B4-BE49-F238E27FC236}">
                <a16:creationId xmlns:a16="http://schemas.microsoft.com/office/drawing/2014/main" id="{4024EBBE-7EEF-4D84-BD13-D86A013D3281}"/>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Tree>
    <p:extLst>
      <p:ext uri="{BB962C8B-B14F-4D97-AF65-F5344CB8AC3E}">
        <p14:creationId xmlns:p14="http://schemas.microsoft.com/office/powerpoint/2010/main" val="20094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424D9-E836-451C-95EF-BB50565A4765}"/>
              </a:ext>
            </a:extLst>
          </p:cNvPr>
          <p:cNvSpPr>
            <a:spLocks noGrp="1"/>
          </p:cNvSpPr>
          <p:nvPr>
            <p:ph type="title"/>
          </p:nvPr>
        </p:nvSpPr>
        <p:spPr/>
        <p:txBody>
          <a:bodyPr/>
          <a:lstStyle/>
          <a:p>
            <a:r>
              <a:rPr lang="en-US" altLang="zh-CN" dirty="0"/>
              <a:t>Question 1</a:t>
            </a:r>
            <a:endParaRPr lang="zh-CN" altLang="en-US" dirty="0"/>
          </a:p>
        </p:txBody>
      </p:sp>
      <p:sp>
        <p:nvSpPr>
          <p:cNvPr id="3" name="内容占位符 2">
            <a:extLst>
              <a:ext uri="{FF2B5EF4-FFF2-40B4-BE49-F238E27FC236}">
                <a16:creationId xmlns:a16="http://schemas.microsoft.com/office/drawing/2014/main" id="{50483A95-6E9A-4D30-B675-7EEF05EB990E}"/>
              </a:ext>
            </a:extLst>
          </p:cNvPr>
          <p:cNvSpPr>
            <a:spLocks noGrp="1"/>
          </p:cNvSpPr>
          <p:nvPr>
            <p:ph idx="1"/>
          </p:nvPr>
        </p:nvSpPr>
        <p:spPr/>
        <p:txBody>
          <a:bodyPr>
            <a:normAutofit/>
          </a:bodyPr>
          <a:lstStyle/>
          <a:p>
            <a:r>
              <a:rPr lang="en-US" altLang="zh-CN" sz="2000" dirty="0"/>
              <a:t>Which company did I mentioned in </a:t>
            </a:r>
            <a:r>
              <a:rPr lang="en-US" altLang="zh-CN" sz="2000"/>
              <a:t>the domestic news?</a:t>
            </a:r>
            <a:endParaRPr lang="zh-CN" altLang="en-US" sz="2000" dirty="0"/>
          </a:p>
        </p:txBody>
      </p:sp>
      <p:sp>
        <p:nvSpPr>
          <p:cNvPr id="4" name="日期占位符 3">
            <a:extLst>
              <a:ext uri="{FF2B5EF4-FFF2-40B4-BE49-F238E27FC236}">
                <a16:creationId xmlns:a16="http://schemas.microsoft.com/office/drawing/2014/main" id="{85BCAA1C-38C4-4330-9F6C-7ED194A55300}"/>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Tree>
    <p:extLst>
      <p:ext uri="{BB962C8B-B14F-4D97-AF65-F5344CB8AC3E}">
        <p14:creationId xmlns:p14="http://schemas.microsoft.com/office/powerpoint/2010/main" val="3166363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A6C0E-AACC-4346-A781-3A4FC239B2B6}"/>
              </a:ext>
            </a:extLst>
          </p:cNvPr>
          <p:cNvSpPr>
            <a:spLocks noGrp="1"/>
          </p:cNvSpPr>
          <p:nvPr>
            <p:ph type="title"/>
          </p:nvPr>
        </p:nvSpPr>
        <p:spPr/>
        <p:txBody>
          <a:bodyPr/>
          <a:lstStyle/>
          <a:p>
            <a:r>
              <a:rPr lang="en-US" altLang="zh-CN" dirty="0"/>
              <a:t>Question 2 </a:t>
            </a:r>
            <a:endParaRPr lang="zh-CN" altLang="en-US" dirty="0"/>
          </a:p>
        </p:txBody>
      </p:sp>
      <p:sp>
        <p:nvSpPr>
          <p:cNvPr id="3" name="内容占位符 2">
            <a:extLst>
              <a:ext uri="{FF2B5EF4-FFF2-40B4-BE49-F238E27FC236}">
                <a16:creationId xmlns:a16="http://schemas.microsoft.com/office/drawing/2014/main" id="{C5C41B27-CCE9-4025-BFE3-F5496BEB195D}"/>
              </a:ext>
            </a:extLst>
          </p:cNvPr>
          <p:cNvSpPr>
            <a:spLocks noGrp="1"/>
          </p:cNvSpPr>
          <p:nvPr>
            <p:ph idx="1"/>
          </p:nvPr>
        </p:nvSpPr>
        <p:spPr/>
        <p:txBody>
          <a:bodyPr>
            <a:normAutofit/>
          </a:bodyPr>
          <a:lstStyle/>
          <a:p>
            <a:r>
              <a:rPr lang="en-US" altLang="zh-CN" sz="2000" dirty="0"/>
              <a:t>Who lived longer? Chopin or Liszt? And what was their nationality?</a:t>
            </a:r>
            <a:endParaRPr lang="zh-CN" altLang="en-US" sz="2000" dirty="0"/>
          </a:p>
        </p:txBody>
      </p:sp>
      <p:sp>
        <p:nvSpPr>
          <p:cNvPr id="4" name="日期占位符 3">
            <a:extLst>
              <a:ext uri="{FF2B5EF4-FFF2-40B4-BE49-F238E27FC236}">
                <a16:creationId xmlns:a16="http://schemas.microsoft.com/office/drawing/2014/main" id="{93E5E887-D869-4ADE-9341-4DF9FE11119D}"/>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Tree>
    <p:extLst>
      <p:ext uri="{BB962C8B-B14F-4D97-AF65-F5344CB8AC3E}">
        <p14:creationId xmlns:p14="http://schemas.microsoft.com/office/powerpoint/2010/main" val="1351784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A6C0E-AACC-4346-A781-3A4FC239B2B6}"/>
              </a:ext>
            </a:extLst>
          </p:cNvPr>
          <p:cNvSpPr>
            <a:spLocks noGrp="1"/>
          </p:cNvSpPr>
          <p:nvPr>
            <p:ph type="title"/>
          </p:nvPr>
        </p:nvSpPr>
        <p:spPr/>
        <p:txBody>
          <a:bodyPr/>
          <a:lstStyle/>
          <a:p>
            <a:r>
              <a:rPr lang="en-US" altLang="zh-CN" dirty="0"/>
              <a:t>Question 2 </a:t>
            </a:r>
            <a:endParaRPr lang="zh-CN" altLang="en-US" dirty="0"/>
          </a:p>
        </p:txBody>
      </p:sp>
      <p:sp>
        <p:nvSpPr>
          <p:cNvPr id="3" name="内容占位符 2">
            <a:extLst>
              <a:ext uri="{FF2B5EF4-FFF2-40B4-BE49-F238E27FC236}">
                <a16:creationId xmlns:a16="http://schemas.microsoft.com/office/drawing/2014/main" id="{C5C41B27-CCE9-4025-BFE3-F5496BEB195D}"/>
              </a:ext>
            </a:extLst>
          </p:cNvPr>
          <p:cNvSpPr>
            <a:spLocks noGrp="1"/>
          </p:cNvSpPr>
          <p:nvPr>
            <p:ph idx="1"/>
          </p:nvPr>
        </p:nvSpPr>
        <p:spPr/>
        <p:txBody>
          <a:bodyPr>
            <a:normAutofit/>
          </a:bodyPr>
          <a:lstStyle/>
          <a:p>
            <a:r>
              <a:rPr lang="en-US" altLang="zh-CN" sz="2000" dirty="0"/>
              <a:t>Who lived longer? Chopin or Liszt? And what was their nationality?</a:t>
            </a:r>
          </a:p>
          <a:p>
            <a:endParaRPr lang="en-US" altLang="zh-CN" sz="2000" dirty="0"/>
          </a:p>
          <a:p>
            <a:r>
              <a:rPr lang="en-US" altLang="zh-CN" sz="2000" dirty="0"/>
              <a:t>Liszt lived longer. Chopin is Polish, and Liszt is Hungarian.</a:t>
            </a:r>
            <a:endParaRPr lang="zh-CN" altLang="en-US" sz="2000" dirty="0"/>
          </a:p>
        </p:txBody>
      </p:sp>
      <p:sp>
        <p:nvSpPr>
          <p:cNvPr id="4" name="日期占位符 3">
            <a:extLst>
              <a:ext uri="{FF2B5EF4-FFF2-40B4-BE49-F238E27FC236}">
                <a16:creationId xmlns:a16="http://schemas.microsoft.com/office/drawing/2014/main" id="{93E5E887-D869-4ADE-9341-4DF9FE11119D}"/>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Tree>
    <p:extLst>
      <p:ext uri="{BB962C8B-B14F-4D97-AF65-F5344CB8AC3E}">
        <p14:creationId xmlns:p14="http://schemas.microsoft.com/office/powerpoint/2010/main" val="3221125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AFE49-1584-4446-94A8-0B276F020AE9}"/>
              </a:ext>
            </a:extLst>
          </p:cNvPr>
          <p:cNvSpPr>
            <a:spLocks noGrp="1"/>
          </p:cNvSpPr>
          <p:nvPr>
            <p:ph type="title"/>
          </p:nvPr>
        </p:nvSpPr>
        <p:spPr/>
        <p:txBody>
          <a:bodyPr/>
          <a:lstStyle/>
          <a:p>
            <a:r>
              <a:rPr lang="en-US" altLang="zh-CN" dirty="0"/>
              <a:t>Question 3 </a:t>
            </a:r>
            <a:endParaRPr lang="zh-CN" altLang="en-US" dirty="0"/>
          </a:p>
        </p:txBody>
      </p:sp>
      <p:sp>
        <p:nvSpPr>
          <p:cNvPr id="3" name="内容占位符 2">
            <a:extLst>
              <a:ext uri="{FF2B5EF4-FFF2-40B4-BE49-F238E27FC236}">
                <a16:creationId xmlns:a16="http://schemas.microsoft.com/office/drawing/2014/main" id="{0B913FEF-14EF-47C4-B7D5-F62DC487515E}"/>
              </a:ext>
            </a:extLst>
          </p:cNvPr>
          <p:cNvSpPr>
            <a:spLocks noGrp="1"/>
          </p:cNvSpPr>
          <p:nvPr>
            <p:ph idx="1"/>
          </p:nvPr>
        </p:nvSpPr>
        <p:spPr/>
        <p:txBody>
          <a:bodyPr>
            <a:normAutofit/>
          </a:bodyPr>
          <a:lstStyle/>
          <a:p>
            <a:r>
              <a:rPr lang="en-US" altLang="zh-CN" sz="2000" dirty="0"/>
              <a:t>What’s the relationship between literature and music in your opinion?</a:t>
            </a:r>
            <a:endParaRPr lang="zh-CN" altLang="en-US" sz="2000" dirty="0"/>
          </a:p>
        </p:txBody>
      </p:sp>
      <p:sp>
        <p:nvSpPr>
          <p:cNvPr id="4" name="日期占位符 3">
            <a:extLst>
              <a:ext uri="{FF2B5EF4-FFF2-40B4-BE49-F238E27FC236}">
                <a16:creationId xmlns:a16="http://schemas.microsoft.com/office/drawing/2014/main" id="{47CB73D2-03C7-40A8-8B58-27C0EC8B8FA0}"/>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Tree>
    <p:extLst>
      <p:ext uri="{BB962C8B-B14F-4D97-AF65-F5344CB8AC3E}">
        <p14:creationId xmlns:p14="http://schemas.microsoft.com/office/powerpoint/2010/main" val="604484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4C018-F46D-420F-AE01-DC7E41B9344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FE18ADF-012C-45EB-BAC2-9996975731E7}"/>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FC4046D4-CEB9-46B9-99B5-6E5D281538B4}"/>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Tree>
    <p:extLst>
      <p:ext uri="{BB962C8B-B14F-4D97-AF65-F5344CB8AC3E}">
        <p14:creationId xmlns:p14="http://schemas.microsoft.com/office/powerpoint/2010/main" val="1801150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D4BBF-870D-477C-942B-94924D14E6A4}"/>
              </a:ext>
            </a:extLst>
          </p:cNvPr>
          <p:cNvSpPr>
            <a:spLocks noGrp="1"/>
          </p:cNvSpPr>
          <p:nvPr>
            <p:ph type="ctrTitle"/>
          </p:nvPr>
        </p:nvSpPr>
        <p:spPr/>
        <p:txBody>
          <a:bodyPr/>
          <a:lstStyle/>
          <a:p>
            <a:r>
              <a:rPr lang="en-US" altLang="zh-CN" dirty="0"/>
              <a:t>Thanks</a:t>
            </a:r>
            <a:endParaRPr lang="zh-CN" altLang="en-US" dirty="0"/>
          </a:p>
        </p:txBody>
      </p:sp>
      <p:sp>
        <p:nvSpPr>
          <p:cNvPr id="3" name="副标题 2">
            <a:extLst>
              <a:ext uri="{FF2B5EF4-FFF2-40B4-BE49-F238E27FC236}">
                <a16:creationId xmlns:a16="http://schemas.microsoft.com/office/drawing/2014/main" id="{4B3A36F4-0FC3-40BD-A88A-E7FEA6FDF919}"/>
              </a:ext>
            </a:extLst>
          </p:cNvPr>
          <p:cNvSpPr>
            <a:spLocks noGrp="1"/>
          </p:cNvSpPr>
          <p:nvPr>
            <p:ph type="subTitle" idx="1"/>
          </p:nvPr>
        </p:nvSpPr>
        <p:spPr/>
        <p:txBody>
          <a:bodyPr/>
          <a:lstStyle/>
          <a:p>
            <a:endParaRPr lang="zh-CN" altLang="en-US"/>
          </a:p>
        </p:txBody>
      </p:sp>
      <p:sp>
        <p:nvSpPr>
          <p:cNvPr id="4" name="日期占位符 3">
            <a:extLst>
              <a:ext uri="{FF2B5EF4-FFF2-40B4-BE49-F238E27FC236}">
                <a16:creationId xmlns:a16="http://schemas.microsoft.com/office/drawing/2014/main" id="{FD011334-43C0-4AB4-8C0B-D321BF8A23C8}"/>
              </a:ext>
            </a:extLst>
          </p:cNvPr>
          <p:cNvSpPr>
            <a:spLocks noGrp="1"/>
          </p:cNvSpPr>
          <p:nvPr>
            <p:ph type="dt" sz="half" idx="10"/>
          </p:nvPr>
        </p:nvSpPr>
        <p:spPr/>
        <p:txBody>
          <a:bodyPr/>
          <a:lstStyle/>
          <a:p>
            <a:r>
              <a:rPr lang="en-US" dirty="0"/>
              <a:t>Duty Report</a:t>
            </a:r>
          </a:p>
        </p:txBody>
      </p:sp>
    </p:spTree>
    <p:extLst>
      <p:ext uri="{BB962C8B-B14F-4D97-AF65-F5344CB8AC3E}">
        <p14:creationId xmlns:p14="http://schemas.microsoft.com/office/powerpoint/2010/main" val="284056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664D7-AF70-4989-9614-D4D40D8B4662}"/>
              </a:ext>
            </a:extLst>
          </p:cNvPr>
          <p:cNvSpPr>
            <a:spLocks noGrp="1"/>
          </p:cNvSpPr>
          <p:nvPr>
            <p:ph type="title"/>
          </p:nvPr>
        </p:nvSpPr>
        <p:spPr/>
        <p:txBody>
          <a:bodyPr/>
          <a:lstStyle/>
          <a:p>
            <a:r>
              <a:rPr lang="en-US" altLang="zh-CN" dirty="0"/>
              <a:t>News (Domestic)</a:t>
            </a:r>
            <a:endParaRPr lang="zh-CN" altLang="en-US" dirty="0"/>
          </a:p>
        </p:txBody>
      </p:sp>
      <p:sp>
        <p:nvSpPr>
          <p:cNvPr id="3" name="内容占位符 2">
            <a:extLst>
              <a:ext uri="{FF2B5EF4-FFF2-40B4-BE49-F238E27FC236}">
                <a16:creationId xmlns:a16="http://schemas.microsoft.com/office/drawing/2014/main" id="{D09F7CDB-C21A-4727-B4F9-2BBF3B2E1370}"/>
              </a:ext>
            </a:extLst>
          </p:cNvPr>
          <p:cNvSpPr>
            <a:spLocks noGrp="1"/>
          </p:cNvSpPr>
          <p:nvPr>
            <p:ph idx="1"/>
          </p:nvPr>
        </p:nvSpPr>
        <p:spPr/>
        <p:txBody>
          <a:bodyPr>
            <a:normAutofit/>
          </a:bodyPr>
          <a:lstStyle/>
          <a:p>
            <a:r>
              <a:rPr lang="en-US" altLang="zh-CN" sz="2000" dirty="0"/>
              <a:t>When I searched for news in China, almost all pieces of news are about Xinjiang, US, South China Sea </a:t>
            </a:r>
            <a:r>
              <a:rPr lang="en-US" altLang="zh-CN" sz="2000" dirty="0" err="1"/>
              <a:t>etc</a:t>
            </a:r>
            <a:r>
              <a:rPr lang="en-US" altLang="zh-CN" sz="2000" dirty="0"/>
              <a:t>…</a:t>
            </a:r>
          </a:p>
          <a:p>
            <a:r>
              <a:rPr lang="en-US" altLang="zh-CN" sz="2000" dirty="0"/>
              <a:t>But not this one.</a:t>
            </a:r>
            <a:endParaRPr lang="zh-CN" altLang="en-US" sz="2000" dirty="0"/>
          </a:p>
        </p:txBody>
      </p:sp>
      <p:sp>
        <p:nvSpPr>
          <p:cNvPr id="4" name="日期占位符 3">
            <a:extLst>
              <a:ext uri="{FF2B5EF4-FFF2-40B4-BE49-F238E27FC236}">
                <a16:creationId xmlns:a16="http://schemas.microsoft.com/office/drawing/2014/main" id="{87C62D45-D4F1-4D39-98ED-5AC427199218}"/>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Tree>
    <p:extLst>
      <p:ext uri="{BB962C8B-B14F-4D97-AF65-F5344CB8AC3E}">
        <p14:creationId xmlns:p14="http://schemas.microsoft.com/office/powerpoint/2010/main" val="3868734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664D7-AF70-4989-9614-D4D40D8B4662}"/>
              </a:ext>
            </a:extLst>
          </p:cNvPr>
          <p:cNvSpPr>
            <a:spLocks noGrp="1"/>
          </p:cNvSpPr>
          <p:nvPr>
            <p:ph type="title"/>
          </p:nvPr>
        </p:nvSpPr>
        <p:spPr/>
        <p:txBody>
          <a:bodyPr/>
          <a:lstStyle/>
          <a:p>
            <a:r>
              <a:rPr lang="en-US" altLang="zh-CN" dirty="0"/>
              <a:t>News (Domestic)</a:t>
            </a:r>
            <a:endParaRPr lang="zh-CN" altLang="en-US" dirty="0"/>
          </a:p>
        </p:txBody>
      </p:sp>
      <p:sp>
        <p:nvSpPr>
          <p:cNvPr id="3" name="内容占位符 2">
            <a:extLst>
              <a:ext uri="{FF2B5EF4-FFF2-40B4-BE49-F238E27FC236}">
                <a16:creationId xmlns:a16="http://schemas.microsoft.com/office/drawing/2014/main" id="{D09F7CDB-C21A-4727-B4F9-2BBF3B2E1370}"/>
              </a:ext>
            </a:extLst>
          </p:cNvPr>
          <p:cNvSpPr>
            <a:spLocks noGrp="1"/>
          </p:cNvSpPr>
          <p:nvPr>
            <p:ph idx="1"/>
          </p:nvPr>
        </p:nvSpPr>
        <p:spPr/>
        <p:txBody>
          <a:bodyPr>
            <a:normAutofit/>
          </a:bodyPr>
          <a:lstStyle/>
          <a:p>
            <a:pPr algn="l" fontAlgn="base"/>
            <a:r>
              <a:rPr lang="en-US" altLang="zh-CN" sz="2000" b="0" i="0" u="none" strike="noStrike" dirty="0" err="1">
                <a:solidFill>
                  <a:srgbClr val="000000"/>
                </a:solidFill>
                <a:effectLst/>
                <a:latin typeface="inherit"/>
              </a:rPr>
              <a:t>Tecent</a:t>
            </a:r>
            <a:r>
              <a:rPr lang="en-US" altLang="zh-CN" sz="2000" b="0" i="0" u="none" strike="noStrike" dirty="0">
                <a:solidFill>
                  <a:srgbClr val="000000"/>
                </a:solidFill>
                <a:effectLst/>
                <a:latin typeface="inherit"/>
              </a:rPr>
              <a:t> </a:t>
            </a:r>
            <a:r>
              <a:rPr lang="en-US" altLang="zh-CN" sz="2000" b="0" i="0" dirty="0">
                <a:solidFill>
                  <a:srgbClr val="000000"/>
                </a:solidFill>
                <a:effectLst/>
                <a:latin typeface="PublicoText-Roman-Web"/>
              </a:rPr>
              <a:t>played down the impact of Beijing’s heightening scrutiny over China’s biggest internet firms, saying a potential revamp of its $120 billion fintech wing should have little impact on its business. Its shares sank the most in two months.</a:t>
            </a:r>
          </a:p>
          <a:p>
            <a:pPr algn="l" fontAlgn="base"/>
            <a:r>
              <a:rPr lang="en-US" altLang="zh-CN" sz="2000" b="0" i="0" dirty="0">
                <a:solidFill>
                  <a:srgbClr val="000000"/>
                </a:solidFill>
                <a:effectLst/>
                <a:latin typeface="PublicoText-Roman-Web"/>
              </a:rPr>
              <a:t>President Martin Lau acknowledged founder Pony Ma called on regulators recently but said that it was voluntary and part of a series of regular meetings. Executives reiterated that the company has always been cautious and compliant with fintech regulations and it will stick with its normal practice of acquiring minority stakes in Chinese startups, while regulators pore over past deals.</a:t>
            </a:r>
          </a:p>
          <a:p>
            <a:pPr marL="2271400" lvl="8" indent="0" fontAlgn="base">
              <a:buNone/>
            </a:pPr>
            <a:r>
              <a:rPr lang="en-US" altLang="zh-CN" sz="2000" dirty="0">
                <a:solidFill>
                  <a:srgbClr val="000000"/>
                </a:solidFill>
                <a:latin typeface="PublicoText-Roman-Web"/>
              </a:rPr>
              <a:t>						Source: Bloomberg</a:t>
            </a:r>
            <a:endParaRPr lang="en-US" altLang="zh-CN" sz="2000" b="0" i="0" dirty="0">
              <a:solidFill>
                <a:srgbClr val="000000"/>
              </a:solidFill>
              <a:effectLst/>
              <a:latin typeface="PublicoText-Roman-Web"/>
            </a:endParaRPr>
          </a:p>
          <a:p>
            <a:endParaRPr lang="zh-CN" altLang="en-US" sz="1800" dirty="0"/>
          </a:p>
        </p:txBody>
      </p:sp>
      <p:sp>
        <p:nvSpPr>
          <p:cNvPr id="4" name="日期占位符 3">
            <a:extLst>
              <a:ext uri="{FF2B5EF4-FFF2-40B4-BE49-F238E27FC236}">
                <a16:creationId xmlns:a16="http://schemas.microsoft.com/office/drawing/2014/main" id="{87C62D45-D4F1-4D39-98ED-5AC427199218}"/>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
        <p:nvSpPr>
          <p:cNvPr id="5" name="内容占位符 2">
            <a:extLst>
              <a:ext uri="{FF2B5EF4-FFF2-40B4-BE49-F238E27FC236}">
                <a16:creationId xmlns:a16="http://schemas.microsoft.com/office/drawing/2014/main" id="{2798A729-B536-4D3C-B5A0-E26BF614F475}"/>
              </a:ext>
            </a:extLst>
          </p:cNvPr>
          <p:cNvSpPr txBox="1">
            <a:spLocks/>
          </p:cNvSpPr>
          <p:nvPr/>
        </p:nvSpPr>
        <p:spPr>
          <a:xfrm>
            <a:off x="1011141" y="209649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icrosoft YaHei UI" panose="020B0503020204020204" pitchFamily="34" charset="-122"/>
                <a:ea typeface="Microsoft YaHei UI" panose="020B0503020204020204" pitchFamily="34" charset="-122"/>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icrosoft YaHei UI" panose="020B0503020204020204" pitchFamily="34" charset="-122"/>
                <a:ea typeface="Microsoft YaHei UI" panose="020B0503020204020204" pitchFamily="34" charset="-122"/>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endParaRPr lang="zh-CN" altLang="en-US" sz="2000" dirty="0"/>
          </a:p>
        </p:txBody>
      </p:sp>
    </p:spTree>
    <p:extLst>
      <p:ext uri="{BB962C8B-B14F-4D97-AF65-F5344CB8AC3E}">
        <p14:creationId xmlns:p14="http://schemas.microsoft.com/office/powerpoint/2010/main" val="138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0687B-506B-4E54-B031-14500B3841CE}"/>
              </a:ext>
            </a:extLst>
          </p:cNvPr>
          <p:cNvSpPr>
            <a:spLocks noGrp="1"/>
          </p:cNvSpPr>
          <p:nvPr>
            <p:ph type="title"/>
          </p:nvPr>
        </p:nvSpPr>
        <p:spPr/>
        <p:txBody>
          <a:bodyPr/>
          <a:lstStyle/>
          <a:p>
            <a:r>
              <a:rPr lang="en-US" altLang="zh-CN" dirty="0"/>
              <a:t>News (</a:t>
            </a:r>
            <a:r>
              <a:rPr lang="en-US" altLang="zh-CN" dirty="0" err="1"/>
              <a:t>Internetional</a:t>
            </a:r>
            <a:r>
              <a:rPr lang="en-US" altLang="zh-CN" dirty="0"/>
              <a:t>)</a:t>
            </a:r>
            <a:endParaRPr lang="zh-CN" altLang="en-US" dirty="0"/>
          </a:p>
        </p:txBody>
      </p:sp>
      <p:sp>
        <p:nvSpPr>
          <p:cNvPr id="3" name="内容占位符 2">
            <a:extLst>
              <a:ext uri="{FF2B5EF4-FFF2-40B4-BE49-F238E27FC236}">
                <a16:creationId xmlns:a16="http://schemas.microsoft.com/office/drawing/2014/main" id="{90079F76-9E33-4772-91D0-DF8AE3547AAF}"/>
              </a:ext>
            </a:extLst>
          </p:cNvPr>
          <p:cNvSpPr>
            <a:spLocks noGrp="1"/>
          </p:cNvSpPr>
          <p:nvPr>
            <p:ph idx="1"/>
          </p:nvPr>
        </p:nvSpPr>
        <p:spPr/>
        <p:txBody>
          <a:bodyPr>
            <a:normAutofit/>
          </a:bodyPr>
          <a:lstStyle/>
          <a:p>
            <a:r>
              <a:rPr lang="en-US" altLang="zh-CN" sz="2000" b="0" i="0" dirty="0">
                <a:solidFill>
                  <a:srgbClr val="2C2C2C"/>
                </a:solidFill>
                <a:effectLst/>
              </a:rPr>
              <a:t>A fuel tank at an oil facility in Saudi Arabia caught fire after being struck in an attack by Yemen’s Houthi rebels, officials said Friday, an attack that came on the sixth anniversary of the kingdom’s entry into Yemen’s years-long civil war.</a:t>
            </a:r>
          </a:p>
          <a:p>
            <a:r>
              <a:rPr lang="en-US" altLang="zh-CN" sz="2000" dirty="0"/>
              <a:t>The kingdom has faced an increasing number of such assaults and the tempo hasn’t slowed since it offered a cease-fire deal to the Houthis on Monday.</a:t>
            </a:r>
          </a:p>
          <a:p>
            <a:pPr marL="2271400" lvl="8" indent="0">
              <a:buNone/>
            </a:pPr>
            <a:r>
              <a:rPr lang="en-US" altLang="zh-CN" sz="2000" dirty="0">
                <a:latin typeface="Microsoft YaHei UI" panose="020B0503020204020204" pitchFamily="34" charset="-122"/>
                <a:ea typeface="Microsoft YaHei UI" panose="020B0503020204020204" pitchFamily="34" charset="-122"/>
              </a:rPr>
              <a:t>						Source: AP News</a:t>
            </a:r>
            <a:endParaRPr lang="zh-CN" altLang="en-US" sz="2000" dirty="0">
              <a:latin typeface="Microsoft YaHei UI" panose="020B0503020204020204" pitchFamily="34" charset="-122"/>
              <a:ea typeface="Microsoft YaHei UI" panose="020B0503020204020204" pitchFamily="34" charset="-122"/>
            </a:endParaRPr>
          </a:p>
        </p:txBody>
      </p:sp>
      <p:sp>
        <p:nvSpPr>
          <p:cNvPr id="4" name="日期占位符 3">
            <a:extLst>
              <a:ext uri="{FF2B5EF4-FFF2-40B4-BE49-F238E27FC236}">
                <a16:creationId xmlns:a16="http://schemas.microsoft.com/office/drawing/2014/main" id="{B43C1F59-A1ED-4AC2-BE69-84AFEB06940E}"/>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Tree>
    <p:extLst>
      <p:ext uri="{BB962C8B-B14F-4D97-AF65-F5344CB8AC3E}">
        <p14:creationId xmlns:p14="http://schemas.microsoft.com/office/powerpoint/2010/main" val="2470826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84EF0B-9969-410C-8B87-1FECF16D086A}"/>
              </a:ext>
            </a:extLst>
          </p:cNvPr>
          <p:cNvSpPr>
            <a:spLocks noGrp="1"/>
          </p:cNvSpPr>
          <p:nvPr>
            <p:ph type="title"/>
          </p:nvPr>
        </p:nvSpPr>
        <p:spPr/>
        <p:txBody>
          <a:bodyPr/>
          <a:lstStyle/>
          <a:p>
            <a:r>
              <a:rPr lang="en-US" altLang="zh-CN" dirty="0"/>
              <a:t>Topic</a:t>
            </a:r>
            <a:endParaRPr lang="zh-CN" altLang="en-US" dirty="0"/>
          </a:p>
        </p:txBody>
      </p:sp>
      <p:sp>
        <p:nvSpPr>
          <p:cNvPr id="3" name="内容占位符 2">
            <a:extLst>
              <a:ext uri="{FF2B5EF4-FFF2-40B4-BE49-F238E27FC236}">
                <a16:creationId xmlns:a16="http://schemas.microsoft.com/office/drawing/2014/main" id="{D5859D37-9913-4F09-A49F-8FD622D9B33B}"/>
              </a:ext>
            </a:extLst>
          </p:cNvPr>
          <p:cNvSpPr>
            <a:spLocks noGrp="1"/>
          </p:cNvSpPr>
          <p:nvPr>
            <p:ph idx="1"/>
          </p:nvPr>
        </p:nvSpPr>
        <p:spPr/>
        <p:txBody>
          <a:bodyPr>
            <a:normAutofit/>
          </a:bodyPr>
          <a:lstStyle/>
          <a:p>
            <a:r>
              <a:rPr lang="en-US" altLang="zh-CN" sz="2000" dirty="0"/>
              <a:t>Just Guess!</a:t>
            </a:r>
            <a:endParaRPr lang="zh-CN" altLang="en-US" sz="2000" dirty="0"/>
          </a:p>
        </p:txBody>
      </p:sp>
      <p:sp>
        <p:nvSpPr>
          <p:cNvPr id="4" name="日期占位符 3">
            <a:extLst>
              <a:ext uri="{FF2B5EF4-FFF2-40B4-BE49-F238E27FC236}">
                <a16:creationId xmlns:a16="http://schemas.microsoft.com/office/drawing/2014/main" id="{486A1C96-CE8F-4A99-9A2C-D1A9CA52D5FC}"/>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Tree>
    <p:extLst>
      <p:ext uri="{BB962C8B-B14F-4D97-AF65-F5344CB8AC3E}">
        <p14:creationId xmlns:p14="http://schemas.microsoft.com/office/powerpoint/2010/main" val="314359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5052E5-0DBC-4C3A-9CE4-C40707228BFA}"/>
              </a:ext>
            </a:extLst>
          </p:cNvPr>
          <p:cNvSpPr>
            <a:spLocks noGrp="1"/>
          </p:cNvSpPr>
          <p:nvPr>
            <p:ph type="title"/>
          </p:nvPr>
        </p:nvSpPr>
        <p:spPr/>
        <p:txBody>
          <a:bodyPr/>
          <a:lstStyle/>
          <a:p>
            <a:r>
              <a:rPr lang="en-US" altLang="zh-CN" dirty="0"/>
              <a:t>Topic</a:t>
            </a:r>
            <a:endParaRPr lang="zh-CN" altLang="en-US" dirty="0"/>
          </a:p>
        </p:txBody>
      </p:sp>
      <p:sp>
        <p:nvSpPr>
          <p:cNvPr id="3" name="内容占位符 2">
            <a:extLst>
              <a:ext uri="{FF2B5EF4-FFF2-40B4-BE49-F238E27FC236}">
                <a16:creationId xmlns:a16="http://schemas.microsoft.com/office/drawing/2014/main" id="{D9C27AFA-8CA4-49BD-B8FB-208A4498EA0D}"/>
              </a:ext>
            </a:extLst>
          </p:cNvPr>
          <p:cNvSpPr>
            <a:spLocks noGrp="1"/>
          </p:cNvSpPr>
          <p:nvPr>
            <p:ph idx="1"/>
          </p:nvPr>
        </p:nvSpPr>
        <p:spPr/>
        <p:txBody>
          <a:bodyPr>
            <a:normAutofit/>
          </a:bodyPr>
          <a:lstStyle/>
          <a:p>
            <a:r>
              <a:rPr lang="en-US" altLang="zh-CN" sz="2000" dirty="0"/>
              <a:t>Today’s topic is about one person and his stories.</a:t>
            </a:r>
          </a:p>
          <a:p>
            <a:r>
              <a:rPr lang="en-US" altLang="zh-CN" sz="2000" b="1" dirty="0"/>
              <a:t>Classical music</a:t>
            </a:r>
            <a:endParaRPr lang="zh-CN" altLang="en-US" sz="2000" b="1" dirty="0"/>
          </a:p>
        </p:txBody>
      </p:sp>
      <p:sp>
        <p:nvSpPr>
          <p:cNvPr id="4" name="日期占位符 3">
            <a:extLst>
              <a:ext uri="{FF2B5EF4-FFF2-40B4-BE49-F238E27FC236}">
                <a16:creationId xmlns:a16="http://schemas.microsoft.com/office/drawing/2014/main" id="{4CACCAC6-4103-4067-B061-6EC13F33FA3F}"/>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Tree>
    <p:extLst>
      <p:ext uri="{BB962C8B-B14F-4D97-AF65-F5344CB8AC3E}">
        <p14:creationId xmlns:p14="http://schemas.microsoft.com/office/powerpoint/2010/main" val="272472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5F18D-7A71-4DD1-8D8D-1A8EA7B82DFD}"/>
              </a:ext>
            </a:extLst>
          </p:cNvPr>
          <p:cNvSpPr>
            <a:spLocks noGrp="1"/>
          </p:cNvSpPr>
          <p:nvPr>
            <p:ph type="title"/>
          </p:nvPr>
        </p:nvSpPr>
        <p:spPr/>
        <p:txBody>
          <a:bodyPr/>
          <a:lstStyle/>
          <a:p>
            <a:r>
              <a:rPr lang="en-US" altLang="zh-CN" dirty="0"/>
              <a:t>Topic</a:t>
            </a:r>
            <a:endParaRPr lang="zh-CN" altLang="en-US" dirty="0"/>
          </a:p>
        </p:txBody>
      </p:sp>
      <p:sp>
        <p:nvSpPr>
          <p:cNvPr id="3" name="内容占位符 2">
            <a:extLst>
              <a:ext uri="{FF2B5EF4-FFF2-40B4-BE49-F238E27FC236}">
                <a16:creationId xmlns:a16="http://schemas.microsoft.com/office/drawing/2014/main" id="{3434D093-1AB4-4F36-9D53-F60232B80080}"/>
              </a:ext>
            </a:extLst>
          </p:cNvPr>
          <p:cNvSpPr>
            <a:spLocks noGrp="1"/>
          </p:cNvSpPr>
          <p:nvPr>
            <p:ph idx="1"/>
          </p:nvPr>
        </p:nvSpPr>
        <p:spPr/>
        <p:txBody>
          <a:bodyPr>
            <a:normAutofit/>
          </a:bodyPr>
          <a:lstStyle/>
          <a:p>
            <a:r>
              <a:rPr lang="en-US" altLang="zh-CN" sz="2000" dirty="0"/>
              <a:t>Let Albert guess the question!</a:t>
            </a:r>
            <a:endParaRPr lang="zh-CN" altLang="en-US" sz="2000" dirty="0"/>
          </a:p>
        </p:txBody>
      </p:sp>
      <p:sp>
        <p:nvSpPr>
          <p:cNvPr id="4" name="日期占位符 3">
            <a:extLst>
              <a:ext uri="{FF2B5EF4-FFF2-40B4-BE49-F238E27FC236}">
                <a16:creationId xmlns:a16="http://schemas.microsoft.com/office/drawing/2014/main" id="{ED84165C-4121-4DC7-8DEE-DDA8C6155EED}"/>
              </a:ext>
            </a:extLst>
          </p:cNvPr>
          <p:cNvSpPr>
            <a:spLocks noGrp="1"/>
          </p:cNvSpPr>
          <p:nvPr>
            <p:ph type="dt" sz="half" idx="10"/>
          </p:nvPr>
        </p:nvSpPr>
        <p:spPr/>
        <p:txBody>
          <a:bodyPr/>
          <a:lstStyle/>
          <a:p>
            <a:pPr rtl="0"/>
            <a:fld id="{1E355DD5-1720-40A4-B380-20F1C19FAD03}" type="datetime1">
              <a:rPr lang="zh-CN" altLang="en-US" smtClean="0"/>
              <a:t>2021/3/26</a:t>
            </a:fld>
            <a:endParaRPr lang="en-US"/>
          </a:p>
        </p:txBody>
      </p:sp>
    </p:spTree>
    <p:extLst>
      <p:ext uri="{BB962C8B-B14F-4D97-AF65-F5344CB8AC3E}">
        <p14:creationId xmlns:p14="http://schemas.microsoft.com/office/powerpoint/2010/main" val="19035293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644_TF78438558.potx" id="{227AFF08-FC5F-4BA3-AF05-2635D9D2187B}" vid="{81FF9C36-32E8-4856-B9E7-3CC82E9CD62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{49ED06C7-E15B-4FFE-9167-F27ECAA48A57}tf78438558_win32</Template>
  <TotalTime>170</TotalTime>
  <Words>655</Words>
  <Application>Microsoft Office PowerPoint</Application>
  <PresentationFormat>宽屏</PresentationFormat>
  <Paragraphs>122</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inherit</vt:lpstr>
      <vt:lpstr>Microsoft YaHei UI</vt:lpstr>
      <vt:lpstr>PublicoText-Roman-Web</vt:lpstr>
      <vt:lpstr>Arial</vt:lpstr>
      <vt:lpstr>Calibri</vt:lpstr>
      <vt:lpstr>Century Gothic</vt:lpstr>
      <vt:lpstr>Garamond</vt:lpstr>
      <vt:lpstr>SavonVTI</vt:lpstr>
      <vt:lpstr>Duty Report</vt:lpstr>
      <vt:lpstr>Before we start</vt:lpstr>
      <vt:lpstr>Content</vt:lpstr>
      <vt:lpstr>News (Domestic)</vt:lpstr>
      <vt:lpstr>News (Domestic)</vt:lpstr>
      <vt:lpstr>News (Internetional)</vt:lpstr>
      <vt:lpstr>Topic</vt:lpstr>
      <vt:lpstr>Topic</vt:lpstr>
      <vt:lpstr>Topic</vt:lpstr>
      <vt:lpstr>Story 1</vt:lpstr>
      <vt:lpstr>Story 1</vt:lpstr>
      <vt:lpstr>Chopin &amp; Liszt</vt:lpstr>
      <vt:lpstr>Chopin</vt:lpstr>
      <vt:lpstr>Liszt</vt:lpstr>
      <vt:lpstr>Liszt</vt:lpstr>
      <vt:lpstr>Liszt</vt:lpstr>
      <vt:lpstr>Question -1</vt:lpstr>
      <vt:lpstr>Question -1</vt:lpstr>
      <vt:lpstr>Question -1</vt:lpstr>
      <vt:lpstr>Here comes the story</vt:lpstr>
      <vt:lpstr>PowerPoint 演示文稿</vt:lpstr>
      <vt:lpstr>PowerPoint 演示文稿</vt:lpstr>
      <vt:lpstr>PowerPoint 演示文稿</vt:lpstr>
      <vt:lpstr>PowerPoint 演示文稿</vt:lpstr>
      <vt:lpstr>Question 0</vt:lpstr>
      <vt:lpstr>Question 0</vt:lpstr>
      <vt:lpstr>Story 2</vt:lpstr>
      <vt:lpstr>No Title</vt:lpstr>
      <vt:lpstr>Story 3 Not only about music</vt:lpstr>
      <vt:lpstr>Question 1</vt:lpstr>
      <vt:lpstr>Question 2 </vt:lpstr>
      <vt:lpstr>Question 2 </vt:lpstr>
      <vt:lpstr>Question 3 </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Duty Report</dc:title>
  <dc:creator>Zhu Chris Lars Werner</dc:creator>
  <cp:lastModifiedBy>Zhu Chris Lars Werner</cp:lastModifiedBy>
  <cp:revision>17</cp:revision>
  <dcterms:created xsi:type="dcterms:W3CDTF">2021-03-26T11:37:47Z</dcterms:created>
  <dcterms:modified xsi:type="dcterms:W3CDTF">2021-03-26T14:28:28Z</dcterms:modified>
</cp:coreProperties>
</file>