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60" d="100"/>
          <a:sy n="60" d="100"/>
        </p:scale>
        <p:origin x="7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12/19/2014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a/csumb.edu/document/d/1lbnsui-0Z-lCAl5VPsNo6Wyi8OVdTliFzEz66VyqaU0/edit"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Otter Zone </a:t>
            </a:r>
            <a:endParaRPr lang="en-US" dirty="0"/>
          </a:p>
        </p:txBody>
      </p:sp>
      <p:sp>
        <p:nvSpPr>
          <p:cNvPr id="3" name="Subtitle 2"/>
          <p:cNvSpPr>
            <a:spLocks noGrp="1"/>
          </p:cNvSpPr>
          <p:nvPr>
            <p:ph type="subTitle" idx="1"/>
          </p:nvPr>
        </p:nvSpPr>
        <p:spPr/>
        <p:txBody>
          <a:bodyPr/>
          <a:lstStyle/>
          <a:p>
            <a:r>
              <a:rPr lang="en-US" dirty="0" smtClean="0"/>
              <a:t>Final Project Adventure Game</a:t>
            </a:r>
          </a:p>
          <a:p>
            <a:r>
              <a:rPr lang="en-US" dirty="0" smtClean="0"/>
              <a:t>CST 205 by Clarence Mitchell &amp; Gracie </a:t>
            </a:r>
            <a:r>
              <a:rPr lang="en-US" dirty="0" err="1" smtClean="0"/>
              <a:t>Alderete</a:t>
            </a:r>
            <a:endParaRPr lang="en-US" dirty="0"/>
          </a:p>
        </p:txBody>
      </p:sp>
    </p:spTree>
    <p:extLst>
      <p:ext uri="{BB962C8B-B14F-4D97-AF65-F5344CB8AC3E}">
        <p14:creationId xmlns:p14="http://schemas.microsoft.com/office/powerpoint/2010/main" val="141003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3"/>
          </p:nvPr>
        </p:nvSpPr>
        <p:spPr/>
        <p:txBody>
          <a:bodyPr/>
          <a:lstStyle/>
          <a:p>
            <a:r>
              <a:rPr lang="en-US" dirty="0" smtClean="0"/>
              <a:t>The design of an adventure map that explores the campus of csumb while using sounds, images and text. </a:t>
            </a:r>
            <a:endParaRPr lang="en-US" dirty="0"/>
          </a:p>
        </p:txBody>
      </p:sp>
    </p:spTree>
    <p:extLst>
      <p:ext uri="{BB962C8B-B14F-4D97-AF65-F5344CB8AC3E}">
        <p14:creationId xmlns:p14="http://schemas.microsoft.com/office/powerpoint/2010/main" val="129192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3820"/>
          </a:xfrm>
        </p:spPr>
        <p:txBody>
          <a:bodyPr/>
          <a:lstStyle/>
          <a:p>
            <a:r>
              <a:rPr lang="en-US" b="1" dirty="0" smtClean="0"/>
              <a:t>Approach</a:t>
            </a:r>
            <a:endParaRPr lang="en-US" dirty="0"/>
          </a:p>
        </p:txBody>
      </p:sp>
      <p:sp>
        <p:nvSpPr>
          <p:cNvPr id="3" name="Content Placeholder 2"/>
          <p:cNvSpPr>
            <a:spLocks noGrp="1"/>
          </p:cNvSpPr>
          <p:nvPr>
            <p:ph sz="quarter" idx="13"/>
          </p:nvPr>
        </p:nvSpPr>
        <p:spPr>
          <a:xfrm>
            <a:off x="913774" y="1379622"/>
            <a:ext cx="10363825" cy="5342020"/>
          </a:xfrm>
        </p:spPr>
        <p:txBody>
          <a:bodyPr>
            <a:normAutofit/>
          </a:bodyPr>
          <a:lstStyle/>
          <a:p>
            <a:r>
              <a:rPr lang="en-US" sz="1600" dirty="0" smtClean="0"/>
              <a:t>Complete research ideas</a:t>
            </a:r>
          </a:p>
          <a:p>
            <a:pPr lvl="1"/>
            <a:r>
              <a:rPr lang="en-US" sz="1600" dirty="0"/>
              <a:t>The project design first starts with the design of the adventure map.  This is the critical component that all of the rest of the design is based.</a:t>
            </a:r>
            <a:endParaRPr lang="en-US" sz="1600" dirty="0" smtClean="0"/>
          </a:p>
          <a:p>
            <a:r>
              <a:rPr lang="en-US" sz="1600" dirty="0" smtClean="0"/>
              <a:t> design story line and design of map</a:t>
            </a:r>
          </a:p>
          <a:p>
            <a:pPr lvl="1"/>
            <a:r>
              <a:rPr lang="en-US" sz="1600" dirty="0"/>
              <a:t>The next component is the design of the story line.  This is the basic goal that is supposed to be accomplished by the game user.</a:t>
            </a:r>
            <a:endParaRPr lang="en-US" sz="1600" dirty="0" smtClean="0"/>
          </a:p>
          <a:p>
            <a:r>
              <a:rPr lang="en-US" sz="1600" dirty="0" smtClean="0"/>
              <a:t>Work of pair coding and integrate coding into program </a:t>
            </a:r>
          </a:p>
          <a:p>
            <a:pPr lvl="1"/>
            <a:r>
              <a:rPr lang="en-US" sz="1600" dirty="0"/>
              <a:t>The project will be subdivided between the team members and coded using functional and agile development.   This will be accomplished by using Google hangouts and pair programming for most modules.  Other module may be individually designed and coded but integrated into the main code in a pair programming environment.  </a:t>
            </a:r>
            <a:endParaRPr lang="en-US" sz="1600" dirty="0" smtClean="0"/>
          </a:p>
          <a:p>
            <a:r>
              <a:rPr lang="en-US" sz="1600" dirty="0"/>
              <a:t>Complete testing and </a:t>
            </a:r>
            <a:r>
              <a:rPr lang="en-US" sz="1600" dirty="0" smtClean="0"/>
              <a:t>debugging</a:t>
            </a:r>
          </a:p>
          <a:p>
            <a:pPr lvl="1"/>
            <a:r>
              <a:rPr lang="en-US" sz="1600" dirty="0"/>
              <a:t>Going through the testing we were able to look at the coding and see if it function correctly if it did not we had to trace the problem and correct it.</a:t>
            </a:r>
          </a:p>
          <a:p>
            <a:pPr lvl="1"/>
            <a:endParaRPr lang="en-US" sz="1400" dirty="0"/>
          </a:p>
          <a:p>
            <a:endParaRPr lang="en-US" dirty="0" smtClean="0"/>
          </a:p>
          <a:p>
            <a:pPr lvl="1"/>
            <a:endParaRPr lang="en-US" dirty="0" smtClean="0"/>
          </a:p>
          <a:p>
            <a:endParaRPr lang="en-US" dirty="0"/>
          </a:p>
        </p:txBody>
      </p:sp>
    </p:spTree>
    <p:extLst>
      <p:ext uri="{BB962C8B-B14F-4D97-AF65-F5344CB8AC3E}">
        <p14:creationId xmlns:p14="http://schemas.microsoft.com/office/powerpoint/2010/main" val="324374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1625879"/>
          </a:xfrm>
        </p:spPr>
        <p:txBody>
          <a:bodyPr/>
          <a:lstStyle/>
          <a:p>
            <a:r>
              <a:rPr lang="en-US" dirty="0" smtClean="0"/>
              <a:t>Top three things we’ve learned</a:t>
            </a:r>
            <a:r>
              <a:rPr lang="en-US" dirty="0"/>
              <a:t/>
            </a:r>
            <a:br>
              <a:rPr lang="en-US" dirty="0"/>
            </a:br>
            <a:endParaRPr lang="en-US" dirty="0"/>
          </a:p>
        </p:txBody>
      </p:sp>
      <p:sp>
        <p:nvSpPr>
          <p:cNvPr id="3" name="Text Placeholder 2"/>
          <p:cNvSpPr>
            <a:spLocks noGrp="1"/>
          </p:cNvSpPr>
          <p:nvPr>
            <p:ph type="body" idx="1"/>
          </p:nvPr>
        </p:nvSpPr>
        <p:spPr>
          <a:xfrm>
            <a:off x="913774" y="2005263"/>
            <a:ext cx="10351752" cy="3020377"/>
          </a:xfrm>
        </p:spPr>
        <p:txBody>
          <a:bodyPr>
            <a:normAutofit/>
          </a:bodyPr>
          <a:lstStyle/>
          <a:p>
            <a:pPr marL="457200" indent="-457200" algn="l">
              <a:buFont typeface="+mj-lt"/>
              <a:buAutoNum type="arabicPeriod"/>
            </a:pPr>
            <a:r>
              <a:rPr lang="en-US" dirty="0" smtClean="0">
                <a:solidFill>
                  <a:schemeClr val="tx1"/>
                </a:solidFill>
              </a:rPr>
              <a:t>I’ve learned that timing and scheduling is important.</a:t>
            </a:r>
          </a:p>
          <a:p>
            <a:pPr marL="457200" indent="-457200" algn="l">
              <a:buFont typeface="+mj-lt"/>
              <a:buAutoNum type="arabicPeriod"/>
            </a:pPr>
            <a:r>
              <a:rPr lang="en-US" dirty="0" smtClean="0">
                <a:solidFill>
                  <a:schemeClr val="tx1"/>
                </a:solidFill>
              </a:rPr>
              <a:t>A good design helps the coding.</a:t>
            </a:r>
          </a:p>
          <a:p>
            <a:pPr marL="457200" indent="-457200" algn="l">
              <a:buFont typeface="+mj-lt"/>
              <a:buAutoNum type="arabicPeriod"/>
            </a:pPr>
            <a:r>
              <a:rPr lang="en-US" dirty="0" smtClean="0">
                <a:solidFill>
                  <a:schemeClr val="tx1"/>
                </a:solidFill>
              </a:rPr>
              <a:t>We learned a lot about working in pair programing</a:t>
            </a:r>
          </a:p>
          <a:p>
            <a:pPr marL="457200" indent="-457200" algn="l">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346066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1272953"/>
          </a:xfrm>
        </p:spPr>
        <p:txBody>
          <a:bodyPr/>
          <a:lstStyle/>
          <a:p>
            <a:r>
              <a:rPr lang="en-US" dirty="0" smtClean="0"/>
              <a:t>links</a:t>
            </a:r>
            <a:endParaRPr lang="en-US" dirty="0"/>
          </a:p>
        </p:txBody>
      </p:sp>
      <p:sp>
        <p:nvSpPr>
          <p:cNvPr id="3" name="Text Placeholder 2"/>
          <p:cNvSpPr>
            <a:spLocks noGrp="1"/>
          </p:cNvSpPr>
          <p:nvPr>
            <p:ph type="body" idx="1"/>
          </p:nvPr>
        </p:nvSpPr>
        <p:spPr>
          <a:xfrm>
            <a:off x="913774" y="2679033"/>
            <a:ext cx="10351752" cy="2346608"/>
          </a:xfrm>
        </p:spPr>
        <p:txBody>
          <a:bodyPr>
            <a:normAutofit/>
          </a:bodyPr>
          <a:lstStyle/>
          <a:p>
            <a:pPr algn="l"/>
            <a:r>
              <a:rPr lang="en-US" sz="2800" dirty="0">
                <a:solidFill>
                  <a:schemeClr val="tx1"/>
                </a:solidFill>
                <a:hlinkClick r:id="rId2"/>
              </a:rPr>
              <a:t>Final Project Proposal</a:t>
            </a:r>
            <a:endParaRPr lang="en-US" sz="2800" dirty="0">
              <a:solidFill>
                <a:schemeClr val="tx1"/>
              </a:solidFill>
            </a:endParaRPr>
          </a:p>
        </p:txBody>
      </p:sp>
    </p:spTree>
    <p:extLst>
      <p:ext uri="{BB962C8B-B14F-4D97-AF65-F5344CB8AC3E}">
        <p14:creationId xmlns:p14="http://schemas.microsoft.com/office/powerpoint/2010/main" val="99093155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131</TotalTime>
  <Words>86</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Droplet</vt:lpstr>
      <vt:lpstr>Otter Zone </vt:lpstr>
      <vt:lpstr>Objective</vt:lpstr>
      <vt:lpstr>Approach</vt:lpstr>
      <vt:lpstr>Top three things we’ve learned </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Otter Zone</dc:title>
  <dc:creator>Gracie Alderete</dc:creator>
  <cp:lastModifiedBy>Gracie Alderete</cp:lastModifiedBy>
  <cp:revision>11</cp:revision>
  <dcterms:created xsi:type="dcterms:W3CDTF">2014-12-19T09:52:04Z</dcterms:created>
  <dcterms:modified xsi:type="dcterms:W3CDTF">2014-12-19T12:10:39Z</dcterms:modified>
</cp:coreProperties>
</file>