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9"/>
  </p:sldMasterIdLst>
  <p:notesMasterIdLst>
    <p:notesMasterId r:id="rId140"/>
  </p:notesMasterIdLst>
  <p:sldIdLst>
    <p:sldId id="266" r:id="rId130"/>
    <p:sldId id="261" r:id="rId131"/>
    <p:sldId id="258" r:id="rId132"/>
    <p:sldId id="263" r:id="rId133"/>
    <p:sldId id="267" r:id="rId134"/>
    <p:sldId id="257" r:id="rId135"/>
    <p:sldId id="264" r:id="rId136"/>
    <p:sldId id="265" r:id="rId137"/>
    <p:sldId id="259" r:id="rId138"/>
    <p:sldId id="260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9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5.xml"/><Relationship Id="rId139" Type="http://schemas.openxmlformats.org/officeDocument/2006/relationships/slide" Target="slides/slide10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slideMaster" Target="slideMasters/slideMaster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1.xml"/><Relationship Id="rId135" Type="http://schemas.openxmlformats.org/officeDocument/2006/relationships/slide" Target="slides/slide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2.xml"/><Relationship Id="rId136" Type="http://schemas.openxmlformats.org/officeDocument/2006/relationships/slide" Target="slides/slide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4.xml"/><Relationship Id="rId16" Type="http://schemas.openxmlformats.org/officeDocument/2006/relationships/customXml" Target="../customXml/item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16DBF-BB7A-4AB0-9EB1-E4B4859A297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636CA-3350-4592-AA74-85E62E9F2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1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36CA-3350-4592-AA74-85E62E9F2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8F2A-5A68-4521-A30C-277F6162D35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8AE-4569-4369-8CD3-84FA2414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79.xml"/><Relationship Id="rId10" Type="http://schemas.openxmlformats.org/officeDocument/2006/relationships/notesSlide" Target="../notesSlides/notesSlide10.xml"/><Relationship Id="rId4" Type="http://schemas.openxmlformats.org/officeDocument/2006/relationships/customXml" Target="../../customXml/item48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customXml" Target="../../customXml/item66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9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9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61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33.xml"/><Relationship Id="rId17" Type="http://schemas.openxmlformats.org/officeDocument/2006/relationships/customXml" Target="../../customXml/item31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53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92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44.xml"/><Relationship Id="rId15" Type="http://schemas.openxmlformats.org/officeDocument/2006/relationships/customXml" Target="../../customXml/item5.xml"/><Relationship Id="rId10" Type="http://schemas.openxmlformats.org/officeDocument/2006/relationships/customXml" Target="../../customXml/item100.xml"/><Relationship Id="rId19" Type="http://schemas.openxmlformats.org/officeDocument/2006/relationships/notesSlide" Target="../notesSlides/notesSlide4.xml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5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8.xml"/><Relationship Id="rId3" Type="http://schemas.openxmlformats.org/officeDocument/2006/relationships/customXml" Target="../../customXml/item123.xml"/><Relationship Id="rId7" Type="http://schemas.openxmlformats.org/officeDocument/2006/relationships/customXml" Target="../../customXml/item127.xml"/><Relationship Id="rId2" Type="http://schemas.openxmlformats.org/officeDocument/2006/relationships/customXml" Target="../../customXml/item122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26.xml"/><Relationship Id="rId5" Type="http://schemas.openxmlformats.org/officeDocument/2006/relationships/customXml" Target="../../customXml/item125.xml"/><Relationship Id="rId10" Type="http://schemas.openxmlformats.org/officeDocument/2006/relationships/notesSlide" Target="../notesSlides/notesSlide5.xml"/><Relationship Id="rId4" Type="http://schemas.openxmlformats.org/officeDocument/2006/relationships/customXml" Target="../../customXml/item124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30.xml"/><Relationship Id="rId18" Type="http://schemas.openxmlformats.org/officeDocument/2006/relationships/notesSlide" Target="../notesSlides/notesSlide6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99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6" Type="http://schemas.openxmlformats.org/officeDocument/2006/relationships/customXml" Target="../../customXml/item47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93.xml"/><Relationship Id="rId15" Type="http://schemas.openxmlformats.org/officeDocument/2006/relationships/customXml" Target="../../customXml/item106.xml"/><Relationship Id="rId10" Type="http://schemas.openxmlformats.org/officeDocument/2006/relationships/customXml" Target="../../customXml/item8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8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9.xml"/><Relationship Id="rId26" Type="http://schemas.openxmlformats.org/officeDocument/2006/relationships/customXml" Target="../../customXml/item29.xml"/><Relationship Id="rId39" Type="http://schemas.openxmlformats.org/officeDocument/2006/relationships/customXml" Target="../../customXml/item120.xml"/><Relationship Id="rId21" Type="http://schemas.openxmlformats.org/officeDocument/2006/relationships/customXml" Target="../../customXml/item52.xml"/><Relationship Id="rId34" Type="http://schemas.openxmlformats.org/officeDocument/2006/relationships/customXml" Target="../../customXml/item97.xml"/><Relationship Id="rId42" Type="http://schemas.openxmlformats.org/officeDocument/2006/relationships/customXml" Target="../../customXml/item90.xml"/><Relationship Id="rId47" Type="http://schemas.openxmlformats.org/officeDocument/2006/relationships/customXml" Target="../../customXml/item13.xml"/><Relationship Id="rId50" Type="http://schemas.openxmlformats.org/officeDocument/2006/relationships/customXml" Target="../../customXml/item36.xml"/><Relationship Id="rId55" Type="http://schemas.openxmlformats.org/officeDocument/2006/relationships/customXml" Target="../../customXml/item46.xml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43.xml"/><Relationship Id="rId29" Type="http://schemas.openxmlformats.org/officeDocument/2006/relationships/customXml" Target="../../customXml/item114.xml"/><Relationship Id="rId11" Type="http://schemas.openxmlformats.org/officeDocument/2006/relationships/customXml" Target="../../customXml/item91.xml"/><Relationship Id="rId24" Type="http://schemas.openxmlformats.org/officeDocument/2006/relationships/customXml" Target="../../customXml/item88.xml"/><Relationship Id="rId32" Type="http://schemas.openxmlformats.org/officeDocument/2006/relationships/customXml" Target="../../customXml/item102.xml"/><Relationship Id="rId37" Type="http://schemas.openxmlformats.org/officeDocument/2006/relationships/customXml" Target="../../customXml/item69.xml"/><Relationship Id="rId40" Type="http://schemas.openxmlformats.org/officeDocument/2006/relationships/customXml" Target="../../customXml/item23.xml"/><Relationship Id="rId45" Type="http://schemas.openxmlformats.org/officeDocument/2006/relationships/customXml" Target="../../customXml/item119.xml"/><Relationship Id="rId53" Type="http://schemas.openxmlformats.org/officeDocument/2006/relationships/customXml" Target="../../customXml/item11.xml"/><Relationship Id="rId58" Type="http://schemas.openxmlformats.org/officeDocument/2006/relationships/image" Target="../media/image2.emf"/><Relationship Id="rId5" Type="http://schemas.openxmlformats.org/officeDocument/2006/relationships/customXml" Target="../../customXml/item17.xml"/><Relationship Id="rId19" Type="http://schemas.openxmlformats.org/officeDocument/2006/relationships/customXml" Target="../../customXml/item98.xml"/><Relationship Id="rId4" Type="http://schemas.openxmlformats.org/officeDocument/2006/relationships/customXml" Target="../../customXml/item115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71.xml"/><Relationship Id="rId22" Type="http://schemas.openxmlformats.org/officeDocument/2006/relationships/customXml" Target="../../customXml/item54.xml"/><Relationship Id="rId27" Type="http://schemas.openxmlformats.org/officeDocument/2006/relationships/customXml" Target="../../customXml/item80.xml"/><Relationship Id="rId30" Type="http://schemas.openxmlformats.org/officeDocument/2006/relationships/customXml" Target="../../customXml/item63.xml"/><Relationship Id="rId35" Type="http://schemas.openxmlformats.org/officeDocument/2006/relationships/customXml" Target="../../customXml/item1.xml"/><Relationship Id="rId43" Type="http://schemas.openxmlformats.org/officeDocument/2006/relationships/customXml" Target="../../customXml/item96.xml"/><Relationship Id="rId48" Type="http://schemas.openxmlformats.org/officeDocument/2006/relationships/customXml" Target="../../customXml/item51.xml"/><Relationship Id="rId56" Type="http://schemas.openxmlformats.org/officeDocument/2006/relationships/slideLayout" Target="../slideLayouts/slideLayout1.xml"/><Relationship Id="rId8" Type="http://schemas.openxmlformats.org/officeDocument/2006/relationships/customXml" Target="../../customXml/item118.xml"/><Relationship Id="rId51" Type="http://schemas.openxmlformats.org/officeDocument/2006/relationships/customXml" Target="../../customXml/item37.xml"/><Relationship Id="rId3" Type="http://schemas.openxmlformats.org/officeDocument/2006/relationships/customXml" Target="../../customXml/item108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26.xml"/><Relationship Id="rId25" Type="http://schemas.openxmlformats.org/officeDocument/2006/relationships/customXml" Target="../../customXml/item40.xml"/><Relationship Id="rId33" Type="http://schemas.openxmlformats.org/officeDocument/2006/relationships/customXml" Target="../../customXml/item38.xml"/><Relationship Id="rId38" Type="http://schemas.openxmlformats.org/officeDocument/2006/relationships/customXml" Target="../../customXml/item76.xml"/><Relationship Id="rId46" Type="http://schemas.openxmlformats.org/officeDocument/2006/relationships/customXml" Target="../../customXml/item56.xml"/><Relationship Id="rId59" Type="http://schemas.openxmlformats.org/officeDocument/2006/relationships/image" Target="../media/image3.emf"/><Relationship Id="rId20" Type="http://schemas.openxmlformats.org/officeDocument/2006/relationships/customXml" Target="../../customXml/item3.xml"/><Relationship Id="rId41" Type="http://schemas.openxmlformats.org/officeDocument/2006/relationships/customXml" Target="../../customXml/item28.xml"/><Relationship Id="rId54" Type="http://schemas.openxmlformats.org/officeDocument/2006/relationships/customXml" Target="../../customXml/item67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58.xml"/><Relationship Id="rId15" Type="http://schemas.openxmlformats.org/officeDocument/2006/relationships/customXml" Target="../../customXml/item4.xml"/><Relationship Id="rId23" Type="http://schemas.openxmlformats.org/officeDocument/2006/relationships/customXml" Target="../../customXml/item34.xml"/><Relationship Id="rId28" Type="http://schemas.openxmlformats.org/officeDocument/2006/relationships/customXml" Target="../../customXml/item55.xml"/><Relationship Id="rId36" Type="http://schemas.openxmlformats.org/officeDocument/2006/relationships/customXml" Target="../../customXml/item25.xml"/><Relationship Id="rId49" Type="http://schemas.openxmlformats.org/officeDocument/2006/relationships/customXml" Target="../../customXml/item105.xml"/><Relationship Id="rId57" Type="http://schemas.openxmlformats.org/officeDocument/2006/relationships/notesSlide" Target="../notesSlides/notesSlide7.xml"/><Relationship Id="rId10" Type="http://schemas.openxmlformats.org/officeDocument/2006/relationships/customXml" Target="../../customXml/item42.xml"/><Relationship Id="rId31" Type="http://schemas.openxmlformats.org/officeDocument/2006/relationships/customXml" Target="../../customXml/item64.xml"/><Relationship Id="rId44" Type="http://schemas.openxmlformats.org/officeDocument/2006/relationships/customXml" Target="../../customXml/item74.xml"/><Relationship Id="rId52" Type="http://schemas.openxmlformats.org/officeDocument/2006/relationships/customXml" Target="../../customXml/item86.xml"/><Relationship Id="rId60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117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73.xml"/><Relationship Id="rId11" Type="http://schemas.openxmlformats.org/officeDocument/2006/relationships/notesSlide" Target="../notesSlides/notesSlide8.xml"/><Relationship Id="rId5" Type="http://schemas.openxmlformats.org/officeDocument/2006/relationships/customXml" Target="../../customXml/item62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1.xml"/><Relationship Id="rId7" Type="http://schemas.openxmlformats.org/officeDocument/2006/relationships/notesSlide" Target="../notesSlides/notesSlide9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75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9.xml"/><Relationship Id="rId4" Type="http://schemas.openxmlformats.org/officeDocument/2006/relationships/customXml" Target="../../customXml/item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38217" y="184753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38217" y="1470328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5777" y="2989686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68501" y="2989686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Timesheet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86151" y="4275258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Timesheet</a:t>
            </a:r>
            <a:br>
              <a:rPr lang="en-US" dirty="0" smtClean="0"/>
            </a:br>
            <a:r>
              <a:rPr lang="en-US" dirty="0" smtClean="0"/>
              <a:t>Edit/View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29068" y="4275259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Timesheet</a:t>
            </a:r>
            <a:br>
              <a:rPr lang="en-US" dirty="0" smtClean="0"/>
            </a:b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74734" y="2989686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003174" y="2989685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5607934" y="1053638"/>
            <a:ext cx="0" cy="4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0"/>
          </p:cNvCxnSpPr>
          <p:nvPr/>
        </p:nvCxnSpPr>
        <p:spPr>
          <a:xfrm rot="5400000">
            <a:off x="3356478" y="738229"/>
            <a:ext cx="650473" cy="385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1" idx="0"/>
          </p:cNvCxnSpPr>
          <p:nvPr/>
        </p:nvCxnSpPr>
        <p:spPr>
          <a:xfrm rot="16200000" flipH="1">
            <a:off x="7365176" y="581970"/>
            <a:ext cx="650472" cy="4164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7" idx="0"/>
          </p:cNvCxnSpPr>
          <p:nvPr/>
        </p:nvCxnSpPr>
        <p:spPr>
          <a:xfrm rot="5400000">
            <a:off x="4897840" y="2279591"/>
            <a:ext cx="650473" cy="769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8" idx="1"/>
          </p:cNvCxnSpPr>
          <p:nvPr/>
        </p:nvCxnSpPr>
        <p:spPr>
          <a:xfrm flipV="1">
            <a:off x="4068501" y="4709701"/>
            <a:ext cx="4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9" idx="0"/>
          </p:cNvCxnSpPr>
          <p:nvPr/>
        </p:nvCxnSpPr>
        <p:spPr>
          <a:xfrm rot="5400000">
            <a:off x="3860158" y="3297199"/>
            <a:ext cx="416688" cy="1539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2"/>
            <a:endCxn id="8" idx="0"/>
          </p:cNvCxnSpPr>
          <p:nvPr/>
        </p:nvCxnSpPr>
        <p:spPr>
          <a:xfrm rot="16200000" flipH="1">
            <a:off x="4838700" y="3858089"/>
            <a:ext cx="416687" cy="417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09858" y="27888"/>
            <a:ext cx="2479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Sitemap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Elbow Connector 42"/>
          <p:cNvCxnSpPr>
            <a:stCxn id="5" idx="2"/>
            <a:endCxn id="10" idx="0"/>
          </p:cNvCxnSpPr>
          <p:nvPr/>
        </p:nvCxnSpPr>
        <p:spPr>
          <a:xfrm rot="16200000" flipH="1">
            <a:off x="6200956" y="1746190"/>
            <a:ext cx="650473" cy="1836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11056" y="172033"/>
            <a:ext cx="1539433" cy="868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DENIAL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1"/>
            <a:endCxn id="19" idx="3"/>
          </p:cNvCxnSpPr>
          <p:nvPr/>
        </p:nvCxnSpPr>
        <p:spPr>
          <a:xfrm flipH="1" flipV="1">
            <a:off x="4150489" y="606476"/>
            <a:ext cx="687728" cy="12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21453" y="5773215"/>
            <a:ext cx="1539433" cy="86888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DENIAL</a:t>
            </a:r>
            <a:endParaRPr lang="en-US" dirty="0"/>
          </a:p>
        </p:txBody>
      </p:sp>
      <p:cxnSp>
        <p:nvCxnSpPr>
          <p:cNvPr id="17" name="Elbow Connector 16"/>
          <p:cNvCxnSpPr>
            <a:stCxn id="6" idx="2"/>
            <a:endCxn id="24" idx="1"/>
          </p:cNvCxnSpPr>
          <p:nvPr/>
        </p:nvCxnSpPr>
        <p:spPr>
          <a:xfrm rot="16200000" flipH="1">
            <a:off x="2413930" y="3200134"/>
            <a:ext cx="2349087" cy="36659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24" idx="3"/>
          </p:cNvCxnSpPr>
          <p:nvPr/>
        </p:nvCxnSpPr>
        <p:spPr>
          <a:xfrm rot="5400000">
            <a:off x="7192345" y="3627112"/>
            <a:ext cx="2349088" cy="28120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028126" y="4791332"/>
            <a:ext cx="2349087" cy="4835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1"/>
          </p:cNvCxnSpPr>
          <p:nvPr/>
        </p:nvCxnSpPr>
        <p:spPr>
          <a:xfrm rot="16200000" flipH="1">
            <a:off x="3828362" y="4614567"/>
            <a:ext cx="1063514" cy="21226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" idx="3"/>
            <a:endCxn id="24" idx="0"/>
          </p:cNvCxnSpPr>
          <p:nvPr/>
        </p:nvCxnSpPr>
        <p:spPr>
          <a:xfrm>
            <a:off x="6025584" y="4709701"/>
            <a:ext cx="165586" cy="10635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7" idx="3"/>
            <a:endCxn id="24" idx="0"/>
          </p:cNvCxnSpPr>
          <p:nvPr/>
        </p:nvCxnSpPr>
        <p:spPr>
          <a:xfrm>
            <a:off x="5607934" y="3424129"/>
            <a:ext cx="583236" cy="23490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03767" y="1145494"/>
            <a:ext cx="9162934" cy="53234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Contact Us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0194" y="-68801"/>
            <a:ext cx="16318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Content"/>
          <p:cNvSpPr/>
          <p:nvPr>
            <p:custDataLst>
              <p:custData r:id="rId2"/>
            </p:custDataLst>
          </p:nvPr>
        </p:nvSpPr>
        <p:spPr>
          <a:xfrm>
            <a:off x="3622544" y="2288381"/>
            <a:ext cx="5142768" cy="314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3"/>
            </p:custDataLst>
          </p:nvPr>
        </p:nvSpPr>
        <p:spPr>
          <a:xfrm>
            <a:off x="3622545" y="2890925"/>
            <a:ext cx="5142768" cy="2753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Email Address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4"/>
            </p:custDataLst>
          </p:nvPr>
        </p:nvSpPr>
        <p:spPr>
          <a:xfrm>
            <a:off x="3622544" y="4256693"/>
            <a:ext cx="5142768" cy="15632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Message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3622544" y="3522437"/>
            <a:ext cx="5142768" cy="2753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Telephone Number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5913" y="222326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0706" y="2824881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Address: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20830" y="346448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Number: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07387" y="4139454"/>
            <a:ext cx="107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73165" y="1590485"/>
            <a:ext cx="371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Paragraph about contact information:</a:t>
            </a:r>
            <a:endParaRPr lang="en-US" dirty="0"/>
          </a:p>
        </p:txBody>
      </p:sp>
      <p:sp>
        <p:nvSpPr>
          <p:cNvPr id="28" name="Content"/>
          <p:cNvSpPr/>
          <p:nvPr>
            <p:custDataLst>
              <p:custData r:id="rId6"/>
            </p:custDataLst>
          </p:nvPr>
        </p:nvSpPr>
        <p:spPr>
          <a:xfrm>
            <a:off x="5378679" y="61285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7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9" name="Image"/>
          <p:cNvGrpSpPr/>
          <p:nvPr>
            <p:custDataLst>
              <p:custData r:id="rId8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20" name="Rectangle 1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15543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935894" y="1145494"/>
            <a:ext cx="10372571" cy="46765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u="sng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2050" y="-68801"/>
            <a:ext cx="1188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Content"/>
          <p:cNvSpPr/>
          <p:nvPr>
            <p:custDataLst>
              <p:custData r:id="rId2"/>
            </p:custDataLst>
          </p:nvPr>
        </p:nvSpPr>
        <p:spPr>
          <a:xfrm>
            <a:off x="4305450" y="2605921"/>
            <a:ext cx="5142768" cy="314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 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3"/>
            </p:custDataLst>
          </p:nvPr>
        </p:nvSpPr>
        <p:spPr>
          <a:xfrm>
            <a:off x="4305451" y="3208465"/>
            <a:ext cx="5142768" cy="2753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2181" y="257862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59739" y="3161456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56071" y="1908025"/>
            <a:ext cx="354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Paragraph </a:t>
            </a:r>
            <a:r>
              <a:rPr lang="en-US" smtClean="0"/>
              <a:t>about login </a:t>
            </a:r>
            <a:r>
              <a:rPr lang="en-US" dirty="0" smtClean="0"/>
              <a:t>information:</a:t>
            </a:r>
            <a:endParaRPr lang="en-US" dirty="0"/>
          </a:p>
        </p:txBody>
      </p:sp>
      <p:sp>
        <p:nvSpPr>
          <p:cNvPr id="28" name="Content"/>
          <p:cNvSpPr/>
          <p:nvPr>
            <p:custDataLst>
              <p:custData r:id="rId4"/>
            </p:custDataLst>
          </p:nvPr>
        </p:nvSpPr>
        <p:spPr>
          <a:xfrm>
            <a:off x="5015587" y="38612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5"/>
            </p:custDataLst>
          </p:nvPr>
        </p:nvSpPr>
        <p:spPr>
          <a:xfrm>
            <a:off x="6787903" y="38612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Image"/>
          <p:cNvGrpSpPr/>
          <p:nvPr>
            <p:custDataLst>
              <p:custData r:id="rId6"/>
            </p:custDataLst>
          </p:nvPr>
        </p:nvGrpSpPr>
        <p:grpSpPr>
          <a:xfrm>
            <a:off x="10196001" y="1258418"/>
            <a:ext cx="649607" cy="649607"/>
            <a:chOff x="4037608" y="2896991"/>
            <a:chExt cx="1059255" cy="1059255"/>
          </a:xfrm>
        </p:grpSpPr>
        <p:sp>
          <p:nvSpPr>
            <p:cNvPr id="20" name="Rectangle 1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13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Image"/>
          <p:cNvGrpSpPr/>
          <p:nvPr>
            <p:custDataLst>
              <p:custData r:id="rId1"/>
            </p:custDataLst>
          </p:nvPr>
        </p:nvGrpSpPr>
        <p:grpSpPr>
          <a:xfrm>
            <a:off x="1203767" y="1204550"/>
            <a:ext cx="9162934" cy="2005578"/>
            <a:chOff x="4037608" y="2896991"/>
            <a:chExt cx="1059255" cy="1059255"/>
          </a:xfrm>
        </p:grpSpPr>
        <p:sp>
          <p:nvSpPr>
            <p:cNvPr id="9" name="Rectangle 8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037608" y="2896991"/>
              <a:ext cx="989606" cy="104451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372" y="1262879"/>
            <a:ext cx="8339923" cy="8834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Content"/>
          <p:cNvSpPr/>
          <p:nvPr>
            <p:custDataLst>
              <p:custData r:id="rId2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1203767" y="3686491"/>
            <a:ext cx="9208528" cy="2461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Messages &amp; News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59533" y="-68801"/>
            <a:ext cx="13131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Image"/>
          <p:cNvGrpSpPr/>
          <p:nvPr>
            <p:custDataLst>
              <p:custData r:id="rId4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15" name="Rectangle 14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5604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03767" y="1023940"/>
            <a:ext cx="9259747" cy="46667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pPr algn="ctr"/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5162" y="-68801"/>
            <a:ext cx="1401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9100" y="3588123"/>
            <a:ext cx="27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Phone Number:</a:t>
            </a:r>
            <a:endParaRPr lang="en-US" dirty="0"/>
          </a:p>
        </p:txBody>
      </p:sp>
      <p:sp>
        <p:nvSpPr>
          <p:cNvPr id="28" name="Content"/>
          <p:cNvSpPr/>
          <p:nvPr>
            <p:custDataLst>
              <p:custData r:id="rId2"/>
            </p:custDataLst>
          </p:nvPr>
        </p:nvSpPr>
        <p:spPr>
          <a:xfrm>
            <a:off x="6154492" y="496030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3"/>
            </p:custDataLst>
          </p:nvPr>
        </p:nvSpPr>
        <p:spPr>
          <a:xfrm>
            <a:off x="4471898" y="496030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Content"/>
          <p:cNvSpPr txBox="1"/>
          <p:nvPr>
            <p:custDataLst>
              <p:custData r:id="rId5"/>
            </p:custDataLst>
          </p:nvPr>
        </p:nvSpPr>
        <p:spPr>
          <a:xfrm>
            <a:off x="1511785" y="1312070"/>
            <a:ext cx="9610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/>
              <a:t>Name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2603" y="3943259"/>
            <a:ext cx="9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9986" y="2330236"/>
            <a:ext cx="20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Number: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1044" y="3310199"/>
            <a:ext cx="24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Office Phone Number: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9986" y="1287070"/>
            <a:ext cx="8829400" cy="7394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56563" y="1299501"/>
            <a:ext cx="8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First:</a:t>
            </a:r>
            <a:endParaRPr lang="en-US" dirty="0"/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2456368" y="1639219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8809" y="1303456"/>
            <a:ext cx="1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Middle:</a:t>
            </a:r>
            <a:endParaRPr lang="en-US" dirty="0"/>
          </a:p>
        </p:txBody>
      </p:sp>
      <p:sp>
        <p:nvSpPr>
          <p:cNvPr id="33" name="Content"/>
          <p:cNvSpPr/>
          <p:nvPr>
            <p:custDataLst>
              <p:custData r:id="rId7"/>
            </p:custDataLst>
          </p:nvPr>
        </p:nvSpPr>
        <p:spPr>
          <a:xfrm>
            <a:off x="5135751" y="1616611"/>
            <a:ext cx="1939004" cy="2355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9061" y="1302467"/>
            <a:ext cx="1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Last:</a:t>
            </a:r>
            <a:endParaRPr lang="en-US" dirty="0"/>
          </a:p>
        </p:txBody>
      </p:sp>
      <p:sp>
        <p:nvSpPr>
          <p:cNvPr id="35" name="Content"/>
          <p:cNvSpPr/>
          <p:nvPr>
            <p:custDataLst>
              <p:custData r:id="rId8"/>
            </p:custDataLst>
          </p:nvPr>
        </p:nvSpPr>
        <p:spPr>
          <a:xfrm>
            <a:off x="7404331" y="1630568"/>
            <a:ext cx="2575178" cy="2286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61216" y="3022184"/>
            <a:ext cx="8846938" cy="14268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"/>
          <p:cNvSpPr txBox="1"/>
          <p:nvPr>
            <p:custDataLst>
              <p:custData r:id="rId9"/>
            </p:custDataLst>
          </p:nvPr>
        </p:nvSpPr>
        <p:spPr>
          <a:xfrm>
            <a:off x="1503015" y="3085013"/>
            <a:ext cx="213845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/>
              <a:t>Contact Information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4432435" y="3365938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11"/>
            </p:custDataLst>
          </p:nvPr>
        </p:nvSpPr>
        <p:spPr>
          <a:xfrm>
            <a:off x="4449696" y="3679531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4431595" y="4025035"/>
            <a:ext cx="4593607" cy="2463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3516" y="2324457"/>
            <a:ext cx="228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Workweek:</a:t>
            </a:r>
            <a:endParaRPr lang="en-US" dirty="0"/>
          </a:p>
        </p:txBody>
      </p:sp>
      <p:grpSp>
        <p:nvGrpSpPr>
          <p:cNvPr id="44" name="RadioButtonUnselected"/>
          <p:cNvGrpSpPr/>
          <p:nvPr>
            <p:custDataLst>
              <p:custData r:id="rId13"/>
            </p:custDataLst>
          </p:nvPr>
        </p:nvGrpSpPr>
        <p:grpSpPr>
          <a:xfrm>
            <a:off x="7887504" y="2395069"/>
            <a:ext cx="584263" cy="230832"/>
            <a:chOff x="4356895" y="3334651"/>
            <a:chExt cx="584263" cy="230832"/>
          </a:xfrm>
        </p:grpSpPr>
        <p:sp>
          <p:nvSpPr>
            <p:cNvPr id="45" name="Content"/>
            <p:cNvSpPr txBox="1"/>
            <p:nvPr/>
          </p:nvSpPr>
          <p:spPr>
            <a:xfrm>
              <a:off x="4356895" y="3334651"/>
              <a:ext cx="58426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8520892" y="2397610"/>
            <a:ext cx="747769" cy="230832"/>
            <a:chOff x="4356895" y="3334651"/>
            <a:chExt cx="747769" cy="230832"/>
          </a:xfrm>
        </p:grpSpPr>
        <p:sp>
          <p:nvSpPr>
            <p:cNvPr id="48" name="Content"/>
            <p:cNvSpPr txBox="1"/>
            <p:nvPr/>
          </p:nvSpPr>
          <p:spPr>
            <a:xfrm>
              <a:off x="4356895" y="3334651"/>
              <a:ext cx="74776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4/10/40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9359080" y="2411307"/>
            <a:ext cx="664413" cy="230832"/>
            <a:chOff x="4356895" y="3334651"/>
            <a:chExt cx="664413" cy="230832"/>
          </a:xfrm>
        </p:grpSpPr>
        <p:sp>
          <p:nvSpPr>
            <p:cNvPr id="51" name="Content"/>
            <p:cNvSpPr txBox="1"/>
            <p:nvPr/>
          </p:nvSpPr>
          <p:spPr>
            <a:xfrm>
              <a:off x="4356895" y="3334651"/>
              <a:ext cx="66441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9/8/80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Content"/>
          <p:cNvSpPr/>
          <p:nvPr>
            <p:custDataLst>
              <p:custData r:id="rId16"/>
            </p:custDataLst>
          </p:nvPr>
        </p:nvSpPr>
        <p:spPr>
          <a:xfrm>
            <a:off x="3311017" y="2398938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69986" y="2298011"/>
            <a:ext cx="8829399" cy="452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Image"/>
          <p:cNvGrpSpPr/>
          <p:nvPr>
            <p:custDataLst>
              <p:custData r:id="rId17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62" name="Rectangle 6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36789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03767" y="1101091"/>
            <a:ext cx="9259747" cy="32958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pPr algn="ctr"/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6005" y="-68801"/>
            <a:ext cx="3460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 Change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Content"/>
          <p:cNvSpPr/>
          <p:nvPr>
            <p:custDataLst>
              <p:custData r:id="rId2"/>
            </p:custDataLst>
          </p:nvPr>
        </p:nvSpPr>
        <p:spPr>
          <a:xfrm>
            <a:off x="6326503" y="3250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3"/>
            </p:custDataLst>
          </p:nvPr>
        </p:nvSpPr>
        <p:spPr>
          <a:xfrm>
            <a:off x="4643909" y="3250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1" name="Image"/>
          <p:cNvGrpSpPr/>
          <p:nvPr>
            <p:custDataLst>
              <p:custData r:id="rId5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62" name="Rectangle 6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442719" y="1517439"/>
            <a:ext cx="8846938" cy="14268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794537" y="1674251"/>
            <a:ext cx="24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Password: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99945" y="2046456"/>
            <a:ext cx="16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Password: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74074" y="2410042"/>
            <a:ext cx="283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Verification Password:</a:t>
            </a:r>
            <a:endParaRPr lang="en-US" dirty="0"/>
          </a:p>
        </p:txBody>
      </p:sp>
      <p:sp>
        <p:nvSpPr>
          <p:cNvPr id="70" name="Content"/>
          <p:cNvSpPr/>
          <p:nvPr>
            <p:custDataLst>
              <p:custData r:id="rId6"/>
            </p:custDataLst>
          </p:nvPr>
        </p:nvSpPr>
        <p:spPr>
          <a:xfrm>
            <a:off x="4394471" y="1730978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7"/>
            </p:custDataLst>
          </p:nvPr>
        </p:nvSpPr>
        <p:spPr>
          <a:xfrm>
            <a:off x="4422705" y="2108913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8"/>
            </p:custDataLst>
          </p:nvPr>
        </p:nvSpPr>
        <p:spPr>
          <a:xfrm>
            <a:off x="4422706" y="2431886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45566" y="1224971"/>
            <a:ext cx="10293552" cy="4922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2634" y="-68801"/>
            <a:ext cx="23269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Timesheets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ontent"/>
          <p:cNvSpPr/>
          <p:nvPr>
            <p:custDataLst>
              <p:custData r:id="rId2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Image"/>
          <p:cNvGrpSpPr/>
          <p:nvPr>
            <p:custDataLst>
              <p:custData r:id="rId3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22" name="Rectangle 2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696468" y="1380561"/>
            <a:ext cx="122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Date: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14042" y="1303252"/>
            <a:ext cx="10156600" cy="5196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"/>
          <p:cNvSpPr txBox="1"/>
          <p:nvPr>
            <p:custDataLst>
              <p:custData r:id="rId4"/>
            </p:custDataLst>
          </p:nvPr>
        </p:nvSpPr>
        <p:spPr>
          <a:xfrm>
            <a:off x="1245566" y="1380453"/>
            <a:ext cx="2747700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/>
              <a:t>Full name: John Doe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6" name="DatePicker"/>
          <p:cNvGrpSpPr/>
          <p:nvPr>
            <p:custDataLst>
              <p:custData r:id="rId5"/>
            </p:custDataLst>
          </p:nvPr>
        </p:nvGrpSpPr>
        <p:grpSpPr>
          <a:xfrm>
            <a:off x="8076627" y="1450927"/>
            <a:ext cx="969302" cy="228600"/>
            <a:chOff x="3790801" y="3347719"/>
            <a:chExt cx="969299" cy="228600"/>
          </a:xfrm>
        </p:grpSpPr>
        <p:sp>
          <p:nvSpPr>
            <p:cNvPr id="37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9288096" y="1378421"/>
            <a:ext cx="11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Date:</a:t>
            </a:r>
            <a:endParaRPr lang="en-US" dirty="0"/>
          </a:p>
        </p:txBody>
      </p:sp>
      <p:grpSp>
        <p:nvGrpSpPr>
          <p:cNvPr id="40" name="DatePicker"/>
          <p:cNvGrpSpPr/>
          <p:nvPr>
            <p:custDataLst>
              <p:custData r:id="rId6"/>
            </p:custDataLst>
          </p:nvPr>
        </p:nvGrpSpPr>
        <p:grpSpPr>
          <a:xfrm>
            <a:off x="10485246" y="1427735"/>
            <a:ext cx="969302" cy="228600"/>
            <a:chOff x="3790801" y="3347719"/>
            <a:chExt cx="969299" cy="228600"/>
          </a:xfrm>
        </p:grpSpPr>
        <p:sp>
          <p:nvSpPr>
            <p:cNvPr id="41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2655683790"/>
              </p:ext>
            </p:extLst>
          </p:nvPr>
        </p:nvGraphicFramePr>
        <p:xfrm>
          <a:off x="1395412" y="2085716"/>
          <a:ext cx="10143704" cy="39099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97049"/>
                <a:gridCol w="1612055"/>
                <a:gridCol w="1064752"/>
                <a:gridCol w="1024949"/>
                <a:gridCol w="1034899"/>
                <a:gridCol w="1422986"/>
                <a:gridCol w="1422986"/>
                <a:gridCol w="1064028"/>
              </a:tblGrid>
              <a:tr h="488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Monthly Period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Worked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Vacation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Sick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Overtime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Edit/View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2014-11 November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72.0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2014-10 October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176.0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2014-09 September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168.0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2014-08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August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168.0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2014-07 July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176.0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2014-06 June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168.0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2014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-05 May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176.0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</a:tbl>
          </a:graphicData>
        </a:graphic>
      </p:graphicFrame>
      <p:sp>
        <p:nvSpPr>
          <p:cNvPr id="44" name="Content"/>
          <p:cNvSpPr txBox="1"/>
          <p:nvPr>
            <p:custDataLst>
              <p:custData r:id="rId8"/>
            </p:custDataLst>
          </p:nvPr>
        </p:nvSpPr>
        <p:spPr>
          <a:xfrm>
            <a:off x="10675061" y="2734438"/>
            <a:ext cx="4924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45" name="Content"/>
          <p:cNvSpPr txBox="1"/>
          <p:nvPr>
            <p:custDataLst>
              <p:custData r:id="rId9"/>
            </p:custDataLst>
          </p:nvPr>
        </p:nvSpPr>
        <p:spPr>
          <a:xfrm>
            <a:off x="10675061" y="3138921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10675061" y="3636443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47" name="Content"/>
          <p:cNvSpPr txBox="1"/>
          <p:nvPr>
            <p:custDataLst>
              <p:custData r:id="rId11"/>
            </p:custDataLst>
          </p:nvPr>
        </p:nvSpPr>
        <p:spPr>
          <a:xfrm>
            <a:off x="10675061" y="4175087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48" name="Content"/>
          <p:cNvSpPr txBox="1"/>
          <p:nvPr>
            <p:custDataLst>
              <p:custData r:id="rId12"/>
            </p:custDataLst>
          </p:nvPr>
        </p:nvSpPr>
        <p:spPr>
          <a:xfrm>
            <a:off x="10665507" y="4622840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49" name="Content"/>
          <p:cNvSpPr txBox="1"/>
          <p:nvPr>
            <p:custDataLst>
              <p:custData r:id="rId13"/>
            </p:custDataLst>
          </p:nvPr>
        </p:nvSpPr>
        <p:spPr>
          <a:xfrm>
            <a:off x="10681942" y="5120362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50" name="Content"/>
          <p:cNvSpPr txBox="1"/>
          <p:nvPr>
            <p:custDataLst>
              <p:custData r:id="rId14"/>
            </p:custDataLst>
          </p:nvPr>
        </p:nvSpPr>
        <p:spPr>
          <a:xfrm>
            <a:off x="10683963" y="5582480"/>
            <a:ext cx="5475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grpSp>
        <p:nvGrpSpPr>
          <p:cNvPr id="51" name="ScrollbarVertical"/>
          <p:cNvGrpSpPr/>
          <p:nvPr>
            <p:custDataLst>
              <p:custData r:id="rId15"/>
            </p:custDataLst>
          </p:nvPr>
        </p:nvGrpSpPr>
        <p:grpSpPr>
          <a:xfrm>
            <a:off x="11408390" y="2073304"/>
            <a:ext cx="147992" cy="3899233"/>
            <a:chOff x="4496659" y="1543109"/>
            <a:chExt cx="147992" cy="3562291"/>
          </a:xfrm>
        </p:grpSpPr>
        <p:sp>
          <p:nvSpPr>
            <p:cNvPr id="5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4" name="UpArrow"/>
            <p:cNvSpPr>
              <a:spLocks/>
            </p:cNvSpPr>
            <p:nvPr/>
          </p:nvSpPr>
          <p:spPr>
            <a:xfrm>
              <a:off x="4539206" y="1569707"/>
              <a:ext cx="64008" cy="5847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Arrow"/>
            <p:cNvSpPr>
              <a:spLocks/>
            </p:cNvSpPr>
            <p:nvPr/>
          </p:nvSpPr>
          <p:spPr>
            <a:xfrm rot="10800000">
              <a:off x="4539206" y="5024036"/>
              <a:ext cx="64008" cy="5847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Content"/>
          <p:cNvSpPr/>
          <p:nvPr>
            <p:custDataLst>
              <p:custData r:id="rId16"/>
            </p:custDataLst>
          </p:nvPr>
        </p:nvSpPr>
        <p:spPr>
          <a:xfrm>
            <a:off x="5361729" y="6229350"/>
            <a:ext cx="1698828" cy="1943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New Timesheet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tent"/>
          <p:cNvSpPr/>
          <p:nvPr>
            <p:custDataLst>
              <p:custData r:id="rId1"/>
            </p:custDataLst>
          </p:nvPr>
        </p:nvSpPr>
        <p:spPr>
          <a:xfrm>
            <a:off x="3287159" y="2165651"/>
            <a:ext cx="1407567" cy="2450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Previous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Week   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7" name="Content"/>
          <p:cNvSpPr/>
          <p:nvPr>
            <p:custDataLst>
              <p:custData r:id="rId2"/>
            </p:custDataLst>
          </p:nvPr>
        </p:nvSpPr>
        <p:spPr>
          <a:xfrm>
            <a:off x="9151465" y="2269537"/>
            <a:ext cx="1329294" cy="2333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Next Week   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948133" y="2662839"/>
            <a:ext cx="10522508" cy="34485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5693" y="-68801"/>
            <a:ext cx="4340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Timesheet Entry/View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Image"/>
          <p:cNvGrpSpPr/>
          <p:nvPr>
            <p:custDataLst>
              <p:custData r:id="rId5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22" name="Rectangle 2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19926" y="1369233"/>
            <a:ext cx="8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53703" y="1280557"/>
            <a:ext cx="8522237" cy="5196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2967264" y="1320806"/>
            <a:ext cx="2747700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/>
              <a:t>Full name: John Doe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7" name="Content"/>
          <p:cNvSpPr/>
          <p:nvPr/>
        </p:nvSpPr>
        <p:spPr>
          <a:xfrm>
            <a:off x="9014978" y="1418434"/>
            <a:ext cx="69865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/   /   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3635" y="1344069"/>
            <a:ext cx="4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1" name="Content"/>
          <p:cNvSpPr/>
          <p:nvPr/>
        </p:nvSpPr>
        <p:spPr>
          <a:xfrm>
            <a:off x="10172552" y="1405426"/>
            <a:ext cx="69865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/   /   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2263857259"/>
              </p:ext>
            </p:extLst>
          </p:nvPr>
        </p:nvGraphicFramePr>
        <p:xfrm>
          <a:off x="1097979" y="2872795"/>
          <a:ext cx="10143704" cy="29598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3064"/>
                <a:gridCol w="872564"/>
                <a:gridCol w="724742"/>
                <a:gridCol w="995423"/>
                <a:gridCol w="821803"/>
                <a:gridCol w="1041721"/>
                <a:gridCol w="1076446"/>
                <a:gridCol w="868101"/>
                <a:gridCol w="972273"/>
                <a:gridCol w="1457567"/>
              </a:tblGrid>
              <a:tr h="488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Time Type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Sick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72.0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176.0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168.0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168.0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887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</a:tbl>
          </a:graphicData>
        </a:graphic>
      </p:graphicFrame>
      <p:grpSp>
        <p:nvGrpSpPr>
          <p:cNvPr id="51" name="ScrollbarVertical"/>
          <p:cNvGrpSpPr/>
          <p:nvPr>
            <p:custDataLst>
              <p:custData r:id="rId8"/>
            </p:custDataLst>
          </p:nvPr>
        </p:nvGrpSpPr>
        <p:grpSpPr>
          <a:xfrm>
            <a:off x="11269383" y="2818514"/>
            <a:ext cx="147992" cy="3065855"/>
            <a:chOff x="4537443" y="1543109"/>
            <a:chExt cx="107208" cy="3562291"/>
          </a:xfrm>
        </p:grpSpPr>
        <p:sp>
          <p:nvSpPr>
            <p:cNvPr id="52" name="Background"/>
            <p:cNvSpPr>
              <a:spLocks/>
            </p:cNvSpPr>
            <p:nvPr/>
          </p:nvSpPr>
          <p:spPr>
            <a:xfrm>
              <a:off x="4537443" y="1543109"/>
              <a:ext cx="107208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3" name="Slider"/>
            <p:cNvSpPr>
              <a:spLocks/>
            </p:cNvSpPr>
            <p:nvPr/>
          </p:nvSpPr>
          <p:spPr>
            <a:xfrm>
              <a:off x="4537443" y="1842087"/>
              <a:ext cx="107208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4" name="UpArrow"/>
            <p:cNvSpPr>
              <a:spLocks/>
            </p:cNvSpPr>
            <p:nvPr/>
          </p:nvSpPr>
          <p:spPr>
            <a:xfrm>
              <a:off x="4568266" y="1576937"/>
              <a:ext cx="46369" cy="743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Arrow"/>
            <p:cNvSpPr>
              <a:spLocks/>
            </p:cNvSpPr>
            <p:nvPr/>
          </p:nvSpPr>
          <p:spPr>
            <a:xfrm rot="10800000">
              <a:off x="4568266" y="5001919"/>
              <a:ext cx="46369" cy="743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DropdownBox"/>
          <p:cNvGrpSpPr/>
          <p:nvPr>
            <p:custDataLst>
              <p:custData r:id="rId9"/>
            </p:custDataLst>
          </p:nvPr>
        </p:nvGrpSpPr>
        <p:grpSpPr>
          <a:xfrm>
            <a:off x="1214758" y="3531163"/>
            <a:ext cx="1097652" cy="228600"/>
            <a:chOff x="4016824" y="3329200"/>
            <a:chExt cx="1097652" cy="228600"/>
          </a:xfrm>
        </p:grpSpPr>
        <p:sp>
          <p:nvSpPr>
            <p:cNvPr id="5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Regular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0" name="DropdownBox"/>
          <p:cNvGrpSpPr/>
          <p:nvPr>
            <p:custDataLst>
              <p:custData r:id="rId10"/>
            </p:custDataLst>
          </p:nvPr>
        </p:nvGrpSpPr>
        <p:grpSpPr>
          <a:xfrm>
            <a:off x="1195701" y="4026176"/>
            <a:ext cx="1097652" cy="228600"/>
            <a:chOff x="4016824" y="3329200"/>
            <a:chExt cx="1097652" cy="228600"/>
          </a:xfrm>
        </p:grpSpPr>
        <p:sp>
          <p:nvSpPr>
            <p:cNvPr id="6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Vacation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3" name="DropdownBox"/>
          <p:cNvGrpSpPr/>
          <p:nvPr>
            <p:custDataLst>
              <p:custData r:id="rId11"/>
            </p:custDataLst>
          </p:nvPr>
        </p:nvGrpSpPr>
        <p:grpSpPr>
          <a:xfrm>
            <a:off x="1198312" y="4483667"/>
            <a:ext cx="1097652" cy="228600"/>
            <a:chOff x="4016824" y="3329200"/>
            <a:chExt cx="1097652" cy="228600"/>
          </a:xfrm>
        </p:grpSpPr>
        <p:sp>
          <p:nvSpPr>
            <p:cNvPr id="6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Sick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6" name="DropdownBox"/>
          <p:cNvGrpSpPr/>
          <p:nvPr>
            <p:custDataLst>
              <p:custData r:id="rId12"/>
            </p:custDataLst>
          </p:nvPr>
        </p:nvGrpSpPr>
        <p:grpSpPr>
          <a:xfrm>
            <a:off x="1191578" y="5002550"/>
            <a:ext cx="1097652" cy="228600"/>
            <a:chOff x="4016824" y="3329200"/>
            <a:chExt cx="1097652" cy="228600"/>
          </a:xfrm>
        </p:grpSpPr>
        <p:sp>
          <p:nvSpPr>
            <p:cNvPr id="6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Overtime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9" name="Content"/>
          <p:cNvSpPr/>
          <p:nvPr>
            <p:custDataLst>
              <p:custData r:id="rId13"/>
            </p:custDataLst>
          </p:nvPr>
        </p:nvSpPr>
        <p:spPr>
          <a:xfrm>
            <a:off x="10015610" y="3543863"/>
            <a:ext cx="1003550" cy="2159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14"/>
            </p:custDataLst>
          </p:nvPr>
        </p:nvSpPr>
        <p:spPr>
          <a:xfrm>
            <a:off x="10037424" y="3982514"/>
            <a:ext cx="1003550" cy="2159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15"/>
            </p:custDataLst>
          </p:nvPr>
        </p:nvSpPr>
        <p:spPr>
          <a:xfrm>
            <a:off x="10035366" y="4454463"/>
            <a:ext cx="1003550" cy="2159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6"/>
            </p:custDataLst>
          </p:nvPr>
        </p:nvSpPr>
        <p:spPr>
          <a:xfrm>
            <a:off x="10015610" y="5030647"/>
            <a:ext cx="1003550" cy="2159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17"/>
            </p:custDataLst>
          </p:nvPr>
        </p:nvSpPr>
        <p:spPr>
          <a:xfrm>
            <a:off x="9048883" y="3555423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18"/>
            </p:custDataLst>
          </p:nvPr>
        </p:nvSpPr>
        <p:spPr>
          <a:xfrm>
            <a:off x="9048883" y="4055169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19"/>
            </p:custDataLst>
          </p:nvPr>
        </p:nvSpPr>
        <p:spPr>
          <a:xfrm>
            <a:off x="9048883" y="4501577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9048883" y="5013331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21"/>
            </p:custDataLst>
          </p:nvPr>
        </p:nvSpPr>
        <p:spPr>
          <a:xfrm>
            <a:off x="8237556" y="3543012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22"/>
            </p:custDataLst>
          </p:nvPr>
        </p:nvSpPr>
        <p:spPr>
          <a:xfrm>
            <a:off x="8237556" y="4042758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23"/>
            </p:custDataLst>
          </p:nvPr>
        </p:nvSpPr>
        <p:spPr>
          <a:xfrm>
            <a:off x="8237556" y="4489166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24"/>
            </p:custDataLst>
          </p:nvPr>
        </p:nvSpPr>
        <p:spPr>
          <a:xfrm>
            <a:off x="8237556" y="5000920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25"/>
            </p:custDataLst>
          </p:nvPr>
        </p:nvSpPr>
        <p:spPr>
          <a:xfrm>
            <a:off x="7077611" y="3567333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26"/>
            </p:custDataLst>
          </p:nvPr>
        </p:nvSpPr>
        <p:spPr>
          <a:xfrm>
            <a:off x="7077611" y="4067079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27"/>
            </p:custDataLst>
          </p:nvPr>
        </p:nvSpPr>
        <p:spPr>
          <a:xfrm>
            <a:off x="7077611" y="4513487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28"/>
            </p:custDataLst>
          </p:nvPr>
        </p:nvSpPr>
        <p:spPr>
          <a:xfrm>
            <a:off x="7077611" y="5025241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9"/>
            </p:custDataLst>
          </p:nvPr>
        </p:nvSpPr>
        <p:spPr>
          <a:xfrm>
            <a:off x="6266284" y="3554922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30"/>
            </p:custDataLst>
          </p:nvPr>
        </p:nvSpPr>
        <p:spPr>
          <a:xfrm>
            <a:off x="6266284" y="4054668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31"/>
            </p:custDataLst>
          </p:nvPr>
        </p:nvSpPr>
        <p:spPr>
          <a:xfrm>
            <a:off x="6266284" y="4501076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32"/>
            </p:custDataLst>
          </p:nvPr>
        </p:nvSpPr>
        <p:spPr>
          <a:xfrm>
            <a:off x="6266284" y="5012830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33"/>
            </p:custDataLst>
          </p:nvPr>
        </p:nvSpPr>
        <p:spPr>
          <a:xfrm>
            <a:off x="5235247" y="3534885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34"/>
            </p:custDataLst>
          </p:nvPr>
        </p:nvSpPr>
        <p:spPr>
          <a:xfrm>
            <a:off x="5235247" y="4034631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35"/>
            </p:custDataLst>
          </p:nvPr>
        </p:nvSpPr>
        <p:spPr>
          <a:xfrm>
            <a:off x="5235247" y="4481039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36"/>
            </p:custDataLst>
          </p:nvPr>
        </p:nvSpPr>
        <p:spPr>
          <a:xfrm>
            <a:off x="5235247" y="4992793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37"/>
            </p:custDataLst>
          </p:nvPr>
        </p:nvSpPr>
        <p:spPr>
          <a:xfrm>
            <a:off x="4423920" y="3522474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38"/>
            </p:custDataLst>
          </p:nvPr>
        </p:nvSpPr>
        <p:spPr>
          <a:xfrm>
            <a:off x="4423920" y="4022220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39"/>
            </p:custDataLst>
          </p:nvPr>
        </p:nvSpPr>
        <p:spPr>
          <a:xfrm>
            <a:off x="4423920" y="4468628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40"/>
            </p:custDataLst>
          </p:nvPr>
        </p:nvSpPr>
        <p:spPr>
          <a:xfrm>
            <a:off x="4423920" y="4980382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41"/>
            </p:custDataLst>
          </p:nvPr>
        </p:nvSpPr>
        <p:spPr>
          <a:xfrm>
            <a:off x="3510353" y="3549343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42"/>
            </p:custDataLst>
          </p:nvPr>
        </p:nvSpPr>
        <p:spPr>
          <a:xfrm>
            <a:off x="3510353" y="4049089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43"/>
            </p:custDataLst>
          </p:nvPr>
        </p:nvSpPr>
        <p:spPr>
          <a:xfrm>
            <a:off x="3510353" y="4495497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44"/>
            </p:custDataLst>
          </p:nvPr>
        </p:nvSpPr>
        <p:spPr>
          <a:xfrm>
            <a:off x="3510353" y="5007251"/>
            <a:ext cx="480590" cy="192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6" name="Calendar"/>
          <p:cNvGrpSpPr/>
          <p:nvPr>
            <p:custDataLst>
              <p:custData r:id="rId45"/>
            </p:custDataLst>
          </p:nvPr>
        </p:nvGrpSpPr>
        <p:grpSpPr>
          <a:xfrm>
            <a:off x="998237" y="1060350"/>
            <a:ext cx="1708751" cy="1374975"/>
            <a:chOff x="3646492" y="2684275"/>
            <a:chExt cx="1851017" cy="1489451"/>
          </a:xfrm>
        </p:grpSpPr>
        <p:sp>
          <p:nvSpPr>
            <p:cNvPr id="107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0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1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1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3" name="Content"/>
          <p:cNvSpPr/>
          <p:nvPr>
            <p:custDataLst>
              <p:custData r:id="rId46"/>
            </p:custDataLst>
          </p:nvPr>
        </p:nvSpPr>
        <p:spPr>
          <a:xfrm>
            <a:off x="6174114" y="2137673"/>
            <a:ext cx="1111654" cy="3950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Time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5" name="Picture 164"/>
          <p:cNvPicPr preferRelativeResize="0">
            <a:picLocks/>
          </p:cNvPicPr>
          <p:nvPr>
            <p:custDataLst>
              <p:custData r:id="rId47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80" y="2217485"/>
            <a:ext cx="337500" cy="337500"/>
          </a:xfrm>
          <a:prstGeom prst="rect">
            <a:avLst/>
          </a:prstGeom>
        </p:spPr>
      </p:pic>
      <p:pic>
        <p:nvPicPr>
          <p:cNvPr id="166" name="Picture 165"/>
          <p:cNvPicPr preferRelativeResize="0">
            <a:picLocks/>
          </p:cNvPicPr>
          <p:nvPr>
            <p:custDataLst>
              <p:custData r:id="rId48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87" y="2134713"/>
            <a:ext cx="337500" cy="337500"/>
          </a:xfrm>
          <a:prstGeom prst="rect">
            <a:avLst/>
          </a:prstGeom>
        </p:spPr>
      </p:pic>
      <p:pic>
        <p:nvPicPr>
          <p:cNvPr id="169" name="Picture 168"/>
          <p:cNvPicPr preferRelativeResize="0">
            <a:picLocks/>
          </p:cNvPicPr>
          <p:nvPr>
            <p:custDataLst>
              <p:custData r:id="rId49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3" y="5072688"/>
            <a:ext cx="135000" cy="157500"/>
          </a:xfrm>
          <a:prstGeom prst="rect">
            <a:avLst/>
          </a:prstGeom>
        </p:spPr>
      </p:pic>
      <p:pic>
        <p:nvPicPr>
          <p:cNvPr id="170" name="Picture 169"/>
          <p:cNvPicPr preferRelativeResize="0">
            <a:picLocks/>
          </p:cNvPicPr>
          <p:nvPr>
            <p:custDataLst>
              <p:custData r:id="rId50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3" y="4550400"/>
            <a:ext cx="135000" cy="157500"/>
          </a:xfrm>
          <a:prstGeom prst="rect">
            <a:avLst/>
          </a:prstGeom>
        </p:spPr>
      </p:pic>
      <p:pic>
        <p:nvPicPr>
          <p:cNvPr id="171" name="Picture 170"/>
          <p:cNvPicPr preferRelativeResize="0">
            <a:picLocks/>
          </p:cNvPicPr>
          <p:nvPr>
            <p:custDataLst>
              <p:custData r:id="rId51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3" y="4099550"/>
            <a:ext cx="135000" cy="157500"/>
          </a:xfrm>
          <a:prstGeom prst="rect">
            <a:avLst/>
          </a:prstGeom>
        </p:spPr>
      </p:pic>
      <p:pic>
        <p:nvPicPr>
          <p:cNvPr id="172" name="Picture 171"/>
          <p:cNvPicPr preferRelativeResize="0">
            <a:picLocks/>
          </p:cNvPicPr>
          <p:nvPr>
            <p:custDataLst>
              <p:custData r:id="rId52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3" y="5512425"/>
            <a:ext cx="135000" cy="157500"/>
          </a:xfrm>
          <a:prstGeom prst="rect">
            <a:avLst/>
          </a:prstGeom>
        </p:spPr>
      </p:pic>
      <p:sp>
        <p:nvSpPr>
          <p:cNvPr id="173" name="Content"/>
          <p:cNvSpPr/>
          <p:nvPr>
            <p:custDataLst>
              <p:custData r:id="rId53"/>
            </p:custDataLst>
          </p:nvPr>
        </p:nvSpPr>
        <p:spPr>
          <a:xfrm>
            <a:off x="9100292" y="62865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4" name="Content"/>
          <p:cNvSpPr/>
          <p:nvPr>
            <p:custDataLst>
              <p:custData r:id="rId54"/>
            </p:custDataLst>
          </p:nvPr>
        </p:nvSpPr>
        <p:spPr>
          <a:xfrm>
            <a:off x="3659929" y="63103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55"/>
            </p:custDataLst>
          </p:nvPr>
        </p:nvSpPr>
        <p:spPr>
          <a:xfrm>
            <a:off x="5580698" y="1361055"/>
            <a:ext cx="203449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i="1" dirty="0"/>
              <a:t>Timesheet Title</a:t>
            </a:r>
          </a:p>
        </p:txBody>
      </p:sp>
    </p:spTree>
    <p:extLst>
      <p:ext uri="{BB962C8B-B14F-4D97-AF65-F5344CB8AC3E}">
        <p14:creationId xmlns:p14="http://schemas.microsoft.com/office/powerpoint/2010/main" val="5576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03767" y="1086182"/>
            <a:ext cx="9259747" cy="3103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pPr algn="ctr"/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5204" y="-68801"/>
            <a:ext cx="30018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Timesheet Add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Content"/>
          <p:cNvSpPr/>
          <p:nvPr>
            <p:custDataLst>
              <p:custData r:id="rId2"/>
            </p:custDataLst>
          </p:nvPr>
        </p:nvSpPr>
        <p:spPr>
          <a:xfrm>
            <a:off x="6277791" y="317145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3"/>
            </p:custDataLst>
          </p:nvPr>
        </p:nvSpPr>
        <p:spPr>
          <a:xfrm>
            <a:off x="4339499" y="317145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Content"/>
          <p:cNvSpPr txBox="1"/>
          <p:nvPr>
            <p:custDataLst>
              <p:custData r:id="rId5"/>
            </p:custDataLst>
          </p:nvPr>
        </p:nvSpPr>
        <p:spPr>
          <a:xfrm>
            <a:off x="1489598" y="1718624"/>
            <a:ext cx="9610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/>
              <a:t>Period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9986" y="1287070"/>
            <a:ext cx="8829400" cy="7394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Image"/>
          <p:cNvGrpSpPr/>
          <p:nvPr>
            <p:custDataLst>
              <p:custData r:id="rId6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62" name="Rectangle 6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385396" y="1671021"/>
            <a:ext cx="122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Date: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48037" y="1345638"/>
            <a:ext cx="75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</a:t>
            </a:r>
            <a:endParaRPr lang="en-US" dirty="0"/>
          </a:p>
        </p:txBody>
      </p:sp>
      <p:sp>
        <p:nvSpPr>
          <p:cNvPr id="57" name="Content"/>
          <p:cNvSpPr/>
          <p:nvPr>
            <p:custDataLst>
              <p:custData r:id="rId7"/>
            </p:custDataLst>
          </p:nvPr>
        </p:nvSpPr>
        <p:spPr>
          <a:xfrm>
            <a:off x="2408030" y="1344268"/>
            <a:ext cx="2285083" cy="2199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6" name="DatePicker"/>
          <p:cNvGrpSpPr/>
          <p:nvPr>
            <p:custDataLst>
              <p:custData r:id="rId8"/>
            </p:custDataLst>
          </p:nvPr>
        </p:nvGrpSpPr>
        <p:grpSpPr>
          <a:xfrm>
            <a:off x="3723811" y="1717582"/>
            <a:ext cx="969302" cy="228600"/>
            <a:chOff x="3790801" y="3347719"/>
            <a:chExt cx="969299" cy="228600"/>
          </a:xfrm>
        </p:grpSpPr>
        <p:sp>
          <p:nvSpPr>
            <p:cNvPr id="77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35280" y="1645076"/>
            <a:ext cx="11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Date:</a:t>
            </a:r>
            <a:endParaRPr lang="en-US" dirty="0"/>
          </a:p>
        </p:txBody>
      </p:sp>
      <p:grpSp>
        <p:nvGrpSpPr>
          <p:cNvPr id="80" name="DatePicker"/>
          <p:cNvGrpSpPr/>
          <p:nvPr>
            <p:custDataLst>
              <p:custData r:id="rId9"/>
            </p:custDataLst>
          </p:nvPr>
        </p:nvGrpSpPr>
        <p:grpSpPr>
          <a:xfrm>
            <a:off x="6132430" y="1694390"/>
            <a:ext cx="969302" cy="228600"/>
            <a:chOff x="3790801" y="3347719"/>
            <a:chExt cx="969299" cy="228600"/>
          </a:xfrm>
        </p:grpSpPr>
        <p:sp>
          <p:nvSpPr>
            <p:cNvPr id="81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4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1203767" y="1488332"/>
            <a:ext cx="9162934" cy="50291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About Timeshee</a:t>
            </a:r>
            <a:r>
              <a:rPr lang="en-US" u="sng" dirty="0" smtClean="0">
                <a:latin typeface="Segoe UI" pitchFamily="34" charset="0"/>
                <a:cs typeface="Segoe UI" pitchFamily="34" charset="0"/>
              </a:rPr>
              <a:t>t Program</a:t>
            </a:r>
            <a:endParaRPr lang="en-US" u="sng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7015" y="-68801"/>
            <a:ext cx="14382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Image"/>
          <p:cNvGrpSpPr/>
          <p:nvPr>
            <p:custDataLst>
              <p:custData r:id="rId2"/>
            </p:custDataLst>
          </p:nvPr>
        </p:nvGrpSpPr>
        <p:grpSpPr>
          <a:xfrm>
            <a:off x="1766322" y="2106712"/>
            <a:ext cx="7956412" cy="1756720"/>
            <a:chOff x="4037608" y="2896991"/>
            <a:chExt cx="1059255" cy="1059255"/>
          </a:xfrm>
        </p:grpSpPr>
        <p:sp>
          <p:nvSpPr>
            <p:cNvPr id="19" name="Rectangle 18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1856498" y="4271058"/>
            <a:ext cx="7857472" cy="1838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Timesheet program information (version, updates, etc.)</a:t>
            </a:r>
          </a:p>
        </p:txBody>
      </p: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1203767" y="701410"/>
            <a:ext cx="9162934" cy="24771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Home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Profile                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Timesheets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Reports                 About                 Contact                 Logout                      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Image"/>
          <p:cNvGrpSpPr/>
          <p:nvPr>
            <p:custDataLst>
              <p:custData r:id="rId5"/>
            </p:custDataLst>
          </p:nvPr>
        </p:nvGrpSpPr>
        <p:grpSpPr>
          <a:xfrm>
            <a:off x="10821034" y="451484"/>
            <a:ext cx="649607" cy="649607"/>
            <a:chOff x="4037608" y="2896991"/>
            <a:chExt cx="1059255" cy="1059255"/>
          </a:xfrm>
        </p:grpSpPr>
        <p:sp>
          <p:nvSpPr>
            <p:cNvPr id="17" name="Rectangle 1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355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6D987511-40B1-41E3-8237-90C0503C8B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D767F89-D6C6-4181-8240-744E3B18290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690A10C-7105-48D8-8F7B-5021768FE5C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A771BC9-6A36-4037-97BD-44D3F8EF9C2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54D45FF-53E1-492D-8D58-42CC2C0081B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B4FD152-F574-426D-96AD-08F3E1568A4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C037F1A-1E0F-4B2D-8922-82923625927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05F1382-0AE9-4E6E-AFC7-74DEFECF110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05EAA66-E6B1-4964-9806-C102A8113C6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4CDDCA6-A528-477C-8AAB-C1FA2724798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3A2E000-D6A1-4AA6-92E6-F2F7E559CAA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0850DD4-7578-4189-929E-62817AF1DA3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319F8C8-0D4B-4E31-B19C-3F6C2C12B1B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766C5B5-AA86-442F-9580-F5F235AA094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2642DC6-6526-42B5-964B-CA3E37D984B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B924DB6-260F-49F0-86EB-A689A87DE63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B2AA0A7-6A9A-4725-A5E1-EA4C02B0660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626BD97-2A93-4842-9826-BB85C1A5F4F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30F1AFA-7A9A-4185-A397-86422A1F3C5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B72778F-486D-4C8B-95FA-9EA00E91A96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B5C2DB2-63FB-4439-A557-539B2CCF538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F29DE31-01AF-4313-825E-BCD138891BE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0085DF6-DEDD-4EE5-BEE2-FC7404548DA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B3CFEC8-97E8-4822-A5D0-04216DDF6A6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B732317-5274-44E4-A2FC-5D62113BB2C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5274BB8-9A3F-44BA-B09A-05528D81A41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5766508-545D-45E9-9844-AEB58834B10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879C46E-2D78-4646-802F-E38D103BC76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55CD2A3-C33C-4B75-A703-DF14D805387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0A4D009-04A9-4D2A-B9FF-CC351F38974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80FAF7F-BBCD-46B0-9985-C193350CEFE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966A4C0-683A-4DA2-946E-6831765AE26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D6C7188-4ADC-41E3-9780-19916FAAB3B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339A42-9107-4B00-ABF0-3DB3E9E4534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612621-FB31-43D4-B216-7F07C46F447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6B55DF4-22E8-4D5D-A704-E8DC44C48B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2203868-8F43-41D9-BD88-D5217E7818B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38A5BB3-B40B-4CA9-A6DA-9F84C846D5A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950DBA3-C138-49AD-B6C1-7E435CDDFAA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206CA7A-7E94-4F97-A7E2-8DF3C10E30E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8BC0EAE-E0F1-4B04-867A-7CCDB6970D1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905C3A6-A421-45B5-AD06-48DB859B83C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46A09B0-250B-46B0-B5B4-154F2068ED8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F0D7596-76F2-4CE9-9E36-C8AF2519BAC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48A2011-AEB3-412D-83BE-9EB4FD6C126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0F75F44-20C2-452E-A1E8-448A6920DC3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023A29F-6B2B-4E8F-BAFB-B979F266F82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47F74E4-1BBC-47FD-9918-0724C3704B2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3E482F0-139A-4322-91E7-6D7E5A11D50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F6465BE-02B0-4012-9C87-192DB2E708E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DA5F721-4064-487C-BC62-93010D22C38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C1AD927-17A8-4816-B039-EFA2F936CBE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55E1B7A-D703-4808-BEED-438021B1514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83F8EC5-A0C2-443F-94DE-DCCC097BAF2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73A1CBE-0F42-4CC6-91A1-5DCDFFAAC4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419845A-2B11-43C1-AFFD-72920421BD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F3A8C4A-6BAE-42F7-AA65-8FF1A97222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97BDCD9-8F02-4192-A6B6-20B19D3098B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D71B64C-66AA-4F0B-9288-9EEDD685EBB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8E99CD6-DD30-4914-B1E9-3AEE0C42572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68DBBD0-1841-4A84-A668-3A70807CD53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F9C6D9-2A6C-4458-A5AE-EDA5877F22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7E67658-3FC7-4753-8723-1A7B72B564B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8969066-1223-4F27-BDE6-EAF71FAEA8E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FB76AB4-35A7-4814-BE54-09FE5A6AAF5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0B1886A-2DE1-4525-BB12-B86301D99F4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261059E-F668-4334-966D-A078C054552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9EAEFC7-9EC4-426C-B449-E2BD8A242BD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720AE76-9892-4815-859E-400A94DAA96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D628083-379B-4471-A23F-CFFEFF85E74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210BD2E-59C3-48C1-A0A2-893E0461A93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B309D61-166C-45B4-B469-530A71EB30C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AECB40A-BFE8-4491-8197-99104C50F55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4377052-5023-4835-9B08-4F0AAF3ADD0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C73931C-16E0-4B7B-A9D0-80F4C0B58A0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1096048-B125-465D-8E28-49ADE8FD60F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C6A043B-299C-40FF-975A-8F4CADF8F2E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7275495-EF61-4D27-8769-2E4E693DCB1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91A6157-0E2C-431D-9106-9EF8EE60BE3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1B4D73E-696C-40F7-8956-B398353E011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2C5CBCE-7E02-4028-A0B9-8AA5492575A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2438B88-C145-4D54-B358-353274A898E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A360AC7-592A-4DC2-8071-0EBB5AB7B15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391CD0B-02EA-4E50-A78C-4BDC23074ED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12F2590-C177-4E12-A0F5-12872B73542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BAEE162-BE6B-4A09-BF90-49F75485001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DA8620F-563E-46F0-8535-EA455B777EA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2A90A56-DA1A-4909-8C1F-58FF153BD8A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0ADF00D-D080-4DEC-A556-E63025ADFF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C1B2FB8-8E14-4D12-A4B9-FAEA6C833C6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BD13CD8-BB2E-4E22-968E-DE1B6E0676C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9FFE515-CE3C-463F-913E-A2A0B5B5D8A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9A62E9F-EFE8-4F2E-B2AE-D47800E86E1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665AF1F-F60F-4E1D-9C18-046B215C791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B9196F-7E78-488A-8E0C-B74A9C3ED0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74ABA5-E9B9-4099-9D22-70EA68F3FDB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DEFA8D1-8A74-4FA9-B6D9-DEBBC79ECAC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84BD017-50B6-4811-AEC0-3E380760845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383DBC1-F99A-453A-826D-A982EF7219D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77C7B3B-0B60-4D3D-936D-A232CF34C24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F38C28D-E43A-4FAD-A02C-20C1E186D85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804D36D-EEAB-4898-9BCE-D83ED51BE43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10D9CA7-DB2E-44D3-83C9-4AB1EF3002C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37FBF43-66A3-4F65-A841-7D6A2D24600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DB1DEE5-8D37-4BBB-956E-1ACA04E2C5A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B101E25-7356-4ECA-87C4-6C14EF31D8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13A6B8E-0747-497C-86D8-81A45525305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682AFF0-7B5C-40E9-964E-A97699F1AAB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DACE575-A1AD-4AED-B9C5-59F4D289467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3E9AE41-642D-4A7E-AE43-12882A40C42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D4A65BD-6DF8-44ED-8EEB-3A5C1F4FE37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BAF8A14-EDC9-4199-91A3-AC21923B29E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CA3A951-94A6-4416-A2DD-2896AE3ADF6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6C5F9EC-29BD-4DEE-A9A4-6CBE266C9BD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4E1F4AA-93EF-4769-B131-BC1A84B1081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72D976B-A23D-463F-8561-78C2324DAB8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20132E3-DB3C-493D-8DCD-EBFE7CFE4F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06CD06-5716-4A5E-97F8-7D89908E24B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98607EF-C4CC-425A-8889-7B8577910A0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62B3EF3-9FEF-4F15-B782-0F2BEA9C4EF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B87376E-A507-4C7E-8B69-0B955DD0BED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BA1E53E-3482-444B-8C49-634D38F7027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9A58924-271D-40FB-AD03-76C9A3D247E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24B37BA-BED2-4699-9758-2928A15E5F2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CB13C9F-B1D3-4DFA-9C39-C140837FC19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F2D0C52-8448-4FB4-8B3B-2CBD9FB7D80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F1938B1-7894-45F8-8E74-52CBF8ADCDE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C48486C-36DA-407B-BC8D-19F5238281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423</Words>
  <Application>Microsoft Office PowerPoint</Application>
  <PresentationFormat>Widescreen</PresentationFormat>
  <Paragraphs>253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Slider</dc:title>
  <dc:creator>Clarence Mitchell (CSUMB)</dc:creator>
  <cp:lastModifiedBy>LN Aster</cp:lastModifiedBy>
  <cp:revision>32</cp:revision>
  <dcterms:created xsi:type="dcterms:W3CDTF">2014-10-28T06:24:22Z</dcterms:created>
  <dcterms:modified xsi:type="dcterms:W3CDTF">2015-02-18T17:05:20Z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