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22"/>
    <p:sldMasterId id="2147483660" r:id="rId123"/>
  </p:sldMasterIdLst>
  <p:sldIdLst>
    <p:sldId id="260" r:id="rId124"/>
    <p:sldId id="258" r:id="rId125"/>
    <p:sldId id="259" r:id="rId126"/>
    <p:sldId id="257" r:id="rId1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AB8D"/>
    <a:srgbClr val="46695A"/>
    <a:srgbClr val="BFB597"/>
    <a:srgbClr val="8C7D55"/>
    <a:srgbClr val="002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6" Type="http://schemas.openxmlformats.org/officeDocument/2006/relationships/customXml" Target="../customXml/item16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slideMaster" Target="slideMasters/slideMaster2.xml"/><Relationship Id="rId128" Type="http://schemas.openxmlformats.org/officeDocument/2006/relationships/presProps" Target="presProps.xml"/><Relationship Id="rId5" Type="http://schemas.openxmlformats.org/officeDocument/2006/relationships/customXml" Target="../customXml/item5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13" Type="http://schemas.openxmlformats.org/officeDocument/2006/relationships/customXml" Target="../customXml/item113.xml"/><Relationship Id="rId118" Type="http://schemas.openxmlformats.org/officeDocument/2006/relationships/customXml" Target="../customXml/item118.xml"/><Relationship Id="rId126" Type="http://schemas.openxmlformats.org/officeDocument/2006/relationships/slide" Target="slides/slide3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103" Type="http://schemas.openxmlformats.org/officeDocument/2006/relationships/customXml" Target="../customXml/item103.xml"/><Relationship Id="rId108" Type="http://schemas.openxmlformats.org/officeDocument/2006/relationships/customXml" Target="../customXml/item108.xml"/><Relationship Id="rId116" Type="http://schemas.openxmlformats.org/officeDocument/2006/relationships/customXml" Target="../customXml/item116.xml"/><Relationship Id="rId124" Type="http://schemas.openxmlformats.org/officeDocument/2006/relationships/slide" Target="slides/slide1.xml"/><Relationship Id="rId129" Type="http://schemas.openxmlformats.org/officeDocument/2006/relationships/viewProps" Target="viewProps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11" Type="http://schemas.openxmlformats.org/officeDocument/2006/relationships/customXml" Target="../customXml/item11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14" Type="http://schemas.openxmlformats.org/officeDocument/2006/relationships/customXml" Target="../customXml/item114.xml"/><Relationship Id="rId119" Type="http://schemas.openxmlformats.org/officeDocument/2006/relationships/customXml" Target="../customXml/item119.xml"/><Relationship Id="rId127" Type="http://schemas.openxmlformats.org/officeDocument/2006/relationships/slide" Target="slides/slide4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slideMaster" Target="slideMasters/slideMaster1.xml"/><Relationship Id="rId130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customXml" Target="../customXml/item120.xml"/><Relationship Id="rId125" Type="http://schemas.openxmlformats.org/officeDocument/2006/relationships/slide" Target="slides/slide2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tableStyles" Target="tableStyles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9D1B-8908-477B-94E5-83F960B609A2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D0A44-58B8-4572-A1B8-A47253CFA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74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9D1B-8908-477B-94E5-83F960B609A2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D0A44-58B8-4572-A1B8-A47253CFA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76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9D1B-8908-477B-94E5-83F960B609A2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D0A44-58B8-4572-A1B8-A47253CFA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46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429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Sheet Entr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9063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9D1B-8908-477B-94E5-83F960B609A2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D0A44-58B8-4572-A1B8-A47253CFA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83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9D1B-8908-477B-94E5-83F960B609A2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D0A44-58B8-4572-A1B8-A47253CFA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76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9D1B-8908-477B-94E5-83F960B609A2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D0A44-58B8-4572-A1B8-A47253CFA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2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9D1B-8908-477B-94E5-83F960B609A2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D0A44-58B8-4572-A1B8-A47253CFA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37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9D1B-8908-477B-94E5-83F960B609A2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D0A44-58B8-4572-A1B8-A47253CFA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9D1B-8908-477B-94E5-83F960B609A2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D0A44-58B8-4572-A1B8-A47253CFA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91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9D1B-8908-477B-94E5-83F960B609A2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D0A44-58B8-4572-A1B8-A47253CFA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89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9D1B-8908-477B-94E5-83F960B609A2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D0A44-58B8-4572-A1B8-A47253CFA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8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59D1B-8908-477B-94E5-83F960B609A2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D0A44-58B8-4572-A1B8-A47253CFA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65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8394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10.xml"/><Relationship Id="rId13" Type="http://schemas.openxmlformats.org/officeDocument/2006/relationships/customXml" Target="../../customXml/item106.xml"/><Relationship Id="rId18" Type="http://schemas.openxmlformats.org/officeDocument/2006/relationships/customXml" Target="../../customXml/item99.xml"/><Relationship Id="rId26" Type="http://schemas.openxmlformats.org/officeDocument/2006/relationships/customXml" Target="../../customXml/item68.xml"/><Relationship Id="rId39" Type="http://schemas.openxmlformats.org/officeDocument/2006/relationships/image" Target="../media/image4.png"/><Relationship Id="rId3" Type="http://schemas.openxmlformats.org/officeDocument/2006/relationships/customXml" Target="../../customXml/item24.xml"/><Relationship Id="rId21" Type="http://schemas.openxmlformats.org/officeDocument/2006/relationships/customXml" Target="../../customXml/item83.xml"/><Relationship Id="rId34" Type="http://schemas.openxmlformats.org/officeDocument/2006/relationships/customXml" Target="../../customXml/item69.xml"/><Relationship Id="rId42" Type="http://schemas.openxmlformats.org/officeDocument/2006/relationships/image" Target="../media/image7.png"/><Relationship Id="rId7" Type="http://schemas.openxmlformats.org/officeDocument/2006/relationships/customXml" Target="../../customXml/item79.xml"/><Relationship Id="rId12" Type="http://schemas.openxmlformats.org/officeDocument/2006/relationships/customXml" Target="../../customXml/item80.xml"/><Relationship Id="rId17" Type="http://schemas.openxmlformats.org/officeDocument/2006/relationships/customXml" Target="../../customXml/item57.xml"/><Relationship Id="rId25" Type="http://schemas.openxmlformats.org/officeDocument/2006/relationships/customXml" Target="../../customXml/item26.xml"/><Relationship Id="rId33" Type="http://schemas.openxmlformats.org/officeDocument/2006/relationships/customXml" Target="../../customXml/item27.xml"/><Relationship Id="rId38" Type="http://schemas.openxmlformats.org/officeDocument/2006/relationships/image" Target="../media/image3.png"/><Relationship Id="rId2" Type="http://schemas.openxmlformats.org/officeDocument/2006/relationships/customXml" Target="../../customXml/item93.xml"/><Relationship Id="rId16" Type="http://schemas.openxmlformats.org/officeDocument/2006/relationships/customXml" Target="../../customXml/item11.xml"/><Relationship Id="rId20" Type="http://schemas.openxmlformats.org/officeDocument/2006/relationships/customXml" Target="../../customXml/item25.xml"/><Relationship Id="rId29" Type="http://schemas.openxmlformats.org/officeDocument/2006/relationships/customXml" Target="../../customXml/item89.xml"/><Relationship Id="rId41" Type="http://schemas.openxmlformats.org/officeDocument/2006/relationships/image" Target="../media/image6.png"/><Relationship Id="rId1" Type="http://schemas.openxmlformats.org/officeDocument/2006/relationships/customXml" Target="../../customXml/item54.xml"/><Relationship Id="rId6" Type="http://schemas.openxmlformats.org/officeDocument/2006/relationships/customXml" Target="../../customXml/item32.xml"/><Relationship Id="rId11" Type="http://schemas.openxmlformats.org/officeDocument/2006/relationships/customXml" Target="../../customXml/item33.xml"/><Relationship Id="rId24" Type="http://schemas.openxmlformats.org/officeDocument/2006/relationships/customXml" Target="../../customXml/item95.xml"/><Relationship Id="rId32" Type="http://schemas.openxmlformats.org/officeDocument/2006/relationships/customXml" Target="../../customXml/item120.xml"/><Relationship Id="rId37" Type="http://schemas.openxmlformats.org/officeDocument/2006/relationships/image" Target="../media/image2.png"/><Relationship Id="rId40" Type="http://schemas.openxmlformats.org/officeDocument/2006/relationships/image" Target="../media/image5.png"/><Relationship Id="rId45" Type="http://schemas.openxmlformats.org/officeDocument/2006/relationships/image" Target="../media/image10.png"/><Relationship Id="rId5" Type="http://schemas.openxmlformats.org/officeDocument/2006/relationships/customXml" Target="../../customXml/item8.xml"/><Relationship Id="rId15" Type="http://schemas.openxmlformats.org/officeDocument/2006/relationships/customXml" Target="../../customXml/item119.xml"/><Relationship Id="rId23" Type="http://schemas.openxmlformats.org/officeDocument/2006/relationships/customXml" Target="../../customXml/item46.xml"/><Relationship Id="rId28" Type="http://schemas.openxmlformats.org/officeDocument/2006/relationships/customXml" Target="../../customXml/item47.xml"/><Relationship Id="rId36" Type="http://schemas.openxmlformats.org/officeDocument/2006/relationships/slideLayout" Target="../slideLayouts/slideLayout13.xml"/><Relationship Id="rId10" Type="http://schemas.openxmlformats.org/officeDocument/2006/relationships/customXml" Target="../../customXml/item118.xml"/><Relationship Id="rId19" Type="http://schemas.openxmlformats.org/officeDocument/2006/relationships/customXml" Target="../../customXml/item34.xml"/><Relationship Id="rId31" Type="http://schemas.openxmlformats.org/officeDocument/2006/relationships/customXml" Target="../../customXml/item59.xml"/><Relationship Id="rId44" Type="http://schemas.openxmlformats.org/officeDocument/2006/relationships/image" Target="../media/image9.png"/><Relationship Id="rId4" Type="http://schemas.openxmlformats.org/officeDocument/2006/relationships/customXml" Target="../../customXml/item78.xml"/><Relationship Id="rId9" Type="http://schemas.openxmlformats.org/officeDocument/2006/relationships/customXml" Target="../../customXml/item55.xml"/><Relationship Id="rId14" Type="http://schemas.openxmlformats.org/officeDocument/2006/relationships/customXml" Target="../../customXml/item56.xml"/><Relationship Id="rId22" Type="http://schemas.openxmlformats.org/officeDocument/2006/relationships/customXml" Target="../../customXml/item9.xml"/><Relationship Id="rId27" Type="http://schemas.openxmlformats.org/officeDocument/2006/relationships/customXml" Target="../../customXml/item1.xml"/><Relationship Id="rId30" Type="http://schemas.openxmlformats.org/officeDocument/2006/relationships/customXml" Target="../../customXml/item107.xml"/><Relationship Id="rId35" Type="http://schemas.openxmlformats.org/officeDocument/2006/relationships/customXml" Target="../../customXml/item108.xml"/><Relationship Id="rId43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12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6.png"/><Relationship Id="rId3" Type="http://schemas.openxmlformats.org/officeDocument/2006/relationships/customXml" Target="../../customXml/item58.xml"/><Relationship Id="rId21" Type="http://schemas.openxmlformats.org/officeDocument/2006/relationships/image" Target="../media/image12.png"/><Relationship Id="rId7" Type="http://schemas.openxmlformats.org/officeDocument/2006/relationships/customXml" Target="../../customXml/item48.xml"/><Relationship Id="rId12" Type="http://schemas.openxmlformats.org/officeDocument/2006/relationships/customXml" Target="../../customXml/item36.xml"/><Relationship Id="rId17" Type="http://schemas.openxmlformats.org/officeDocument/2006/relationships/image" Target="../media/image5.png"/><Relationship Id="rId2" Type="http://schemas.openxmlformats.org/officeDocument/2006/relationships/customXml" Target="../../customXml/item12.xml"/><Relationship Id="rId16" Type="http://schemas.openxmlformats.org/officeDocument/2006/relationships/image" Target="../media/image4.png"/><Relationship Id="rId20" Type="http://schemas.openxmlformats.org/officeDocument/2006/relationships/image" Target="../media/image11.png"/><Relationship Id="rId1" Type="http://schemas.openxmlformats.org/officeDocument/2006/relationships/customXml" Target="../../customXml/item81.xml"/><Relationship Id="rId6" Type="http://schemas.openxmlformats.org/officeDocument/2006/relationships/customXml" Target="../../customXml/item82.xml"/><Relationship Id="rId11" Type="http://schemas.openxmlformats.org/officeDocument/2006/relationships/customXml" Target="../../customXml/item96.xml"/><Relationship Id="rId5" Type="http://schemas.openxmlformats.org/officeDocument/2006/relationships/customXml" Target="../../customXml/item35.xml"/><Relationship Id="rId15" Type="http://schemas.openxmlformats.org/officeDocument/2006/relationships/image" Target="../media/image3.png"/><Relationship Id="rId23" Type="http://schemas.openxmlformats.org/officeDocument/2006/relationships/image" Target="../media/image8.jpeg"/><Relationship Id="rId10" Type="http://schemas.openxmlformats.org/officeDocument/2006/relationships/customXml" Target="../../customXml/item70.xml"/><Relationship Id="rId19" Type="http://schemas.openxmlformats.org/officeDocument/2006/relationships/image" Target="../media/image7.png"/><Relationship Id="rId4" Type="http://schemas.openxmlformats.org/officeDocument/2006/relationships/customXml" Target="../../customXml/item94.xml"/><Relationship Id="rId9" Type="http://schemas.openxmlformats.org/officeDocument/2006/relationships/customXml" Target="../../customXml/item28.xml"/><Relationship Id="rId14" Type="http://schemas.openxmlformats.org/officeDocument/2006/relationships/image" Target="../media/image2.png"/><Relationship Id="rId22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3.xml"/><Relationship Id="rId13" Type="http://schemas.openxmlformats.org/officeDocument/2006/relationships/customXml" Target="../../customXml/item66.xml"/><Relationship Id="rId18" Type="http://schemas.openxmlformats.org/officeDocument/2006/relationships/customXml" Target="../../customXml/item51.xml"/><Relationship Id="rId26" Type="http://schemas.openxmlformats.org/officeDocument/2006/relationships/customXml" Target="../../customXml/item52.xml"/><Relationship Id="rId39" Type="http://schemas.openxmlformats.org/officeDocument/2006/relationships/image" Target="../media/image2.png"/><Relationship Id="rId3" Type="http://schemas.openxmlformats.org/officeDocument/2006/relationships/customXml" Target="../../customXml/item88.xml"/><Relationship Id="rId21" Type="http://schemas.openxmlformats.org/officeDocument/2006/relationships/customXml" Target="../../customXml/item67.xml"/><Relationship Id="rId34" Type="http://schemas.openxmlformats.org/officeDocument/2006/relationships/customXml" Target="../../customXml/item53.xml"/><Relationship Id="rId42" Type="http://schemas.openxmlformats.org/officeDocument/2006/relationships/image" Target="../media/image5.png"/><Relationship Id="rId7" Type="http://schemas.openxmlformats.org/officeDocument/2006/relationships/customXml" Target="../../customXml/item19.xml"/><Relationship Id="rId12" Type="http://schemas.openxmlformats.org/officeDocument/2006/relationships/customXml" Target="../../customXml/item20.xml"/><Relationship Id="rId17" Type="http://schemas.openxmlformats.org/officeDocument/2006/relationships/customXml" Target="../../customXml/item5.xml"/><Relationship Id="rId25" Type="http://schemas.openxmlformats.org/officeDocument/2006/relationships/customXml" Target="../../customXml/item109.xml"/><Relationship Id="rId33" Type="http://schemas.openxmlformats.org/officeDocument/2006/relationships/customXml" Target="../../customXml/item23.xml"/><Relationship Id="rId38" Type="http://schemas.openxmlformats.org/officeDocument/2006/relationships/slideLayout" Target="../slideLayouts/slideLayout13.xml"/><Relationship Id="rId2" Type="http://schemas.openxmlformats.org/officeDocument/2006/relationships/customXml" Target="../../customXml/item42.xml"/><Relationship Id="rId16" Type="http://schemas.openxmlformats.org/officeDocument/2006/relationships/customXml" Target="../../customXml/item74.xml"/><Relationship Id="rId20" Type="http://schemas.openxmlformats.org/officeDocument/2006/relationships/customXml" Target="../../customXml/item21.xml"/><Relationship Id="rId29" Type="http://schemas.openxmlformats.org/officeDocument/2006/relationships/customXml" Target="../../customXml/item76.xml"/><Relationship Id="rId41" Type="http://schemas.openxmlformats.org/officeDocument/2006/relationships/image" Target="../media/image4.png"/><Relationship Id="rId1" Type="http://schemas.openxmlformats.org/officeDocument/2006/relationships/customXml" Target="../../customXml/item4.xml"/><Relationship Id="rId6" Type="http://schemas.openxmlformats.org/officeDocument/2006/relationships/customXml" Target="../../customXml/item114.xml"/><Relationship Id="rId11" Type="http://schemas.openxmlformats.org/officeDocument/2006/relationships/customXml" Target="../../customXml/item115.xml"/><Relationship Id="rId24" Type="http://schemas.openxmlformats.org/officeDocument/2006/relationships/customXml" Target="../../customXml/item75.xml"/><Relationship Id="rId32" Type="http://schemas.openxmlformats.org/officeDocument/2006/relationships/customXml" Target="../../customXml/item117.xml"/><Relationship Id="rId37" Type="http://schemas.openxmlformats.org/officeDocument/2006/relationships/customXml" Target="../../customXml/item77.xml"/><Relationship Id="rId40" Type="http://schemas.openxmlformats.org/officeDocument/2006/relationships/image" Target="../media/image3.png"/><Relationship Id="rId5" Type="http://schemas.openxmlformats.org/officeDocument/2006/relationships/customXml" Target="../../customXml/item50.xml"/><Relationship Id="rId15" Type="http://schemas.openxmlformats.org/officeDocument/2006/relationships/customXml" Target="../../customXml/item30.xml"/><Relationship Id="rId23" Type="http://schemas.openxmlformats.org/officeDocument/2006/relationships/customXml" Target="../../customXml/item44.xml"/><Relationship Id="rId28" Type="http://schemas.openxmlformats.org/officeDocument/2006/relationships/customXml" Target="../../customXml/item22.xml"/><Relationship Id="rId36" Type="http://schemas.openxmlformats.org/officeDocument/2006/relationships/customXml" Target="../../customXml/item31.xml"/><Relationship Id="rId10" Type="http://schemas.openxmlformats.org/officeDocument/2006/relationships/customXml" Target="../../customXml/item43.xml"/><Relationship Id="rId19" Type="http://schemas.openxmlformats.org/officeDocument/2006/relationships/customXml" Target="../../customXml/item92.xml"/><Relationship Id="rId31" Type="http://schemas.openxmlformats.org/officeDocument/2006/relationships/customXml" Target="../../customXml/item45.xml"/><Relationship Id="rId44" Type="http://schemas.openxmlformats.org/officeDocument/2006/relationships/image" Target="../media/image7.png"/><Relationship Id="rId4" Type="http://schemas.openxmlformats.org/officeDocument/2006/relationships/customXml" Target="../../customXml/item103.xml"/><Relationship Id="rId9" Type="http://schemas.openxmlformats.org/officeDocument/2006/relationships/customXml" Target="../../customXml/item104.xml"/><Relationship Id="rId14" Type="http://schemas.openxmlformats.org/officeDocument/2006/relationships/customXml" Target="../../customXml/item91.xml"/><Relationship Id="rId22" Type="http://schemas.openxmlformats.org/officeDocument/2006/relationships/customXml" Target="../../customXml/item6.xml"/><Relationship Id="rId27" Type="http://schemas.openxmlformats.org/officeDocument/2006/relationships/customXml" Target="../../customXml/item116.xml"/><Relationship Id="rId30" Type="http://schemas.openxmlformats.org/officeDocument/2006/relationships/customXml" Target="../../customXml/item105.xml"/><Relationship Id="rId35" Type="http://schemas.openxmlformats.org/officeDocument/2006/relationships/customXml" Target="../../customXml/item98.xml"/><Relationship Id="rId4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/>
          <p:cNvSpPr/>
          <p:nvPr/>
        </p:nvSpPr>
        <p:spPr>
          <a:xfrm>
            <a:off x="3080428" y="4269362"/>
            <a:ext cx="1760706" cy="933855"/>
          </a:xfrm>
          <a:prstGeom prst="flowChartProcess">
            <a:avLst/>
          </a:prstGeom>
          <a:ln>
            <a:solidFill>
              <a:srgbClr val="49AB8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Student Timesheet</a:t>
            </a:r>
          </a:p>
        </p:txBody>
      </p:sp>
      <p:sp>
        <p:nvSpPr>
          <p:cNvPr id="3" name="Flowchart: Process 2"/>
          <p:cNvSpPr/>
          <p:nvPr/>
        </p:nvSpPr>
        <p:spPr>
          <a:xfrm>
            <a:off x="4841134" y="2592490"/>
            <a:ext cx="1760706" cy="933855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Approver</a:t>
            </a:r>
          </a:p>
          <a:p>
            <a:pPr algn="ctr"/>
            <a:r>
              <a:rPr lang="en-US" dirty="0" smtClean="0"/>
              <a:t>Dashboard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568" y="2587185"/>
            <a:ext cx="437272" cy="437272"/>
          </a:xfrm>
          <a:prstGeom prst="rect">
            <a:avLst/>
          </a:prstGeom>
        </p:spPr>
      </p:pic>
      <p:sp>
        <p:nvSpPr>
          <p:cNvPr id="5" name="Flowchart: Process 4"/>
          <p:cNvSpPr/>
          <p:nvPr/>
        </p:nvSpPr>
        <p:spPr>
          <a:xfrm>
            <a:off x="4841134" y="1062713"/>
            <a:ext cx="1760706" cy="933855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6601840" y="4269362"/>
            <a:ext cx="1760706" cy="933855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Reports</a:t>
            </a:r>
          </a:p>
        </p:txBody>
      </p:sp>
      <p:cxnSp>
        <p:nvCxnSpPr>
          <p:cNvPr id="8" name="Elbow Connector 7"/>
          <p:cNvCxnSpPr>
            <a:stCxn id="3" idx="2"/>
            <a:endCxn id="6" idx="0"/>
          </p:cNvCxnSpPr>
          <p:nvPr/>
        </p:nvCxnSpPr>
        <p:spPr>
          <a:xfrm rot="16200000" flipH="1">
            <a:off x="6230332" y="3017500"/>
            <a:ext cx="743017" cy="1760706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3" idx="2"/>
            <a:endCxn id="2" idx="0"/>
          </p:cNvCxnSpPr>
          <p:nvPr/>
        </p:nvCxnSpPr>
        <p:spPr>
          <a:xfrm rot="5400000">
            <a:off x="4469626" y="3017500"/>
            <a:ext cx="743017" cy="1760706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2"/>
            <a:endCxn id="3" idx="0"/>
          </p:cNvCxnSpPr>
          <p:nvPr/>
        </p:nvCxnSpPr>
        <p:spPr>
          <a:xfrm>
            <a:off x="5721487" y="1996568"/>
            <a:ext cx="0" cy="59592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372614" y="99161"/>
            <a:ext cx="9583907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6">
                    <a:lumMod val="75000"/>
                  </a:schemeClr>
                </a:solidFill>
                <a:effectLst/>
              </a:rPr>
              <a:t>Approver Web Interface Sitemap</a:t>
            </a:r>
            <a:endParaRPr lang="en-US" sz="5400" b="1" cap="none" spc="0" dirty="0">
              <a:ln/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8027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WebBrowser"/>
          <p:cNvGrpSpPr/>
          <p:nvPr>
            <p:custDataLst>
              <p:custData r:id="rId1"/>
            </p:custDataLst>
          </p:nvPr>
        </p:nvGrpSpPr>
        <p:grpSpPr>
          <a:xfrm>
            <a:off x="189146" y="-11165"/>
            <a:ext cx="11715345" cy="6858000"/>
            <a:chOff x="0" y="0"/>
            <a:chExt cx="9144000" cy="6858000"/>
          </a:xfrm>
        </p:grpSpPr>
        <p:sp>
          <p:nvSpPr>
            <p:cNvPr id="2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2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Left Arrow 5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Right Arrow 49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schemeClr val="tx1">
                    <a:lumMod val="95000"/>
                    <a:lumOff val="5000"/>
                  </a:schemeClr>
                </a:solidFill>
                <a:latin typeface="Segoe UI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4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2" name="Group 3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3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http://www.csumb.edu/SLTimeSheet/ADashboard.php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3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4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4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4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3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39" name="Straight Connector 3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0" name="Straight Connector 3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110" name="Rectangle 109"/>
          <p:cNvSpPr/>
          <p:nvPr/>
        </p:nvSpPr>
        <p:spPr>
          <a:xfrm>
            <a:off x="453415" y="879648"/>
            <a:ext cx="11186808" cy="948973"/>
          </a:xfrm>
          <a:prstGeom prst="rect">
            <a:avLst/>
          </a:prstGeom>
          <a:solidFill>
            <a:srgbClr val="4669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Content"/>
          <p:cNvSpPr txBox="1"/>
          <p:nvPr>
            <p:custDataLst>
              <p:custData r:id="rId2"/>
            </p:custDataLst>
          </p:nvPr>
        </p:nvSpPr>
        <p:spPr>
          <a:xfrm>
            <a:off x="598339" y="1000857"/>
            <a:ext cx="726481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NAME:</a:t>
            </a:r>
          </a:p>
        </p:txBody>
      </p:sp>
      <p:sp>
        <p:nvSpPr>
          <p:cNvPr id="112" name="Content"/>
          <p:cNvSpPr txBox="1"/>
          <p:nvPr>
            <p:custDataLst>
              <p:custData r:id="rId3"/>
            </p:custDataLst>
          </p:nvPr>
        </p:nvSpPr>
        <p:spPr>
          <a:xfrm>
            <a:off x="5072017" y="933152"/>
            <a:ext cx="397866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ID:</a:t>
            </a:r>
          </a:p>
        </p:txBody>
      </p:sp>
      <p:sp>
        <p:nvSpPr>
          <p:cNvPr id="114" name="Content"/>
          <p:cNvSpPr txBox="1"/>
          <p:nvPr>
            <p:custDataLst>
              <p:custData r:id="rId4"/>
            </p:custDataLst>
          </p:nvPr>
        </p:nvSpPr>
        <p:spPr>
          <a:xfrm>
            <a:off x="606263" y="1311771"/>
            <a:ext cx="1296381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Project Name:</a:t>
            </a:r>
          </a:p>
        </p:txBody>
      </p:sp>
      <p:sp>
        <p:nvSpPr>
          <p:cNvPr id="119" name="Content"/>
          <p:cNvSpPr/>
          <p:nvPr>
            <p:custDataLst>
              <p:custData r:id="rId5"/>
            </p:custDataLst>
          </p:nvPr>
        </p:nvSpPr>
        <p:spPr>
          <a:xfrm>
            <a:off x="2170922" y="962778"/>
            <a:ext cx="2341337" cy="261610"/>
          </a:xfrm>
          <a:prstGeom prst="rect">
            <a:avLst/>
          </a:prstGeom>
          <a:solidFill>
            <a:srgbClr val="8C7D55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Furry, Nick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2" name="Content"/>
          <p:cNvSpPr/>
          <p:nvPr>
            <p:custDataLst>
              <p:custData r:id="rId6"/>
            </p:custDataLst>
          </p:nvPr>
        </p:nvSpPr>
        <p:spPr>
          <a:xfrm>
            <a:off x="6577430" y="923986"/>
            <a:ext cx="2341337" cy="261610"/>
          </a:xfrm>
          <a:prstGeom prst="rect">
            <a:avLst/>
          </a:prstGeom>
          <a:solidFill>
            <a:srgbClr val="8C7D55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NFURRY1234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6" name="Content"/>
          <p:cNvSpPr/>
          <p:nvPr>
            <p:custDataLst>
              <p:custData r:id="rId7"/>
            </p:custDataLst>
          </p:nvPr>
        </p:nvSpPr>
        <p:spPr>
          <a:xfrm>
            <a:off x="2170922" y="1332943"/>
            <a:ext cx="2341337" cy="261610"/>
          </a:xfrm>
          <a:prstGeom prst="rect">
            <a:avLst/>
          </a:prstGeom>
          <a:solidFill>
            <a:srgbClr val="8C7D55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Seaside Elementary School 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0" name="Content"/>
          <p:cNvSpPr txBox="1"/>
          <p:nvPr>
            <p:custDataLst>
              <p:custData r:id="rId8"/>
            </p:custDataLst>
          </p:nvPr>
        </p:nvSpPr>
        <p:spPr>
          <a:xfrm>
            <a:off x="422323" y="3085293"/>
            <a:ext cx="728245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#</a:t>
            </a:r>
          </a:p>
        </p:txBody>
      </p:sp>
      <p:sp>
        <p:nvSpPr>
          <p:cNvPr id="131" name="Content"/>
          <p:cNvSpPr txBox="1"/>
          <p:nvPr>
            <p:custDataLst>
              <p:custData r:id="rId9"/>
            </p:custDataLst>
          </p:nvPr>
        </p:nvSpPr>
        <p:spPr>
          <a:xfrm>
            <a:off x="2659436" y="3089790"/>
            <a:ext cx="1572558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Student Name</a:t>
            </a:r>
          </a:p>
        </p:txBody>
      </p:sp>
      <p:sp>
        <p:nvSpPr>
          <p:cNvPr id="132" name="Content"/>
          <p:cNvSpPr txBox="1"/>
          <p:nvPr>
            <p:custDataLst>
              <p:custData r:id="rId10"/>
            </p:custDataLst>
          </p:nvPr>
        </p:nvSpPr>
        <p:spPr>
          <a:xfrm>
            <a:off x="5934435" y="3065547"/>
            <a:ext cx="730108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Hours</a:t>
            </a:r>
          </a:p>
        </p:txBody>
      </p:sp>
      <p:sp>
        <p:nvSpPr>
          <p:cNvPr id="133" name="Content"/>
          <p:cNvSpPr txBox="1"/>
          <p:nvPr>
            <p:custDataLst>
              <p:custData r:id="rId11"/>
            </p:custDataLst>
          </p:nvPr>
        </p:nvSpPr>
        <p:spPr>
          <a:xfrm>
            <a:off x="6647096" y="3072989"/>
            <a:ext cx="1187181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Status</a:t>
            </a:r>
          </a:p>
        </p:txBody>
      </p:sp>
      <p:sp>
        <p:nvSpPr>
          <p:cNvPr id="134" name="Content"/>
          <p:cNvSpPr txBox="1"/>
          <p:nvPr>
            <p:custDataLst>
              <p:custData r:id="rId12"/>
            </p:custDataLst>
          </p:nvPr>
        </p:nvSpPr>
        <p:spPr>
          <a:xfrm>
            <a:off x="9239344" y="2867925"/>
            <a:ext cx="1188720" cy="47705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Action</a:t>
            </a:r>
          </a:p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Date</a:t>
            </a:r>
          </a:p>
        </p:txBody>
      </p:sp>
      <p:sp>
        <p:nvSpPr>
          <p:cNvPr id="135" name="Content"/>
          <p:cNvSpPr txBox="1"/>
          <p:nvPr>
            <p:custDataLst>
              <p:custData r:id="rId13"/>
            </p:custDataLst>
          </p:nvPr>
        </p:nvSpPr>
        <p:spPr>
          <a:xfrm>
            <a:off x="10100960" y="3033945"/>
            <a:ext cx="1188720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View</a:t>
            </a:r>
          </a:p>
        </p:txBody>
      </p:sp>
      <p:graphicFrame>
        <p:nvGraphicFramePr>
          <p:cNvPr id="138" name="Table"/>
          <p:cNvGraphicFramePr>
            <a:graphicFrameLocks noGrp="1"/>
          </p:cNvGraphicFramePr>
          <p:nvPr>
            <p:custDataLst>
              <p:custData r:id="rId14"/>
            </p:custDataLst>
            <p:extLst>
              <p:ext uri="{D42A27DB-BD31-4B8C-83A1-F6EECF244321}">
                <p14:modId xmlns:p14="http://schemas.microsoft.com/office/powerpoint/2010/main" val="3355896874"/>
              </p:ext>
            </p:extLst>
          </p:nvPr>
        </p:nvGraphicFramePr>
        <p:xfrm>
          <a:off x="627341" y="3366140"/>
          <a:ext cx="10662338" cy="176385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90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2433">
                  <a:extLst>
                    <a:ext uri="{9D8B030D-6E8A-4147-A177-3AD203B41FA5}">
                      <a16:colId xmlns:a16="http://schemas.microsoft.com/office/drawing/2014/main" val="1345566381"/>
                    </a:ext>
                  </a:extLst>
                </a:gridCol>
                <a:gridCol w="653936">
                  <a:extLst>
                    <a:ext uri="{9D8B030D-6E8A-4147-A177-3AD203B41FA5}">
                      <a16:colId xmlns:a16="http://schemas.microsoft.com/office/drawing/2014/main" val="1577527263"/>
                    </a:ext>
                  </a:extLst>
                </a:gridCol>
                <a:gridCol w="1836052">
                  <a:extLst>
                    <a:ext uri="{9D8B030D-6E8A-4147-A177-3AD203B41FA5}">
                      <a16:colId xmlns:a16="http://schemas.microsoft.com/office/drawing/2014/main" val="3037052925"/>
                    </a:ext>
                  </a:extLst>
                </a:gridCol>
                <a:gridCol w="1333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2572">
                  <a:extLst>
                    <a:ext uri="{9D8B030D-6E8A-4147-A177-3AD203B41FA5}">
                      <a16:colId xmlns:a16="http://schemas.microsoft.com/office/drawing/2014/main" val="62090913"/>
                    </a:ext>
                  </a:extLst>
                </a:gridCol>
                <a:gridCol w="1043783">
                  <a:extLst>
                    <a:ext uri="{9D8B030D-6E8A-4147-A177-3AD203B41FA5}">
                      <a16:colId xmlns:a16="http://schemas.microsoft.com/office/drawing/2014/main" val="4288079358"/>
                    </a:ext>
                  </a:extLst>
                </a:gridCol>
                <a:gridCol w="1433630">
                  <a:extLst>
                    <a:ext uri="{9D8B030D-6E8A-4147-A177-3AD203B41FA5}">
                      <a16:colId xmlns:a16="http://schemas.microsoft.com/office/drawing/2014/main" val="1909724705"/>
                    </a:ext>
                  </a:extLst>
                </a:gridCol>
                <a:gridCol w="1131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5021">
                  <a:extLst>
                    <a:ext uri="{9D8B030D-6E8A-4147-A177-3AD203B41FA5}">
                      <a16:colId xmlns:a16="http://schemas.microsoft.com/office/drawing/2014/main" val="1979669687"/>
                    </a:ext>
                  </a:extLst>
                </a:gridCol>
              </a:tblGrid>
              <a:tr h="293976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 smtClean="0">
                          <a:solidFill>
                            <a:srgbClr val="000000"/>
                          </a:solidFill>
                        </a:rPr>
                        <a:t>Jones, Jessica</a:t>
                      </a:r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000000"/>
                          </a:solidFill>
                        </a:rPr>
                        <a:t>07/02/2016</a:t>
                      </a:r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000000"/>
                          </a:solidFill>
                        </a:rPr>
                        <a:t>10.15</a:t>
                      </a:r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000000"/>
                          </a:solidFill>
                        </a:rPr>
                        <a:t>APPROVED</a:t>
                      </a:r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000000"/>
                          </a:solidFill>
                        </a:rPr>
                        <a:t>07/03/2016</a:t>
                      </a:r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000000"/>
                          </a:solidFill>
                        </a:rPr>
                        <a:t>07/05/2016</a:t>
                      </a:r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97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Jones, Jessica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07/09/2016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18.89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SUBMITTED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07/10/2016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97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Rogers,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Steve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07/16/2016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15.4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APPROVED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07/03/2016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07/05/2016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994025"/>
                  </a:ext>
                </a:extLst>
              </a:tr>
              <a:tr h="29397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Rogers, Steve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07/09/2016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12.5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SUBMITTED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07/12/2016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161666"/>
                  </a:ext>
                </a:extLst>
              </a:tr>
              <a:tr h="29397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Stark, Anthony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07/02/2016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25.9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REJECTED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07/03/2016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07/05/2016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967988"/>
                  </a:ext>
                </a:extLst>
              </a:tr>
              <a:tr h="29397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Stark,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Anthony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07/09/2016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12.5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SUBMITTED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07/10/2016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639925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502" y="968188"/>
            <a:ext cx="1256637" cy="710897"/>
          </a:xfrm>
          <a:prstGeom prst="rect">
            <a:avLst/>
          </a:prstGeom>
        </p:spPr>
      </p:pic>
      <p:sp>
        <p:nvSpPr>
          <p:cNvPr id="147" name="Content"/>
          <p:cNvSpPr/>
          <p:nvPr>
            <p:custDataLst>
              <p:custData r:id="rId15"/>
            </p:custDataLst>
          </p:nvPr>
        </p:nvSpPr>
        <p:spPr>
          <a:xfrm>
            <a:off x="1472011" y="3408691"/>
            <a:ext cx="176330" cy="18081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9" name="Content"/>
          <p:cNvSpPr/>
          <p:nvPr>
            <p:custDataLst>
              <p:custData r:id="rId16"/>
            </p:custDataLst>
          </p:nvPr>
        </p:nvSpPr>
        <p:spPr>
          <a:xfrm>
            <a:off x="10719058" y="3417835"/>
            <a:ext cx="176330" cy="18081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0" name="Content"/>
          <p:cNvSpPr/>
          <p:nvPr>
            <p:custDataLst>
              <p:custData r:id="rId17"/>
            </p:custDataLst>
          </p:nvPr>
        </p:nvSpPr>
        <p:spPr>
          <a:xfrm>
            <a:off x="10719058" y="3714367"/>
            <a:ext cx="176330" cy="18081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4" name="Content"/>
          <p:cNvSpPr/>
          <p:nvPr>
            <p:custDataLst>
              <p:custData r:id="rId18"/>
            </p:custDataLst>
          </p:nvPr>
        </p:nvSpPr>
        <p:spPr>
          <a:xfrm>
            <a:off x="595205" y="1885673"/>
            <a:ext cx="1009533" cy="970923"/>
          </a:xfrm>
          <a:prstGeom prst="roundRect">
            <a:avLst/>
          </a:prstGeom>
          <a:blipFill dpi="0" rotWithShape="1">
            <a:blip r:embed="rId44"/>
            <a:srcRect/>
            <a:stretch>
              <a:fillRect l="10000" r="10000" b="24000"/>
            </a:stretch>
          </a:blip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731520" rIns="91440" bIns="0" rtlCol="0" anchor="b" anchorCtr="0">
            <a:no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REPORTS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62" name="Content"/>
          <p:cNvSpPr/>
          <p:nvPr>
            <p:custDataLst>
              <p:custData r:id="rId19"/>
            </p:custDataLst>
          </p:nvPr>
        </p:nvSpPr>
        <p:spPr>
          <a:xfrm>
            <a:off x="10428999" y="1910765"/>
            <a:ext cx="1009533" cy="970923"/>
          </a:xfrm>
          <a:prstGeom prst="roundRect">
            <a:avLst/>
          </a:prstGeom>
          <a:blipFill dpi="0" rotWithShape="1">
            <a:blip r:embed="rId45"/>
            <a:srcRect/>
            <a:stretch>
              <a:fillRect l="10000" r="10000" b="24000"/>
            </a:stretch>
          </a:blip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731520" rIns="91440" bIns="0" rtlCol="0" anchor="b" anchorCtr="0">
            <a:no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LOGOUT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64" name="Content"/>
          <p:cNvSpPr txBox="1"/>
          <p:nvPr>
            <p:custDataLst>
              <p:custData r:id="rId20"/>
            </p:custDataLst>
          </p:nvPr>
        </p:nvSpPr>
        <p:spPr>
          <a:xfrm>
            <a:off x="1084594" y="3089770"/>
            <a:ext cx="983138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Approve</a:t>
            </a:r>
          </a:p>
        </p:txBody>
      </p:sp>
      <p:sp>
        <p:nvSpPr>
          <p:cNvPr id="165" name="Content"/>
          <p:cNvSpPr txBox="1"/>
          <p:nvPr>
            <p:custDataLst>
              <p:custData r:id="rId21"/>
            </p:custDataLst>
          </p:nvPr>
        </p:nvSpPr>
        <p:spPr>
          <a:xfrm>
            <a:off x="1910329" y="3091187"/>
            <a:ext cx="983138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Reject</a:t>
            </a:r>
          </a:p>
        </p:txBody>
      </p:sp>
      <p:sp>
        <p:nvSpPr>
          <p:cNvPr id="166" name="Content"/>
          <p:cNvSpPr/>
          <p:nvPr>
            <p:custDataLst>
              <p:custData r:id="rId22"/>
            </p:custDataLst>
          </p:nvPr>
        </p:nvSpPr>
        <p:spPr>
          <a:xfrm>
            <a:off x="2254747" y="4587263"/>
            <a:ext cx="176330" cy="180819"/>
          </a:xfrm>
          <a:prstGeom prst="roundRect">
            <a:avLst/>
          </a:prstGeom>
          <a:solidFill>
            <a:srgbClr val="C0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67" name="Content"/>
          <p:cNvSpPr txBox="1"/>
          <p:nvPr>
            <p:custDataLst>
              <p:custData r:id="rId23"/>
            </p:custDataLst>
          </p:nvPr>
        </p:nvSpPr>
        <p:spPr>
          <a:xfrm>
            <a:off x="4535029" y="2879468"/>
            <a:ext cx="1319854" cy="47705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Week Ending</a:t>
            </a:r>
          </a:p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Date</a:t>
            </a:r>
          </a:p>
        </p:txBody>
      </p:sp>
      <p:sp>
        <p:nvSpPr>
          <p:cNvPr id="168" name="Content"/>
          <p:cNvSpPr txBox="1"/>
          <p:nvPr>
            <p:custDataLst>
              <p:custData r:id="rId24"/>
            </p:custDataLst>
          </p:nvPr>
        </p:nvSpPr>
        <p:spPr>
          <a:xfrm>
            <a:off x="7955524" y="2894862"/>
            <a:ext cx="1188720" cy="47705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Submitted</a:t>
            </a:r>
          </a:p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Date</a:t>
            </a:r>
          </a:p>
        </p:txBody>
      </p:sp>
      <p:sp>
        <p:nvSpPr>
          <p:cNvPr id="169" name="Content"/>
          <p:cNvSpPr/>
          <p:nvPr>
            <p:custDataLst>
              <p:custData r:id="rId25"/>
            </p:custDataLst>
          </p:nvPr>
        </p:nvSpPr>
        <p:spPr>
          <a:xfrm>
            <a:off x="10719058" y="4016347"/>
            <a:ext cx="176330" cy="18081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0" name="Content"/>
          <p:cNvSpPr/>
          <p:nvPr>
            <p:custDataLst>
              <p:custData r:id="rId26"/>
            </p:custDataLst>
          </p:nvPr>
        </p:nvSpPr>
        <p:spPr>
          <a:xfrm>
            <a:off x="10719058" y="4287479"/>
            <a:ext cx="176330" cy="18081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1" name="Content"/>
          <p:cNvSpPr/>
          <p:nvPr>
            <p:custDataLst>
              <p:custData r:id="rId27"/>
            </p:custDataLst>
          </p:nvPr>
        </p:nvSpPr>
        <p:spPr>
          <a:xfrm>
            <a:off x="10719058" y="4587263"/>
            <a:ext cx="176330" cy="18081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2" name="Content"/>
          <p:cNvSpPr/>
          <p:nvPr>
            <p:custDataLst>
              <p:custData r:id="rId28"/>
            </p:custDataLst>
          </p:nvPr>
        </p:nvSpPr>
        <p:spPr>
          <a:xfrm>
            <a:off x="10719058" y="4896495"/>
            <a:ext cx="176330" cy="18081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3" name="Content"/>
          <p:cNvSpPr/>
          <p:nvPr>
            <p:custDataLst>
              <p:custData r:id="rId29"/>
            </p:custDataLst>
          </p:nvPr>
        </p:nvSpPr>
        <p:spPr>
          <a:xfrm>
            <a:off x="1475298" y="4016347"/>
            <a:ext cx="176330" cy="18081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5" name="Content"/>
          <p:cNvSpPr/>
          <p:nvPr>
            <p:custDataLst>
              <p:custData r:id="rId30"/>
            </p:custDataLst>
          </p:nvPr>
        </p:nvSpPr>
        <p:spPr>
          <a:xfrm>
            <a:off x="2254747" y="3714459"/>
            <a:ext cx="176330" cy="18081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6" name="Content"/>
          <p:cNvSpPr/>
          <p:nvPr>
            <p:custDataLst>
              <p:custData r:id="rId31"/>
            </p:custDataLst>
          </p:nvPr>
        </p:nvSpPr>
        <p:spPr>
          <a:xfrm>
            <a:off x="1469881" y="3714367"/>
            <a:ext cx="176330" cy="18081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9" name="Content"/>
          <p:cNvSpPr/>
          <p:nvPr>
            <p:custDataLst>
              <p:custData r:id="rId32"/>
            </p:custDataLst>
          </p:nvPr>
        </p:nvSpPr>
        <p:spPr>
          <a:xfrm>
            <a:off x="2254747" y="4299195"/>
            <a:ext cx="176330" cy="18081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0" name="Content"/>
          <p:cNvSpPr/>
          <p:nvPr>
            <p:custDataLst>
              <p:custData r:id="rId33"/>
            </p:custDataLst>
          </p:nvPr>
        </p:nvSpPr>
        <p:spPr>
          <a:xfrm>
            <a:off x="1469881" y="4299103"/>
            <a:ext cx="176330" cy="18081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1" name="Content"/>
          <p:cNvSpPr/>
          <p:nvPr>
            <p:custDataLst>
              <p:custData r:id="rId34"/>
            </p:custDataLst>
          </p:nvPr>
        </p:nvSpPr>
        <p:spPr>
          <a:xfrm>
            <a:off x="2267447" y="4883395"/>
            <a:ext cx="176330" cy="18081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2" name="Content"/>
          <p:cNvSpPr/>
          <p:nvPr>
            <p:custDataLst>
              <p:custData r:id="rId35"/>
            </p:custDataLst>
          </p:nvPr>
        </p:nvSpPr>
        <p:spPr>
          <a:xfrm>
            <a:off x="1482581" y="4883303"/>
            <a:ext cx="176330" cy="18081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94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WebBrowser"/>
          <p:cNvGrpSpPr/>
          <p:nvPr>
            <p:custDataLst>
              <p:custData r:id="rId1"/>
            </p:custDataLst>
          </p:nvPr>
        </p:nvGrpSpPr>
        <p:grpSpPr>
          <a:xfrm>
            <a:off x="189146" y="0"/>
            <a:ext cx="11715345" cy="6858000"/>
            <a:chOff x="0" y="0"/>
            <a:chExt cx="9144000" cy="6858000"/>
          </a:xfrm>
        </p:grpSpPr>
        <p:sp>
          <p:nvSpPr>
            <p:cNvPr id="2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2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Left Arrow 5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Right Arrow 49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schemeClr val="tx1">
                    <a:lumMod val="95000"/>
                    <a:lumOff val="5000"/>
                  </a:schemeClr>
                </a:solidFill>
                <a:latin typeface="Segoe UI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4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2" name="Group 3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3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http://www.csumb.edu/SLTimeSheet/AReports.php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3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3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39" name="Straight Connector 3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0" name="Straight Connector 3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131" name="Content"/>
          <p:cNvSpPr txBox="1"/>
          <p:nvPr>
            <p:custDataLst>
              <p:custData r:id="rId2"/>
            </p:custDataLst>
          </p:nvPr>
        </p:nvSpPr>
        <p:spPr>
          <a:xfrm>
            <a:off x="3185370" y="2645828"/>
            <a:ext cx="3710730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Print Completed Timesheets</a:t>
            </a:r>
          </a:p>
        </p:txBody>
      </p:sp>
      <p:sp>
        <p:nvSpPr>
          <p:cNvPr id="162" name="Content"/>
          <p:cNvSpPr/>
          <p:nvPr>
            <p:custDataLst>
              <p:custData r:id="rId3"/>
            </p:custDataLst>
          </p:nvPr>
        </p:nvSpPr>
        <p:spPr>
          <a:xfrm>
            <a:off x="10262996" y="2049161"/>
            <a:ext cx="1257261" cy="1111631"/>
          </a:xfrm>
          <a:prstGeom prst="roundRect">
            <a:avLst/>
          </a:prstGeom>
          <a:blipFill dpi="0" rotWithShape="1">
            <a:blip r:embed="rId20"/>
            <a:srcRect/>
            <a:stretch>
              <a:fillRect l="10000" r="10000" b="24000"/>
            </a:stretch>
          </a:blip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731520" rIns="91440" bIns="0" rtlCol="0" anchor="b" anchorCtr="0">
            <a:noAutofit/>
          </a:bodyPr>
          <a:lstStyle/>
          <a:p>
            <a:pPr algn="ctr"/>
            <a:r>
              <a:rPr lang="en-US" sz="1200" b="1" dirty="0" smtClean="0">
                <a:latin typeface="Segoe UI" pitchFamily="34" charset="0"/>
                <a:cs typeface="Segoe UI" pitchFamily="34" charset="0"/>
              </a:rPr>
              <a:t>DASHBOARD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8" name="Content"/>
          <p:cNvSpPr/>
          <p:nvPr>
            <p:custDataLst>
              <p:custData r:id="rId4"/>
            </p:custDataLst>
          </p:nvPr>
        </p:nvSpPr>
        <p:spPr>
          <a:xfrm>
            <a:off x="770392" y="2266983"/>
            <a:ext cx="2176008" cy="1111631"/>
          </a:xfrm>
          <a:prstGeom prst="roundRect">
            <a:avLst/>
          </a:prstGeom>
          <a:blipFill dpi="0" rotWithShape="1">
            <a:blip r:embed="rId21"/>
            <a:srcRect/>
            <a:stretch>
              <a:fillRect/>
            </a:stretch>
          </a:blip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731520" rIns="91440" bIns="0" rtlCol="0" anchor="b" anchorCtr="0">
            <a:noAutofit/>
          </a:bodyPr>
          <a:lstStyle/>
          <a:p>
            <a:pPr algn="ctr"/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/>
          <p:cNvSpPr/>
          <p:nvPr>
            <p:custDataLst>
              <p:custData r:id="rId5"/>
            </p:custDataLst>
          </p:nvPr>
        </p:nvSpPr>
        <p:spPr>
          <a:xfrm>
            <a:off x="770392" y="4063773"/>
            <a:ext cx="2176008" cy="1111631"/>
          </a:xfrm>
          <a:prstGeom prst="roundRect">
            <a:avLst/>
          </a:prstGeom>
          <a:blipFill dpi="0" rotWithShape="1">
            <a:blip r:embed="rId22"/>
            <a:srcRect/>
            <a:stretch>
              <a:fillRect/>
            </a:stretch>
          </a:blip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731520" rIns="91440" bIns="0" rtlCol="0" anchor="b" anchorCtr="0">
            <a:noAutofit/>
          </a:bodyPr>
          <a:lstStyle/>
          <a:p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Content"/>
          <p:cNvSpPr txBox="1"/>
          <p:nvPr>
            <p:custDataLst>
              <p:custData r:id="rId6"/>
            </p:custDataLst>
          </p:nvPr>
        </p:nvSpPr>
        <p:spPr>
          <a:xfrm>
            <a:off x="3185370" y="4442616"/>
            <a:ext cx="3960460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Print Unapproved Timesheets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53415" y="879648"/>
            <a:ext cx="11186808" cy="948973"/>
          </a:xfrm>
          <a:prstGeom prst="rect">
            <a:avLst/>
          </a:prstGeom>
          <a:solidFill>
            <a:srgbClr val="4669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Content"/>
          <p:cNvSpPr txBox="1"/>
          <p:nvPr>
            <p:custDataLst>
              <p:custData r:id="rId7"/>
            </p:custDataLst>
          </p:nvPr>
        </p:nvSpPr>
        <p:spPr>
          <a:xfrm>
            <a:off x="598339" y="1000857"/>
            <a:ext cx="726481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NAME:</a:t>
            </a:r>
          </a:p>
        </p:txBody>
      </p:sp>
      <p:sp>
        <p:nvSpPr>
          <p:cNvPr id="64" name="Content"/>
          <p:cNvSpPr txBox="1"/>
          <p:nvPr>
            <p:custDataLst>
              <p:custData r:id="rId8"/>
            </p:custDataLst>
          </p:nvPr>
        </p:nvSpPr>
        <p:spPr>
          <a:xfrm>
            <a:off x="5072017" y="933152"/>
            <a:ext cx="397866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ID:</a:t>
            </a:r>
          </a:p>
        </p:txBody>
      </p:sp>
      <p:sp>
        <p:nvSpPr>
          <p:cNvPr id="65" name="Content"/>
          <p:cNvSpPr txBox="1"/>
          <p:nvPr>
            <p:custDataLst>
              <p:custData r:id="rId9"/>
            </p:custDataLst>
          </p:nvPr>
        </p:nvSpPr>
        <p:spPr>
          <a:xfrm>
            <a:off x="606263" y="1311771"/>
            <a:ext cx="1296381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Project Name:</a:t>
            </a:r>
          </a:p>
        </p:txBody>
      </p:sp>
      <p:sp>
        <p:nvSpPr>
          <p:cNvPr id="66" name="Content"/>
          <p:cNvSpPr/>
          <p:nvPr>
            <p:custDataLst>
              <p:custData r:id="rId10"/>
            </p:custDataLst>
          </p:nvPr>
        </p:nvSpPr>
        <p:spPr>
          <a:xfrm>
            <a:off x="2170922" y="962778"/>
            <a:ext cx="2341337" cy="261610"/>
          </a:xfrm>
          <a:prstGeom prst="rect">
            <a:avLst/>
          </a:prstGeom>
          <a:solidFill>
            <a:srgbClr val="8C7D55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Furry, Nick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7" name="Content"/>
          <p:cNvSpPr/>
          <p:nvPr>
            <p:custDataLst>
              <p:custData r:id="rId11"/>
            </p:custDataLst>
          </p:nvPr>
        </p:nvSpPr>
        <p:spPr>
          <a:xfrm>
            <a:off x="6577430" y="923986"/>
            <a:ext cx="2341337" cy="261610"/>
          </a:xfrm>
          <a:prstGeom prst="rect">
            <a:avLst/>
          </a:prstGeom>
          <a:solidFill>
            <a:srgbClr val="8C7D55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NFURRY1234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8" name="Content"/>
          <p:cNvSpPr/>
          <p:nvPr>
            <p:custDataLst>
              <p:custData r:id="rId12"/>
            </p:custDataLst>
          </p:nvPr>
        </p:nvSpPr>
        <p:spPr>
          <a:xfrm>
            <a:off x="2170922" y="1332943"/>
            <a:ext cx="2341337" cy="261610"/>
          </a:xfrm>
          <a:prstGeom prst="rect">
            <a:avLst/>
          </a:prstGeom>
          <a:solidFill>
            <a:srgbClr val="8C7D55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Seaside Elementary School 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502" y="968188"/>
            <a:ext cx="1256637" cy="71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36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WebBrowser"/>
          <p:cNvGrpSpPr/>
          <p:nvPr>
            <p:custDataLst>
              <p:custData r:id="rId1"/>
            </p:custDataLst>
          </p:nvPr>
        </p:nvGrpSpPr>
        <p:grpSpPr>
          <a:xfrm>
            <a:off x="186454" y="-4525"/>
            <a:ext cx="11715345" cy="6858000"/>
            <a:chOff x="0" y="0"/>
            <a:chExt cx="9144000" cy="6858000"/>
          </a:xfrm>
        </p:grpSpPr>
        <p:sp>
          <p:nvSpPr>
            <p:cNvPr id="2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2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Left Arrow 5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Right Arrow 49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schemeClr val="tx1">
                    <a:lumMod val="95000"/>
                    <a:lumOff val="5000"/>
                  </a:schemeClr>
                </a:solidFill>
                <a:latin typeface="Segoe UI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4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4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4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2" name="Group 3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3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http://www.csumb.edu/SLTimeSheet/AView.php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3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4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4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3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39" name="Straight Connector 3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0" name="Straight Connector 3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110" name="Rectangle 109"/>
          <p:cNvSpPr/>
          <p:nvPr/>
        </p:nvSpPr>
        <p:spPr>
          <a:xfrm>
            <a:off x="486383" y="774700"/>
            <a:ext cx="11186808" cy="1799617"/>
          </a:xfrm>
          <a:prstGeom prst="rect">
            <a:avLst/>
          </a:prstGeom>
          <a:solidFill>
            <a:srgbClr val="4669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3" name="Calendar"/>
          <p:cNvGrpSpPr/>
          <p:nvPr>
            <p:custDataLst>
              <p:custData r:id="rId2"/>
            </p:custDataLst>
          </p:nvPr>
        </p:nvGrpSpPr>
        <p:grpSpPr>
          <a:xfrm>
            <a:off x="9756199" y="888132"/>
            <a:ext cx="1708751" cy="1374975"/>
            <a:chOff x="3646492" y="2684275"/>
            <a:chExt cx="1851017" cy="1489451"/>
          </a:xfrm>
        </p:grpSpPr>
        <p:sp>
          <p:nvSpPr>
            <p:cNvPr id="54" name="Border"/>
            <p:cNvSpPr/>
            <p:nvPr/>
          </p:nvSpPr>
          <p:spPr>
            <a:xfrm>
              <a:off x="3646492" y="2684275"/>
              <a:ext cx="1851017" cy="148945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" name="RightArrow"/>
            <p:cNvSpPr/>
            <p:nvPr/>
          </p:nvSpPr>
          <p:spPr>
            <a:xfrm rot="5400000">
              <a:off x="5338097" y="2808223"/>
              <a:ext cx="66318" cy="3616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>
              <a:normAutofit fontScale="25000" lnSpcReduction="20000"/>
            </a:bodyPr>
            <a:lstStyle/>
            <a:p>
              <a:pPr algn="r"/>
              <a:endParaRPr lang="en-US" sz="2400" dirty="0"/>
            </a:p>
          </p:txBody>
        </p:sp>
        <p:sp>
          <p:nvSpPr>
            <p:cNvPr id="56" name="LeftArrow"/>
            <p:cNvSpPr/>
            <p:nvPr/>
          </p:nvSpPr>
          <p:spPr>
            <a:xfrm rot="16200000" flipH="1">
              <a:off x="3753373" y="2808225"/>
              <a:ext cx="66318" cy="3616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>
              <a:normAutofit fontScale="25000" lnSpcReduction="20000"/>
            </a:bodyPr>
            <a:lstStyle/>
            <a:p>
              <a:pPr algn="r"/>
              <a:endParaRPr lang="en-US" sz="2400" dirty="0"/>
            </a:p>
          </p:txBody>
        </p:sp>
        <p:sp>
          <p:nvSpPr>
            <p:cNvPr id="57" name="MonthYear"/>
            <p:cNvSpPr txBox="1"/>
            <p:nvPr/>
          </p:nvSpPr>
          <p:spPr>
            <a:xfrm>
              <a:off x="3804614" y="2751124"/>
              <a:ext cx="1548561" cy="150362"/>
            </a:xfrm>
            <a:prstGeom prst="rect">
              <a:avLst/>
            </a:prstGeom>
            <a:noFill/>
          </p:spPr>
          <p:txBody>
            <a:bodyPr wrap="none" lIns="45720" tIns="0" rIns="45720" bIns="0" rtlCol="0" anchor="ctr">
              <a:normAutofit fontScale="92500" lnSpcReduction="10000"/>
            </a:bodyPr>
            <a:lstStyle/>
            <a:p>
              <a:pPr algn="ctr"/>
              <a:r>
                <a:rPr lang="en-US" sz="105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July, 2016</a:t>
              </a:r>
              <a:endParaRPr lang="en-US" sz="105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8" name="AutoShape 6"/>
            <p:cNvSpPr>
              <a:spLocks noChangeAspect="1" noChangeArrowheads="1" noTextEdit="1"/>
            </p:cNvSpPr>
            <p:nvPr/>
          </p:nvSpPr>
          <p:spPr bwMode="auto">
            <a:xfrm>
              <a:off x="3713707" y="2951777"/>
              <a:ext cx="1716586" cy="122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lang="en-US" sz="2400" dirty="0"/>
            </a:p>
          </p:txBody>
        </p:sp>
        <p:grpSp>
          <p:nvGrpSpPr>
            <p:cNvPr id="59" name="DateGrid"/>
            <p:cNvGrpSpPr/>
            <p:nvPr/>
          </p:nvGrpSpPr>
          <p:grpSpPr>
            <a:xfrm>
              <a:off x="3779199" y="2977629"/>
              <a:ext cx="1625241" cy="1123709"/>
              <a:chOff x="3779199" y="2977629"/>
              <a:chExt cx="1625241" cy="1123709"/>
            </a:xfrm>
          </p:grpSpPr>
          <p:sp>
            <p:nvSpPr>
              <p:cNvPr id="60" name="Rectangle 59"/>
              <p:cNvSpPr>
                <a:spLocks noChangeArrowheads="1"/>
              </p:cNvSpPr>
              <p:nvPr/>
            </p:nvSpPr>
            <p:spPr bwMode="auto">
              <a:xfrm>
                <a:off x="3779199" y="2977629"/>
                <a:ext cx="156837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Su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1" name="Rectangle 60"/>
              <p:cNvSpPr>
                <a:spLocks noChangeArrowheads="1"/>
              </p:cNvSpPr>
              <p:nvPr/>
            </p:nvSpPr>
            <p:spPr bwMode="auto">
              <a:xfrm>
                <a:off x="4001528" y="2977629"/>
                <a:ext cx="210265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Mo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2" name="Rectangle 61"/>
              <p:cNvSpPr>
                <a:spLocks noChangeArrowheads="1"/>
              </p:cNvSpPr>
              <p:nvPr/>
            </p:nvSpPr>
            <p:spPr bwMode="auto">
              <a:xfrm>
                <a:off x="4266944" y="2977629"/>
                <a:ext cx="160284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Tu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3" name="Rectangle 62"/>
              <p:cNvSpPr>
                <a:spLocks noChangeArrowheads="1"/>
              </p:cNvSpPr>
              <p:nvPr/>
            </p:nvSpPr>
            <p:spPr bwMode="auto">
              <a:xfrm>
                <a:off x="4494443" y="2977629"/>
                <a:ext cx="206818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We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4" name="Rectangle 63"/>
              <p:cNvSpPr>
                <a:spLocks noChangeArrowheads="1"/>
              </p:cNvSpPr>
              <p:nvPr/>
            </p:nvSpPr>
            <p:spPr bwMode="auto">
              <a:xfrm>
                <a:off x="4758136" y="2977629"/>
                <a:ext cx="160284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Th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5" name="Rectangle 64"/>
              <p:cNvSpPr>
                <a:spLocks noChangeArrowheads="1"/>
              </p:cNvSpPr>
              <p:nvPr/>
            </p:nvSpPr>
            <p:spPr bwMode="auto">
              <a:xfrm>
                <a:off x="5014934" y="2977629"/>
                <a:ext cx="124091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Fr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6" name="Rectangle 65"/>
              <p:cNvSpPr>
                <a:spLocks noChangeArrowheads="1"/>
              </p:cNvSpPr>
              <p:nvPr/>
            </p:nvSpPr>
            <p:spPr bwMode="auto">
              <a:xfrm>
                <a:off x="5252775" y="2977629"/>
                <a:ext cx="148219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Sa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7" name="Rectangle 66"/>
              <p:cNvSpPr>
                <a:spLocks noChangeArrowheads="1"/>
              </p:cNvSpPr>
              <p:nvPr/>
            </p:nvSpPr>
            <p:spPr bwMode="auto">
              <a:xfrm>
                <a:off x="3789540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8" name="Rectangle 67"/>
              <p:cNvSpPr>
                <a:spLocks noChangeArrowheads="1"/>
              </p:cNvSpPr>
              <p:nvPr/>
            </p:nvSpPr>
            <p:spPr bwMode="auto">
              <a:xfrm>
                <a:off x="4034274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27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9" name="Rectangle 68"/>
              <p:cNvSpPr>
                <a:spLocks noChangeArrowheads="1"/>
              </p:cNvSpPr>
              <p:nvPr/>
            </p:nvSpPr>
            <p:spPr bwMode="auto">
              <a:xfrm>
                <a:off x="4280732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28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0" name="Rectangle 69"/>
              <p:cNvSpPr>
                <a:spLocks noChangeArrowheads="1"/>
              </p:cNvSpPr>
              <p:nvPr/>
            </p:nvSpPr>
            <p:spPr bwMode="auto">
              <a:xfrm>
                <a:off x="4525466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29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1" name="Rectangle 70"/>
              <p:cNvSpPr>
                <a:spLocks noChangeArrowheads="1"/>
              </p:cNvSpPr>
              <p:nvPr/>
            </p:nvSpPr>
            <p:spPr bwMode="auto">
              <a:xfrm>
                <a:off x="4770200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30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2" name="Rectangle 71"/>
              <p:cNvSpPr>
                <a:spLocks noChangeArrowheads="1"/>
              </p:cNvSpPr>
              <p:nvPr/>
            </p:nvSpPr>
            <p:spPr bwMode="auto">
              <a:xfrm>
                <a:off x="5014934" y="3137913"/>
                <a:ext cx="144773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3" name="Rectangle 72"/>
              <p:cNvSpPr>
                <a:spLocks noChangeArrowheads="1"/>
              </p:cNvSpPr>
              <p:nvPr/>
            </p:nvSpPr>
            <p:spPr bwMode="auto">
              <a:xfrm>
                <a:off x="5259668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4" name="Rectangle 73"/>
              <p:cNvSpPr>
                <a:spLocks noChangeArrowheads="1"/>
              </p:cNvSpPr>
              <p:nvPr/>
            </p:nvSpPr>
            <p:spPr bwMode="auto">
              <a:xfrm>
                <a:off x="3789540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5" name="Rectangle 74"/>
              <p:cNvSpPr>
                <a:spLocks noChangeArrowheads="1"/>
              </p:cNvSpPr>
              <p:nvPr/>
            </p:nvSpPr>
            <p:spPr bwMode="auto">
              <a:xfrm>
                <a:off x="4034274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4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6" name="Rectangle 75"/>
              <p:cNvSpPr>
                <a:spLocks noChangeArrowheads="1"/>
              </p:cNvSpPr>
              <p:nvPr/>
            </p:nvSpPr>
            <p:spPr bwMode="auto">
              <a:xfrm>
                <a:off x="4280732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5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7" name="Rectangle 76"/>
              <p:cNvSpPr>
                <a:spLocks noChangeArrowheads="1"/>
              </p:cNvSpPr>
              <p:nvPr/>
            </p:nvSpPr>
            <p:spPr bwMode="auto">
              <a:xfrm>
                <a:off x="4525466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8" name="Rectangle 77"/>
              <p:cNvSpPr>
                <a:spLocks noChangeArrowheads="1"/>
              </p:cNvSpPr>
              <p:nvPr/>
            </p:nvSpPr>
            <p:spPr bwMode="auto">
              <a:xfrm>
                <a:off x="4770200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7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9" name="Rectangle 78"/>
              <p:cNvSpPr>
                <a:spLocks noChangeArrowheads="1"/>
              </p:cNvSpPr>
              <p:nvPr/>
            </p:nvSpPr>
            <p:spPr bwMode="auto">
              <a:xfrm>
                <a:off x="5014934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8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0" name="Rectangle 79"/>
              <p:cNvSpPr>
                <a:spLocks noChangeArrowheads="1"/>
              </p:cNvSpPr>
              <p:nvPr/>
            </p:nvSpPr>
            <p:spPr bwMode="auto">
              <a:xfrm>
                <a:off x="5259668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9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1" name="Rectangle 80"/>
              <p:cNvSpPr>
                <a:spLocks noChangeArrowheads="1"/>
              </p:cNvSpPr>
              <p:nvPr/>
            </p:nvSpPr>
            <p:spPr bwMode="auto">
              <a:xfrm>
                <a:off x="3789540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10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2" name="Rectangle 81"/>
              <p:cNvSpPr>
                <a:spLocks noChangeArrowheads="1"/>
              </p:cNvSpPr>
              <p:nvPr/>
            </p:nvSpPr>
            <p:spPr bwMode="auto">
              <a:xfrm>
                <a:off x="4034274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3" name="Rectangle 82"/>
              <p:cNvSpPr>
                <a:spLocks noChangeArrowheads="1"/>
              </p:cNvSpPr>
              <p:nvPr/>
            </p:nvSpPr>
            <p:spPr bwMode="auto">
              <a:xfrm>
                <a:off x="4280732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12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4" name="Rectangle 83"/>
              <p:cNvSpPr>
                <a:spLocks noChangeArrowheads="1"/>
              </p:cNvSpPr>
              <p:nvPr/>
            </p:nvSpPr>
            <p:spPr bwMode="auto">
              <a:xfrm>
                <a:off x="4525466" y="3458480"/>
                <a:ext cx="144772" cy="1620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13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5" name="Rectangle 84"/>
              <p:cNvSpPr>
                <a:spLocks noChangeArrowheads="1"/>
              </p:cNvSpPr>
              <p:nvPr/>
            </p:nvSpPr>
            <p:spPr bwMode="auto">
              <a:xfrm>
                <a:off x="4770200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14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6" name="Rectangle 85"/>
              <p:cNvSpPr>
                <a:spLocks noChangeArrowheads="1"/>
              </p:cNvSpPr>
              <p:nvPr/>
            </p:nvSpPr>
            <p:spPr bwMode="auto">
              <a:xfrm>
                <a:off x="5014934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15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7" name="Rectangle 86"/>
              <p:cNvSpPr>
                <a:spLocks noChangeArrowheads="1"/>
              </p:cNvSpPr>
              <p:nvPr/>
            </p:nvSpPr>
            <p:spPr bwMode="auto">
              <a:xfrm>
                <a:off x="5259668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8" name="Rectangle 87"/>
              <p:cNvSpPr>
                <a:spLocks noChangeArrowheads="1"/>
              </p:cNvSpPr>
              <p:nvPr/>
            </p:nvSpPr>
            <p:spPr bwMode="auto">
              <a:xfrm>
                <a:off x="3789540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17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9" name="Rectangle 88"/>
              <p:cNvSpPr>
                <a:spLocks noChangeArrowheads="1"/>
              </p:cNvSpPr>
              <p:nvPr/>
            </p:nvSpPr>
            <p:spPr bwMode="auto">
              <a:xfrm>
                <a:off x="4034274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18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0" name="Rectangle 89"/>
              <p:cNvSpPr>
                <a:spLocks noChangeArrowheads="1"/>
              </p:cNvSpPr>
              <p:nvPr/>
            </p:nvSpPr>
            <p:spPr bwMode="auto">
              <a:xfrm>
                <a:off x="4280732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19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1" name="Rectangle 90"/>
              <p:cNvSpPr>
                <a:spLocks noChangeArrowheads="1"/>
              </p:cNvSpPr>
              <p:nvPr/>
            </p:nvSpPr>
            <p:spPr bwMode="auto">
              <a:xfrm>
                <a:off x="4525466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20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2" name="Rectangle 91"/>
              <p:cNvSpPr>
                <a:spLocks noChangeArrowheads="1"/>
              </p:cNvSpPr>
              <p:nvPr/>
            </p:nvSpPr>
            <p:spPr bwMode="auto">
              <a:xfrm>
                <a:off x="4770200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3" name="Rectangle 92"/>
              <p:cNvSpPr>
                <a:spLocks noChangeArrowheads="1"/>
              </p:cNvSpPr>
              <p:nvPr/>
            </p:nvSpPr>
            <p:spPr bwMode="auto">
              <a:xfrm>
                <a:off x="5014934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22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4" name="Rectangle 93"/>
              <p:cNvSpPr>
                <a:spLocks noChangeArrowheads="1"/>
              </p:cNvSpPr>
              <p:nvPr/>
            </p:nvSpPr>
            <p:spPr bwMode="auto">
              <a:xfrm>
                <a:off x="5259668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23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5" name="Rectangle 94"/>
              <p:cNvSpPr>
                <a:spLocks noChangeArrowheads="1"/>
              </p:cNvSpPr>
              <p:nvPr/>
            </p:nvSpPr>
            <p:spPr bwMode="auto">
              <a:xfrm>
                <a:off x="3789540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24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6" name="Rectangle 95"/>
              <p:cNvSpPr>
                <a:spLocks noChangeArrowheads="1"/>
              </p:cNvSpPr>
              <p:nvPr/>
            </p:nvSpPr>
            <p:spPr bwMode="auto">
              <a:xfrm>
                <a:off x="4034274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25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7" name="Rectangle 96"/>
              <p:cNvSpPr>
                <a:spLocks noChangeArrowheads="1"/>
              </p:cNvSpPr>
              <p:nvPr/>
            </p:nvSpPr>
            <p:spPr bwMode="auto">
              <a:xfrm>
                <a:off x="4280732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8" name="Rectangle 97"/>
              <p:cNvSpPr>
                <a:spLocks noChangeArrowheads="1"/>
              </p:cNvSpPr>
              <p:nvPr/>
            </p:nvSpPr>
            <p:spPr bwMode="auto">
              <a:xfrm>
                <a:off x="4525466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27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9" name="Rectangle 98"/>
              <p:cNvSpPr>
                <a:spLocks noChangeArrowheads="1"/>
              </p:cNvSpPr>
              <p:nvPr/>
            </p:nvSpPr>
            <p:spPr bwMode="auto">
              <a:xfrm>
                <a:off x="4770200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28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0" name="Rectangle 99"/>
              <p:cNvSpPr>
                <a:spLocks noChangeArrowheads="1"/>
              </p:cNvSpPr>
              <p:nvPr/>
            </p:nvSpPr>
            <p:spPr bwMode="auto">
              <a:xfrm>
                <a:off x="5014934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29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1" name="Rectangle 100"/>
              <p:cNvSpPr>
                <a:spLocks noChangeArrowheads="1"/>
              </p:cNvSpPr>
              <p:nvPr/>
            </p:nvSpPr>
            <p:spPr bwMode="auto">
              <a:xfrm>
                <a:off x="5259668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30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2" name="Rectangle 101"/>
              <p:cNvSpPr>
                <a:spLocks noChangeArrowheads="1"/>
              </p:cNvSpPr>
              <p:nvPr/>
            </p:nvSpPr>
            <p:spPr bwMode="auto">
              <a:xfrm>
                <a:off x="3789540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3" name="Rectangle 102"/>
              <p:cNvSpPr>
                <a:spLocks noChangeArrowheads="1"/>
              </p:cNvSpPr>
              <p:nvPr/>
            </p:nvSpPr>
            <p:spPr bwMode="auto">
              <a:xfrm>
                <a:off x="4034274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4" name="Rectangle 103"/>
              <p:cNvSpPr>
                <a:spLocks noChangeArrowheads="1"/>
              </p:cNvSpPr>
              <p:nvPr/>
            </p:nvSpPr>
            <p:spPr bwMode="auto">
              <a:xfrm>
                <a:off x="4280732" y="3939331"/>
                <a:ext cx="146496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5" name="Rectangle 104"/>
              <p:cNvSpPr>
                <a:spLocks noChangeArrowheads="1"/>
              </p:cNvSpPr>
              <p:nvPr/>
            </p:nvSpPr>
            <p:spPr bwMode="auto">
              <a:xfrm>
                <a:off x="4525466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3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6" name="Rectangle 105"/>
              <p:cNvSpPr>
                <a:spLocks noChangeArrowheads="1"/>
              </p:cNvSpPr>
              <p:nvPr/>
            </p:nvSpPr>
            <p:spPr bwMode="auto">
              <a:xfrm>
                <a:off x="4770200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4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7" name="Rectangle 106"/>
              <p:cNvSpPr>
                <a:spLocks noChangeArrowheads="1"/>
              </p:cNvSpPr>
              <p:nvPr/>
            </p:nvSpPr>
            <p:spPr bwMode="auto">
              <a:xfrm>
                <a:off x="5014934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5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8" name="Rectangle 107"/>
              <p:cNvSpPr>
                <a:spLocks noChangeArrowheads="1"/>
              </p:cNvSpPr>
              <p:nvPr/>
            </p:nvSpPr>
            <p:spPr bwMode="auto">
              <a:xfrm>
                <a:off x="5259668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4758008" y="3453882"/>
                <a:ext cx="171546" cy="158558"/>
              </a:xfrm>
              <a:prstGeom prst="rect">
                <a:avLst/>
              </a:prstGeom>
              <a:solidFill>
                <a:srgbClr val="FFFFFF">
                  <a:lumMod val="50000"/>
                  <a:alpha val="52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40000" lnSpcReduction="20000"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11" name="Content"/>
          <p:cNvSpPr txBox="1"/>
          <p:nvPr>
            <p:custDataLst>
              <p:custData r:id="rId3"/>
            </p:custDataLst>
          </p:nvPr>
        </p:nvSpPr>
        <p:spPr>
          <a:xfrm>
            <a:off x="631307" y="895909"/>
            <a:ext cx="726481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NAME:</a:t>
            </a:r>
          </a:p>
        </p:txBody>
      </p:sp>
      <p:sp>
        <p:nvSpPr>
          <p:cNvPr id="112" name="Content"/>
          <p:cNvSpPr txBox="1"/>
          <p:nvPr>
            <p:custDataLst>
              <p:custData r:id="rId4"/>
            </p:custDataLst>
          </p:nvPr>
        </p:nvSpPr>
        <p:spPr>
          <a:xfrm>
            <a:off x="5104985" y="828204"/>
            <a:ext cx="397866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ID:</a:t>
            </a:r>
          </a:p>
        </p:txBody>
      </p:sp>
      <p:sp>
        <p:nvSpPr>
          <p:cNvPr id="113" name="Content"/>
          <p:cNvSpPr txBox="1"/>
          <p:nvPr>
            <p:custDataLst>
              <p:custData r:id="rId5"/>
            </p:custDataLst>
          </p:nvPr>
        </p:nvSpPr>
        <p:spPr>
          <a:xfrm>
            <a:off x="639232" y="1312107"/>
            <a:ext cx="775790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Course:</a:t>
            </a:r>
          </a:p>
        </p:txBody>
      </p:sp>
      <p:sp>
        <p:nvSpPr>
          <p:cNvPr id="114" name="Content"/>
          <p:cNvSpPr txBox="1"/>
          <p:nvPr>
            <p:custDataLst>
              <p:custData r:id="rId6"/>
            </p:custDataLst>
          </p:nvPr>
        </p:nvSpPr>
        <p:spPr>
          <a:xfrm>
            <a:off x="639231" y="1752923"/>
            <a:ext cx="1296381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Project Name:</a:t>
            </a:r>
          </a:p>
        </p:txBody>
      </p:sp>
      <p:sp>
        <p:nvSpPr>
          <p:cNvPr id="115" name="Content"/>
          <p:cNvSpPr txBox="1"/>
          <p:nvPr>
            <p:custDataLst>
              <p:custData r:id="rId7"/>
            </p:custDataLst>
          </p:nvPr>
        </p:nvSpPr>
        <p:spPr>
          <a:xfrm>
            <a:off x="639231" y="2206439"/>
            <a:ext cx="1564659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Project Approver:</a:t>
            </a:r>
          </a:p>
        </p:txBody>
      </p:sp>
      <p:sp>
        <p:nvSpPr>
          <p:cNvPr id="116" name="Content"/>
          <p:cNvSpPr txBox="1"/>
          <p:nvPr>
            <p:custDataLst>
              <p:custData r:id="rId8"/>
            </p:custDataLst>
          </p:nvPr>
        </p:nvSpPr>
        <p:spPr>
          <a:xfrm>
            <a:off x="5114956" y="1306287"/>
            <a:ext cx="991938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Instructor:</a:t>
            </a:r>
          </a:p>
        </p:txBody>
      </p:sp>
      <p:sp>
        <p:nvSpPr>
          <p:cNvPr id="117" name="Content"/>
          <p:cNvSpPr txBox="1"/>
          <p:nvPr>
            <p:custDataLst>
              <p:custData r:id="rId9"/>
            </p:custDataLst>
          </p:nvPr>
        </p:nvSpPr>
        <p:spPr>
          <a:xfrm>
            <a:off x="5084645" y="1786330"/>
            <a:ext cx="1435714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Week End Date:</a:t>
            </a:r>
          </a:p>
        </p:txBody>
      </p:sp>
      <p:sp>
        <p:nvSpPr>
          <p:cNvPr id="118" name="Content"/>
          <p:cNvSpPr txBox="1"/>
          <p:nvPr>
            <p:custDataLst>
              <p:custData r:id="rId10"/>
            </p:custDataLst>
          </p:nvPr>
        </p:nvSpPr>
        <p:spPr>
          <a:xfrm>
            <a:off x="5084645" y="2214690"/>
            <a:ext cx="704680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Status:</a:t>
            </a:r>
          </a:p>
        </p:txBody>
      </p:sp>
      <p:sp>
        <p:nvSpPr>
          <p:cNvPr id="119" name="Content"/>
          <p:cNvSpPr/>
          <p:nvPr>
            <p:custDataLst>
              <p:custData r:id="rId11"/>
            </p:custDataLst>
          </p:nvPr>
        </p:nvSpPr>
        <p:spPr>
          <a:xfrm>
            <a:off x="2203890" y="857830"/>
            <a:ext cx="2341337" cy="261610"/>
          </a:xfrm>
          <a:prstGeom prst="rect">
            <a:avLst/>
          </a:prstGeom>
          <a:solidFill>
            <a:srgbClr val="8C7D55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Jones, Jessica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2" name="Content"/>
          <p:cNvSpPr/>
          <p:nvPr>
            <p:custDataLst>
              <p:custData r:id="rId12"/>
            </p:custDataLst>
          </p:nvPr>
        </p:nvSpPr>
        <p:spPr>
          <a:xfrm>
            <a:off x="6610398" y="819038"/>
            <a:ext cx="2341337" cy="261610"/>
          </a:xfrm>
          <a:prstGeom prst="rect">
            <a:avLst/>
          </a:prstGeom>
          <a:solidFill>
            <a:srgbClr val="8C7D55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JONE2897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3" name="Content"/>
          <p:cNvSpPr/>
          <p:nvPr>
            <p:custDataLst>
              <p:custData r:id="rId13"/>
            </p:custDataLst>
          </p:nvPr>
        </p:nvSpPr>
        <p:spPr>
          <a:xfrm>
            <a:off x="6613768" y="1306287"/>
            <a:ext cx="2341337" cy="261610"/>
          </a:xfrm>
          <a:prstGeom prst="rect">
            <a:avLst/>
          </a:prstGeom>
          <a:solidFill>
            <a:srgbClr val="8C7D55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Dr. Eric Tao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4" name="Content"/>
          <p:cNvSpPr/>
          <p:nvPr>
            <p:custDataLst>
              <p:custData r:id="rId14"/>
            </p:custDataLst>
          </p:nvPr>
        </p:nvSpPr>
        <p:spPr>
          <a:xfrm>
            <a:off x="6617987" y="1787180"/>
            <a:ext cx="2341337" cy="261610"/>
          </a:xfrm>
          <a:prstGeom prst="rect">
            <a:avLst/>
          </a:prstGeom>
          <a:solidFill>
            <a:srgbClr val="8C7D55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07/09/2016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5" name="Content"/>
          <p:cNvSpPr/>
          <p:nvPr>
            <p:custDataLst>
              <p:custData r:id="rId15"/>
            </p:custDataLst>
          </p:nvPr>
        </p:nvSpPr>
        <p:spPr>
          <a:xfrm>
            <a:off x="2219486" y="1314009"/>
            <a:ext cx="2341337" cy="261610"/>
          </a:xfrm>
          <a:prstGeom prst="rect">
            <a:avLst/>
          </a:prstGeom>
          <a:solidFill>
            <a:srgbClr val="8C7D55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CST361s Service Learning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6" name="Content"/>
          <p:cNvSpPr/>
          <p:nvPr>
            <p:custDataLst>
              <p:custData r:id="rId16"/>
            </p:custDataLst>
          </p:nvPr>
        </p:nvSpPr>
        <p:spPr>
          <a:xfrm>
            <a:off x="2203890" y="1774095"/>
            <a:ext cx="2341337" cy="261610"/>
          </a:xfrm>
          <a:prstGeom prst="rect">
            <a:avLst/>
          </a:prstGeom>
          <a:solidFill>
            <a:srgbClr val="8C7D55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Seaside Elementary School 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7" name="Content"/>
          <p:cNvSpPr/>
          <p:nvPr>
            <p:custDataLst>
              <p:custData r:id="rId17"/>
            </p:custDataLst>
          </p:nvPr>
        </p:nvSpPr>
        <p:spPr>
          <a:xfrm>
            <a:off x="2219486" y="2214690"/>
            <a:ext cx="2341337" cy="261610"/>
          </a:xfrm>
          <a:prstGeom prst="rect">
            <a:avLst/>
          </a:prstGeom>
          <a:solidFill>
            <a:srgbClr val="8C7D55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Nick Furry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8" name="Content"/>
          <p:cNvSpPr txBox="1"/>
          <p:nvPr>
            <p:custDataLst>
              <p:custData r:id="rId18"/>
            </p:custDataLst>
          </p:nvPr>
        </p:nvSpPr>
        <p:spPr>
          <a:xfrm>
            <a:off x="6597295" y="2202218"/>
            <a:ext cx="1127425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SUBMITTED</a:t>
            </a:r>
          </a:p>
        </p:txBody>
      </p:sp>
      <p:sp>
        <p:nvSpPr>
          <p:cNvPr id="129" name="Content"/>
          <p:cNvSpPr txBox="1"/>
          <p:nvPr>
            <p:custDataLst>
              <p:custData r:id="rId19"/>
            </p:custDataLst>
          </p:nvPr>
        </p:nvSpPr>
        <p:spPr>
          <a:xfrm>
            <a:off x="424486" y="2600785"/>
            <a:ext cx="1703204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Week of 7/3/2016</a:t>
            </a:r>
          </a:p>
        </p:txBody>
      </p:sp>
      <p:sp>
        <p:nvSpPr>
          <p:cNvPr id="130" name="Content"/>
          <p:cNvSpPr txBox="1"/>
          <p:nvPr>
            <p:custDataLst>
              <p:custData r:id="rId20"/>
            </p:custDataLst>
          </p:nvPr>
        </p:nvSpPr>
        <p:spPr>
          <a:xfrm>
            <a:off x="1697455" y="2790724"/>
            <a:ext cx="1188720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Sunday</a:t>
            </a:r>
          </a:p>
        </p:txBody>
      </p:sp>
      <p:sp>
        <p:nvSpPr>
          <p:cNvPr id="131" name="Content"/>
          <p:cNvSpPr txBox="1"/>
          <p:nvPr>
            <p:custDataLst>
              <p:custData r:id="rId21"/>
            </p:custDataLst>
          </p:nvPr>
        </p:nvSpPr>
        <p:spPr>
          <a:xfrm>
            <a:off x="2983803" y="2790093"/>
            <a:ext cx="1188720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Monday</a:t>
            </a:r>
          </a:p>
        </p:txBody>
      </p:sp>
      <p:sp>
        <p:nvSpPr>
          <p:cNvPr id="132" name="Content"/>
          <p:cNvSpPr txBox="1"/>
          <p:nvPr>
            <p:custDataLst>
              <p:custData r:id="rId22"/>
            </p:custDataLst>
          </p:nvPr>
        </p:nvSpPr>
        <p:spPr>
          <a:xfrm>
            <a:off x="4269770" y="2788912"/>
            <a:ext cx="1188720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Tuesday</a:t>
            </a:r>
          </a:p>
        </p:txBody>
      </p:sp>
      <p:sp>
        <p:nvSpPr>
          <p:cNvPr id="133" name="Content"/>
          <p:cNvSpPr txBox="1"/>
          <p:nvPr>
            <p:custDataLst>
              <p:custData r:id="rId23"/>
            </p:custDataLst>
          </p:nvPr>
        </p:nvSpPr>
        <p:spPr>
          <a:xfrm>
            <a:off x="5555737" y="2796561"/>
            <a:ext cx="1187181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Wednesday</a:t>
            </a:r>
          </a:p>
        </p:txBody>
      </p:sp>
      <p:sp>
        <p:nvSpPr>
          <p:cNvPr id="134" name="Content"/>
          <p:cNvSpPr txBox="1"/>
          <p:nvPr>
            <p:custDataLst>
              <p:custData r:id="rId24"/>
            </p:custDataLst>
          </p:nvPr>
        </p:nvSpPr>
        <p:spPr>
          <a:xfrm>
            <a:off x="6840165" y="2796561"/>
            <a:ext cx="1188720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Thursday</a:t>
            </a:r>
          </a:p>
        </p:txBody>
      </p:sp>
      <p:sp>
        <p:nvSpPr>
          <p:cNvPr id="135" name="Content"/>
          <p:cNvSpPr txBox="1"/>
          <p:nvPr>
            <p:custDataLst>
              <p:custData r:id="rId25"/>
            </p:custDataLst>
          </p:nvPr>
        </p:nvSpPr>
        <p:spPr>
          <a:xfrm>
            <a:off x="8126819" y="2806601"/>
            <a:ext cx="1188720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Friday</a:t>
            </a:r>
          </a:p>
        </p:txBody>
      </p:sp>
      <p:sp>
        <p:nvSpPr>
          <p:cNvPr id="136" name="Content"/>
          <p:cNvSpPr txBox="1"/>
          <p:nvPr>
            <p:custDataLst>
              <p:custData r:id="rId26"/>
            </p:custDataLst>
          </p:nvPr>
        </p:nvSpPr>
        <p:spPr>
          <a:xfrm>
            <a:off x="9412480" y="2795187"/>
            <a:ext cx="1188720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Saturday</a:t>
            </a:r>
          </a:p>
        </p:txBody>
      </p:sp>
      <p:sp>
        <p:nvSpPr>
          <p:cNvPr id="137" name="Content"/>
          <p:cNvSpPr txBox="1"/>
          <p:nvPr>
            <p:custDataLst>
              <p:custData r:id="rId27"/>
            </p:custDataLst>
          </p:nvPr>
        </p:nvSpPr>
        <p:spPr>
          <a:xfrm>
            <a:off x="10713079" y="2795239"/>
            <a:ext cx="1188720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TOTAL</a:t>
            </a:r>
          </a:p>
        </p:txBody>
      </p:sp>
      <p:graphicFrame>
        <p:nvGraphicFramePr>
          <p:cNvPr id="138" name="Table"/>
          <p:cNvGraphicFramePr>
            <a:graphicFrameLocks noGrp="1"/>
          </p:cNvGraphicFramePr>
          <p:nvPr>
            <p:custDataLst>
              <p:custData r:id="rId28"/>
            </p:custDataLst>
            <p:extLst>
              <p:ext uri="{D42A27DB-BD31-4B8C-83A1-F6EECF244321}">
                <p14:modId xmlns:p14="http://schemas.microsoft.com/office/powerpoint/2010/main" val="3777068659"/>
              </p:ext>
            </p:extLst>
          </p:nvPr>
        </p:nvGraphicFramePr>
        <p:xfrm>
          <a:off x="1697457" y="3063620"/>
          <a:ext cx="8870162" cy="72171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67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166">
                  <a:extLst>
                    <a:ext uri="{9D8B030D-6E8A-4147-A177-3AD203B41FA5}">
                      <a16:colId xmlns:a16="http://schemas.microsoft.com/office/drawing/2014/main" val="62090913"/>
                    </a:ext>
                  </a:extLst>
                </a:gridCol>
                <a:gridCol w="1267166">
                  <a:extLst>
                    <a:ext uri="{9D8B030D-6E8A-4147-A177-3AD203B41FA5}">
                      <a16:colId xmlns:a16="http://schemas.microsoft.com/office/drawing/2014/main" val="4288079358"/>
                    </a:ext>
                  </a:extLst>
                </a:gridCol>
                <a:gridCol w="1267166">
                  <a:extLst>
                    <a:ext uri="{9D8B030D-6E8A-4147-A177-3AD203B41FA5}">
                      <a16:colId xmlns:a16="http://schemas.microsoft.com/office/drawing/2014/main" val="1909724705"/>
                    </a:ext>
                  </a:extLst>
                </a:gridCol>
                <a:gridCol w="12671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71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0570"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000000"/>
                          </a:solidFill>
                        </a:rPr>
                        <a:t>8:30</a:t>
                      </a:r>
                      <a:r>
                        <a:rPr lang="en-US" sz="1100" b="0" baseline="0" dirty="0" smtClean="0">
                          <a:solidFill>
                            <a:srgbClr val="000000"/>
                          </a:solidFill>
                        </a:rPr>
                        <a:t> AM</a:t>
                      </a:r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000000"/>
                          </a:solidFill>
                        </a:rPr>
                        <a:t>8:35 AM</a:t>
                      </a:r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000000"/>
                          </a:solidFill>
                        </a:rPr>
                        <a:t>8:45 AM</a:t>
                      </a:r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000000"/>
                          </a:solidFill>
                        </a:rPr>
                        <a:t>3:30 PM</a:t>
                      </a:r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000000"/>
                          </a:solidFill>
                        </a:rPr>
                        <a:t>10:02 AM</a:t>
                      </a:r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57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10:30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AM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9:30 AM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10:15 AM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8:05 PM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1:11 PM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570"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2.0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0.91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1.50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4.58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3.15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9" name="Content"/>
          <p:cNvSpPr txBox="1"/>
          <p:nvPr>
            <p:custDataLst>
              <p:custData r:id="rId29"/>
            </p:custDataLst>
          </p:nvPr>
        </p:nvSpPr>
        <p:spPr>
          <a:xfrm>
            <a:off x="868982" y="3082015"/>
            <a:ext cx="836878" cy="27051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Start</a:t>
            </a:r>
          </a:p>
        </p:txBody>
      </p:sp>
      <p:sp>
        <p:nvSpPr>
          <p:cNvPr id="140" name="Content"/>
          <p:cNvSpPr txBox="1"/>
          <p:nvPr>
            <p:custDataLst>
              <p:custData r:id="rId30"/>
            </p:custDataLst>
          </p:nvPr>
        </p:nvSpPr>
        <p:spPr>
          <a:xfrm>
            <a:off x="931432" y="3352526"/>
            <a:ext cx="586682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End</a:t>
            </a:r>
          </a:p>
        </p:txBody>
      </p:sp>
      <p:sp>
        <p:nvSpPr>
          <p:cNvPr id="143" name="Content"/>
          <p:cNvSpPr/>
          <p:nvPr>
            <p:custDataLst>
              <p:custData r:id="rId31"/>
            </p:custDataLst>
          </p:nvPr>
        </p:nvSpPr>
        <p:spPr>
          <a:xfrm>
            <a:off x="10792622" y="3541026"/>
            <a:ext cx="774969" cy="244304"/>
          </a:xfrm>
          <a:prstGeom prst="rect">
            <a:avLst/>
          </a:prstGeom>
          <a:solidFill>
            <a:srgbClr val="BFB597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  <a:scene3d>
            <a:camera prst="orthographicFront"/>
            <a:lightRig rig="brightRoom" dir="t"/>
          </a:scene3d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itchFamily="34" charset="0"/>
                <a:cs typeface="Segoe UI" pitchFamily="34" charset="0"/>
              </a:rPr>
              <a:t>12.14</a:t>
            </a:r>
            <a:endParaRPr 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4" name="Content"/>
          <p:cNvSpPr/>
          <p:nvPr>
            <p:custDataLst>
              <p:custData r:id="rId32"/>
            </p:custDataLst>
          </p:nvPr>
        </p:nvSpPr>
        <p:spPr>
          <a:xfrm>
            <a:off x="10508404" y="642620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u="sng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Exit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155" name="Table"/>
          <p:cNvGraphicFramePr>
            <a:graphicFrameLocks noGrp="1"/>
          </p:cNvGraphicFramePr>
          <p:nvPr>
            <p:custDataLst>
              <p:custData r:id="rId33"/>
            </p:custDataLst>
            <p:extLst>
              <p:ext uri="{D42A27DB-BD31-4B8C-83A1-F6EECF244321}">
                <p14:modId xmlns:p14="http://schemas.microsoft.com/office/powerpoint/2010/main" val="3323848504"/>
              </p:ext>
            </p:extLst>
          </p:nvPr>
        </p:nvGraphicFramePr>
        <p:xfrm>
          <a:off x="1705860" y="4055128"/>
          <a:ext cx="8870162" cy="72171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67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166">
                  <a:extLst>
                    <a:ext uri="{9D8B030D-6E8A-4147-A177-3AD203B41FA5}">
                      <a16:colId xmlns:a16="http://schemas.microsoft.com/office/drawing/2014/main" val="62090913"/>
                    </a:ext>
                  </a:extLst>
                </a:gridCol>
                <a:gridCol w="1267166">
                  <a:extLst>
                    <a:ext uri="{9D8B030D-6E8A-4147-A177-3AD203B41FA5}">
                      <a16:colId xmlns:a16="http://schemas.microsoft.com/office/drawing/2014/main" val="4288079358"/>
                    </a:ext>
                  </a:extLst>
                </a:gridCol>
                <a:gridCol w="1267166">
                  <a:extLst>
                    <a:ext uri="{9D8B030D-6E8A-4147-A177-3AD203B41FA5}">
                      <a16:colId xmlns:a16="http://schemas.microsoft.com/office/drawing/2014/main" val="1909724705"/>
                    </a:ext>
                  </a:extLst>
                </a:gridCol>
                <a:gridCol w="12671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71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0570"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000000"/>
                          </a:solidFill>
                        </a:rPr>
                        <a:t>4:30 PM</a:t>
                      </a:r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000000"/>
                          </a:solidFill>
                        </a:rPr>
                        <a:t>3:45 PM</a:t>
                      </a:r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57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7:30 PM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7:30 PM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570"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3.0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3.75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6" name="Content"/>
          <p:cNvSpPr txBox="1"/>
          <p:nvPr>
            <p:custDataLst>
              <p:custData r:id="rId34"/>
            </p:custDataLst>
          </p:nvPr>
        </p:nvSpPr>
        <p:spPr>
          <a:xfrm>
            <a:off x="877385" y="4073523"/>
            <a:ext cx="836878" cy="27051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Start</a:t>
            </a:r>
          </a:p>
        </p:txBody>
      </p:sp>
      <p:sp>
        <p:nvSpPr>
          <p:cNvPr id="157" name="Content"/>
          <p:cNvSpPr txBox="1"/>
          <p:nvPr>
            <p:custDataLst>
              <p:custData r:id="rId35"/>
            </p:custDataLst>
          </p:nvPr>
        </p:nvSpPr>
        <p:spPr>
          <a:xfrm>
            <a:off x="939835" y="4344034"/>
            <a:ext cx="586682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End</a:t>
            </a:r>
          </a:p>
        </p:txBody>
      </p:sp>
      <p:sp>
        <p:nvSpPr>
          <p:cNvPr id="160" name="Content"/>
          <p:cNvSpPr/>
          <p:nvPr>
            <p:custDataLst>
              <p:custData r:id="rId36"/>
            </p:custDataLst>
          </p:nvPr>
        </p:nvSpPr>
        <p:spPr>
          <a:xfrm>
            <a:off x="10801025" y="4532534"/>
            <a:ext cx="774969" cy="244304"/>
          </a:xfrm>
          <a:prstGeom prst="rect">
            <a:avLst/>
          </a:prstGeom>
          <a:solidFill>
            <a:srgbClr val="BFB597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  <a:scene3d>
            <a:camera prst="orthographicFront"/>
            <a:lightRig rig="brightRoom" dir="t"/>
          </a:scene3d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itchFamily="34" charset="0"/>
                <a:cs typeface="Segoe UI" pitchFamily="34" charset="0"/>
              </a:rPr>
              <a:t>6.75</a:t>
            </a:r>
            <a:endParaRPr 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61" name="Content"/>
          <p:cNvSpPr/>
          <p:nvPr>
            <p:custDataLst>
              <p:custData r:id="rId37"/>
            </p:custDataLst>
          </p:nvPr>
        </p:nvSpPr>
        <p:spPr>
          <a:xfrm>
            <a:off x="10741261" y="6040966"/>
            <a:ext cx="774969" cy="244304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  <a:scene3d>
            <a:camera prst="orthographicFront"/>
            <a:lightRig rig="brightRoom" dir="t"/>
          </a:scene3d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itchFamily="34" charset="0"/>
                <a:cs typeface="Segoe UI" pitchFamily="34" charset="0"/>
              </a:rPr>
              <a:t>18.89</a:t>
            </a:r>
            <a:endParaRPr 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4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Calendar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Calendar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F7B95395-9B40-4F03-9BD6-4ADB0E304B12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09BE44B0-F6F1-4A1C-A7F5-21C442AF6EE4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F0ADADEF-964B-4A98-8CF5-54158DE3DC61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E797B87F-9145-42A9-89F7-D9714925F7B5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683B16A8-B366-4587-B2EA-84ABF3924E13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00A50494-A5DB-416E-BD46-B4BA5529EDBF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6859C6C7-B226-4DAB-A0FC-DFE834926CDD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39A94BD1-25C4-4346-BB5F-651247274F11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EABFD92D-F101-4707-9E53-9F5CCE0028E4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F924DC72-6F29-498A-A03D-3BBA676AA6B8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AE026F97-6772-4DDD-AEF5-937E4D09FB95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FE6C43AD-33E8-42A7-AB08-E4427C7EFF08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FD9BBA38-4285-43E4-B7C4-4060A64C1195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02B95675-D7D9-4D78-9B19-F52C5C1D0F64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95E72FEA-9F74-4659-A86E-FA0153A50468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2AC63756-CA14-459C-BEF6-B801C89B3EC4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9A442845-B408-4A81-9420-FE361D38DB41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99A765A3-C960-46A3-9E15-FAFF43B7DD76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2A796F0F-5E2D-4AD5-A370-E5F6D3D27014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37AB9A06-681A-4306-9DD9-CD9F51A25740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4044048A-2C42-4CE3-86E0-30AD5BD2D786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C47877E2-B18D-4BC7-AE79-F7770565AF05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9DF2A8B4-233D-4EBA-AAA2-55736C97061F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ABE79EF1-86EA-42C7-9527-844D27B0B7F2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A52B260F-33B9-4699-A2C8-0DCFCD515B07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6A960938-953D-4EB1-9010-93B6D405A5A5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EBBD875B-F245-4170-ACFB-C576A64B3C7F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9B8C0B6B-2B7D-4733-AB18-FAF36057D93E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04A6C6AC-CC8F-4377-A2BC-3319BD444555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F4FE3E0B-80ED-4E52-84A1-B54B8489F5DF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6AE0E900-E0B2-49BA-9D7A-6E5E7524885A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76A9A40B-E129-4020-BDA4-65992647141B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EE1D5D9C-A650-4F24-BE05-BB8FA1CC0E03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682DA22F-F191-4AE7-B7A8-70B0D9BAE210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D59CB916-9057-4ECE-ABAF-F8503D74C4F3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BC0ADD28-CF52-4E79-A478-654315F3CAB3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69474FD2-A1B4-43C8-9316-F7A0A92C081D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B83199A4-E30D-4CBD-8CA3-0EB01C429C29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AF8A495A-A689-43CA-B80C-76E10FA4EDE3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F9C57AA4-DDA2-43CD-BE29-5FEE942EACE2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7C35CA90-5946-4CE6-8D27-4FD8F0481E2F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6CD753C4-CD7E-4EBB-AFFF-A478F35756BA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B253BB30-A152-4B64-B98B-2237F795912F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A06F6F60-5C79-4CE5-ADC5-39D5E2C74BCE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EB435AAF-AB12-4459-85D3-E6DCF1803126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32B5E947-28EB-455C-98FD-BD35E0CDDE23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BABF76EB-B6D3-410F-8784-815E164E12DA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49797901-0239-40A1-A71B-FE529786A047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2849CA49-DDA4-4757-B081-0975B651B3E7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E4E508C3-792C-4EC4-9CD8-8371E3DFE245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85E91B23-AB4C-46D7-B8D9-3BA770CDD173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24AF2965-09B4-41DA-B3BC-D4984118817B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914ECE8B-4881-4611-9B64-529897CE84DC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E6051753-9077-40B3-9891-3476157B7F9D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39A8EFB8-7A04-4EE3-A7E5-F9B019B7C717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D27A23E8-B229-478F-98F1-ED7C0E7F6044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2DA9F8A3-58AE-42E2-AC25-2FDBDCDD08E4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FC740110-C6A8-4A39-AB96-C6BDE4E7893F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A9D9C9AB-87C9-4909-AA43-9A03249D0843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9DF450E8-372D-486F-8E93-1A2E8286E968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7A2F4073-535C-4FD4-A252-6F6146BBF7E7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AC9B0CC3-DE84-4841-8E95-A803967D77FE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8A837C85-F872-438D-B750-8DF443A295AF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0BC9F77C-AFFB-4671-9E24-83004EB32207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6AFC7AE0-2D07-4FEB-998A-494E710E06B8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08607C3B-F865-4D85-9479-7D9910ECB5BD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6BC90381-A111-44E7-AE01-F189644D61EE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BE8000D1-89AE-4244-96E8-1CA75C7E7D51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96833A19-1908-4082-B095-07AB1572C279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B709D444-AA42-41A2-AA0C-6A8A830F49B3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F0CA9DF3-9A7E-4AA7-80B4-95ADFD9FC4D6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7C7C871B-F145-4ED3-9A56-065097B68F1D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476990CD-100E-41DF-9F62-6B6C369DABF3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73D4BE72-410A-4BDA-AB46-6D396DC2BD6B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B7CE6DC1-C3D0-4B28-B99E-F7C918ED3012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7AFA6138-6AF0-45CB-90FC-503062FB0D97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09CC1457-F459-4434-A458-E9841728E697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872AA85F-CB1C-4B15-97BE-2415DDE34A47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79B2EA21-382D-44F9-912F-C98E64285D96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CFDC4472-E036-41F4-8C8F-F18DB5DA6CAF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21122AB8-D544-4909-8533-C81E97876EE9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FAF6BCEF-1902-4658-B2D5-201569C3CD22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B073899B-0A02-40A9-B097-C3ED9683670E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0AA93C38-CE7D-47A6-8D5D-26A9947C03BE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00A8FD80-2DFA-4CC2-A01F-29D21BB53179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D04E6DF6-BAF7-4179-BBBE-88EC3D196A68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2DF326C8-1755-4EC2-94CA-B7B05DC22B3E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2F40EF89-83FC-4D66-8F3E-9903B2A257DF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1F8627AF-5004-42BF-9BF5-7464AB0ABE28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108990BE-1AFA-436D-B956-A7BB84038D29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6E9C7469-F0C7-4B2F-87A2-F1D15DA19250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45CAFB71-74CF-4448-A58A-EB1A5E2D27C9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E2B7F698-A21D-4625-839F-AEC3DE70A4F2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75C8BE80-811E-4705-986A-F50E821B143E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211531AE-6BFC-4D40-8933-EE70E2CBA96A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AC32A0B9-B6B2-4007-B037-81F2453E0C1E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A3B4A663-86A6-4F7F-9BBE-68EF8F91D3C0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6A23AED8-B40F-4C73-AA27-0BB26925499D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075CB1A9-7E6B-40CB-8BA7-08818630CB3F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1794A27F-CC4E-4750-9D18-AE319E2F0E63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ED8D4F76-A4BF-4D13-B9F0-A9C2FFBA8C09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EC2CD4AE-CEB6-40AC-91F5-D9097808425B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7B8C481C-8682-4BC7-81E2-CC3F6D4F0224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678E888E-3254-410C-9011-DECF65F85BE4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230554C0-D679-4360-A82F-0670C20E8158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087A5F3C-D45E-4AB9-B1A1-1F94953D3E86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8CD2A47E-F0CE-4393-9B26-D3DF18E22A5D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055BAEEA-0FE0-4DDC-B597-0066904356A2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5E23F188-B6D0-45D9-85D5-CE3F0B56F079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79B44F2E-6749-489D-8E2C-626C44651A33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1A4B73CD-0D68-46DF-A979-44743CD0EF6E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78EA928B-0040-44F8-8C0F-FE91D669AED1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0FADE29C-77A1-44C5-952B-BA7020D8EF22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88623E48-92E8-42D2-A36D-61B52FBFC19A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D66F05D7-A308-496E-BDC8-08CCFC697F22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89705F89-AEC6-4982-BC25-FE3ADF96C6FD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4233A8AC-C357-4CD2-ACFA-ED7BFA70D4A0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04E6DABF-7400-47E8-8705-E0D2D4251FD0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83E9762A-724E-4C86-83D4-0EC95A01B7AA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16287299-4B9E-4519-AEFC-3A0CDFD5FA1D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1C197855-AB19-4833-8841-CEC3B65F387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1353</TotalTime>
  <Words>276</Words>
  <Application>Microsoft Office PowerPoint</Application>
  <PresentationFormat>Widescreen</PresentationFormat>
  <Paragraphs>185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Office Theme</vt:lpstr>
      <vt:lpstr>Storyboard Layouts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Larsen Aster</dc:creator>
  <cp:lastModifiedBy>Larsen Aster</cp:lastModifiedBy>
  <cp:revision>29</cp:revision>
  <dcterms:created xsi:type="dcterms:W3CDTF">2015-12-05T05:30:21Z</dcterms:created>
  <dcterms:modified xsi:type="dcterms:W3CDTF">2015-12-06T04:11:47Z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