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6"/>
    <p:sldMasterId id="2147483660" r:id="rId127"/>
  </p:sldMasterIdLst>
  <p:sldIdLst>
    <p:sldId id="260" r:id="rId128"/>
    <p:sldId id="258" r:id="rId129"/>
    <p:sldId id="256" r:id="rId130"/>
    <p:sldId id="257" r:id="rId131"/>
    <p:sldId id="259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4B"/>
    <a:srgbClr val="BFB597"/>
    <a:srgbClr val="8C7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slide" Target="slides/slide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26" Type="http://schemas.openxmlformats.org/officeDocument/2006/relationships/slideMaster" Target="slideMasters/slideMaster1.xml"/><Relationship Id="rId13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customXml" Target="../customXml/item124.xml"/><Relationship Id="rId129" Type="http://schemas.openxmlformats.org/officeDocument/2006/relationships/slide" Target="slides/slide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slideMaster" Target="slideMasters/slideMaster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slide" Target="slides/slide3.xml"/><Relationship Id="rId13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4.xml"/><Relationship Id="rId136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29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Sheet Entr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06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9D1B-8908-477B-94E5-83F960B609A2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0A44-58B8-4572-A1B8-A47253CF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39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13" Type="http://schemas.openxmlformats.org/officeDocument/2006/relationships/customXml" Target="../../customXml/item104.xml"/><Relationship Id="rId18" Type="http://schemas.openxmlformats.org/officeDocument/2006/relationships/customXml" Target="../../customXml/item98.xml"/><Relationship Id="rId26" Type="http://schemas.openxmlformats.org/officeDocument/2006/relationships/customXml" Target="../../customXml/item28.xml"/><Relationship Id="rId3" Type="http://schemas.openxmlformats.org/officeDocument/2006/relationships/customXml" Target="../../customXml/item115.xml"/><Relationship Id="rId21" Type="http://schemas.openxmlformats.org/officeDocument/2006/relationships/customXml" Target="../../customXml/item27.xml"/><Relationship Id="rId34" Type="http://schemas.openxmlformats.org/officeDocument/2006/relationships/image" Target="../media/image8.jpg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60.xml"/><Relationship Id="rId17" Type="http://schemas.openxmlformats.org/officeDocument/2006/relationships/customXml" Target="../../customXml/item61.xml"/><Relationship Id="rId25" Type="http://schemas.openxmlformats.org/officeDocument/2006/relationships/customXml" Target="../../customXml/item99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82.xml"/><Relationship Id="rId16" Type="http://schemas.openxmlformats.org/officeDocument/2006/relationships/customXml" Target="../../customXml/item15.xml"/><Relationship Id="rId20" Type="http://schemas.openxmlformats.org/officeDocument/2006/relationships/customXml" Target="../../customXml/item85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14.xml"/><Relationship Id="rId24" Type="http://schemas.openxmlformats.org/officeDocument/2006/relationships/customXml" Target="../../customXml/item48.xml"/><Relationship Id="rId32" Type="http://schemas.openxmlformats.org/officeDocument/2006/relationships/image" Target="../media/image6.png"/><Relationship Id="rId37" Type="http://schemas.openxmlformats.org/officeDocument/2006/relationships/image" Target="../media/image11.png"/><Relationship Id="rId5" Type="http://schemas.openxmlformats.org/officeDocument/2006/relationships/customXml" Target="../../customXml/item124.xml"/><Relationship Id="rId15" Type="http://schemas.openxmlformats.org/officeDocument/2006/relationships/customXml" Target="../../customXml/item84.xml"/><Relationship Id="rId23" Type="http://schemas.openxmlformats.org/officeDocument/2006/relationships/customXml" Target="../../customXml/item11.xml"/><Relationship Id="rId28" Type="http://schemas.openxmlformats.org/officeDocument/2006/relationships/image" Target="../media/image2.png"/><Relationship Id="rId36" Type="http://schemas.openxmlformats.org/officeDocument/2006/relationships/image" Target="../media/image10.png"/><Relationship Id="rId10" Type="http://schemas.openxmlformats.org/officeDocument/2006/relationships/customXml" Target="../../customXml/item125.xml"/><Relationship Id="rId19" Type="http://schemas.openxmlformats.org/officeDocument/2006/relationships/customXml" Target="../../customXml/item37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58.xml"/><Relationship Id="rId9" Type="http://schemas.openxmlformats.org/officeDocument/2006/relationships/customXml" Target="../../customXml/item59.xml"/><Relationship Id="rId14" Type="http://schemas.openxmlformats.org/officeDocument/2006/relationships/customXml" Target="../../customXml/item36.xml"/><Relationship Id="rId22" Type="http://schemas.openxmlformats.org/officeDocument/2006/relationships/customXml" Target="../../customXml/item86.xml"/><Relationship Id="rId27" Type="http://schemas.openxmlformats.org/officeDocument/2006/relationships/slideLayout" Target="../slideLayouts/slideLayout13.xml"/><Relationship Id="rId30" Type="http://schemas.openxmlformats.org/officeDocument/2006/relationships/image" Target="../media/image4.png"/><Relationship Id="rId35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.xml"/><Relationship Id="rId13" Type="http://schemas.openxmlformats.org/officeDocument/2006/relationships/customXml" Target="../../customXml/item90.xml"/><Relationship Id="rId18" Type="http://schemas.openxmlformats.org/officeDocument/2006/relationships/customXml" Target="../../customXml/item91.xml"/><Relationship Id="rId26" Type="http://schemas.openxmlformats.org/officeDocument/2006/relationships/customXml" Target="../../customXml/item117.xml"/><Relationship Id="rId39" Type="http://schemas.openxmlformats.org/officeDocument/2006/relationships/image" Target="../media/image2.png"/><Relationship Id="rId3" Type="http://schemas.openxmlformats.org/officeDocument/2006/relationships/customXml" Target="../../customXml/item39.xml"/><Relationship Id="rId21" Type="http://schemas.openxmlformats.org/officeDocument/2006/relationships/customXml" Target="../../customXml/item119.xml"/><Relationship Id="rId34" Type="http://schemas.openxmlformats.org/officeDocument/2006/relationships/customXml" Target="../../customXml/item94.xml"/><Relationship Id="rId42" Type="http://schemas.openxmlformats.org/officeDocument/2006/relationships/image" Target="../media/image5.png"/><Relationship Id="rId7" Type="http://schemas.openxmlformats.org/officeDocument/2006/relationships/customXml" Target="../../customXml/item102.xml"/><Relationship Id="rId12" Type="http://schemas.openxmlformats.org/officeDocument/2006/relationships/customXml" Target="../../customXml/item40.xml"/><Relationship Id="rId17" Type="http://schemas.openxmlformats.org/officeDocument/2006/relationships/customXml" Target="../../customXml/item41.xml"/><Relationship Id="rId25" Type="http://schemas.openxmlformats.org/officeDocument/2006/relationships/customXml" Target="../../customXml/item42.xml"/><Relationship Id="rId33" Type="http://schemas.openxmlformats.org/officeDocument/2006/relationships/customXml" Target="../../customXml/item43.xml"/><Relationship Id="rId38" Type="http://schemas.openxmlformats.org/officeDocument/2006/relationships/slideLayout" Target="../slideLayouts/slideLayout13.xml"/><Relationship Id="rId46" Type="http://schemas.openxmlformats.org/officeDocument/2006/relationships/image" Target="../media/image13.png"/><Relationship Id="rId2" Type="http://schemas.openxmlformats.org/officeDocument/2006/relationships/customXml" Target="../../customXml/item105.xml"/><Relationship Id="rId16" Type="http://schemas.openxmlformats.org/officeDocument/2006/relationships/customXml" Target="../../customXml/item2.xml"/><Relationship Id="rId20" Type="http://schemas.openxmlformats.org/officeDocument/2006/relationships/customXml" Target="../../customXml/item52.xml"/><Relationship Id="rId29" Type="http://schemas.openxmlformats.org/officeDocument/2006/relationships/customXml" Target="../../customXml/item106.xml"/><Relationship Id="rId41" Type="http://schemas.openxmlformats.org/officeDocument/2006/relationships/image" Target="../media/image4.png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64.xml"/><Relationship Id="rId11" Type="http://schemas.openxmlformats.org/officeDocument/2006/relationships/customXml" Target="../../customXml/item4.xml"/><Relationship Id="rId24" Type="http://schemas.openxmlformats.org/officeDocument/2006/relationships/customXml" Target="../../customXml/item107.xml"/><Relationship Id="rId32" Type="http://schemas.openxmlformats.org/officeDocument/2006/relationships/customXml" Target="../../customXml/item5.xml"/><Relationship Id="rId37" Type="http://schemas.openxmlformats.org/officeDocument/2006/relationships/customXml" Target="../../customXml/item10.xml"/><Relationship Id="rId40" Type="http://schemas.openxmlformats.org/officeDocument/2006/relationships/image" Target="../media/image3.png"/><Relationship Id="rId45" Type="http://schemas.openxmlformats.org/officeDocument/2006/relationships/image" Target="../media/image12.png"/><Relationship Id="rId5" Type="http://schemas.openxmlformats.org/officeDocument/2006/relationships/customXml" Target="../../customXml/item13.xml"/><Relationship Id="rId15" Type="http://schemas.openxmlformats.org/officeDocument/2006/relationships/customXml" Target="../../customXml/item65.xml"/><Relationship Id="rId23" Type="http://schemas.openxmlformats.org/officeDocument/2006/relationships/customXml" Target="../../customXml/item66.xml"/><Relationship Id="rId28" Type="http://schemas.openxmlformats.org/officeDocument/2006/relationships/customXml" Target="../../customXml/item67.xml"/><Relationship Id="rId36" Type="http://schemas.openxmlformats.org/officeDocument/2006/relationships/customXml" Target="../../customXml/item68.xml"/><Relationship Id="rId10" Type="http://schemas.openxmlformats.org/officeDocument/2006/relationships/customXml" Target="../../customXml/item74.xml"/><Relationship Id="rId19" Type="http://schemas.openxmlformats.org/officeDocument/2006/relationships/customXml" Target="../../customXml/item116.xml"/><Relationship Id="rId31" Type="http://schemas.openxmlformats.org/officeDocument/2006/relationships/customXml" Target="../../customXml/item75.xml"/><Relationship Id="rId44" Type="http://schemas.openxmlformats.org/officeDocument/2006/relationships/image" Target="../media/image7.png"/><Relationship Id="rId4" Type="http://schemas.openxmlformats.org/officeDocument/2006/relationships/customXml" Target="../../customXml/item88.xml"/><Relationship Id="rId9" Type="http://schemas.openxmlformats.org/officeDocument/2006/relationships/customXml" Target="../../customXml/item89.xml"/><Relationship Id="rId14" Type="http://schemas.openxmlformats.org/officeDocument/2006/relationships/customXml" Target="../../customXml/item16.xml"/><Relationship Id="rId22" Type="http://schemas.openxmlformats.org/officeDocument/2006/relationships/customXml" Target="../../customXml/item17.xml"/><Relationship Id="rId27" Type="http://schemas.openxmlformats.org/officeDocument/2006/relationships/customXml" Target="../../customXml/item18.xml"/><Relationship Id="rId30" Type="http://schemas.openxmlformats.org/officeDocument/2006/relationships/customXml" Target="../../customXml/item19.xml"/><Relationship Id="rId35" Type="http://schemas.openxmlformats.org/officeDocument/2006/relationships/customXml" Target="../../customXml/item20.xml"/><Relationship Id="rId4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9.xml"/><Relationship Id="rId18" Type="http://schemas.openxmlformats.org/officeDocument/2006/relationships/customXml" Target="../../customXml/item54.xml"/><Relationship Id="rId26" Type="http://schemas.openxmlformats.org/officeDocument/2006/relationships/customXml" Target="../../customXml/item55.xml"/><Relationship Id="rId39" Type="http://schemas.openxmlformats.org/officeDocument/2006/relationships/customXml" Target="../../customXml/item57.xml"/><Relationship Id="rId3" Type="http://schemas.openxmlformats.org/officeDocument/2006/relationships/customXml" Target="../../customXml/item92.xml"/><Relationship Id="rId21" Type="http://schemas.openxmlformats.org/officeDocument/2006/relationships/customXml" Target="../../customXml/item70.xml"/><Relationship Id="rId34" Type="http://schemas.openxmlformats.org/officeDocument/2006/relationships/customXml" Target="../../customXml/item56.xml"/><Relationship Id="rId42" Type="http://schemas.openxmlformats.org/officeDocument/2006/relationships/customXml" Target="../../customXml/item81.xml"/><Relationship Id="rId47" Type="http://schemas.openxmlformats.org/officeDocument/2006/relationships/image" Target="../media/image5.png"/><Relationship Id="rId50" Type="http://schemas.openxmlformats.org/officeDocument/2006/relationships/image" Target="../media/image12.png"/><Relationship Id="rId7" Type="http://schemas.openxmlformats.org/officeDocument/2006/relationships/customXml" Target="../../customXml/item21.xml"/><Relationship Id="rId12" Type="http://schemas.openxmlformats.org/officeDocument/2006/relationships/customXml" Target="../../customXml/item22.xml"/><Relationship Id="rId17" Type="http://schemas.openxmlformats.org/officeDocument/2006/relationships/customXml" Target="../../customXml/item7.xml"/><Relationship Id="rId25" Type="http://schemas.openxmlformats.org/officeDocument/2006/relationships/customXml" Target="../../customXml/item114.xml"/><Relationship Id="rId33" Type="http://schemas.openxmlformats.org/officeDocument/2006/relationships/customXml" Target="../../customXml/item25.xml"/><Relationship Id="rId38" Type="http://schemas.openxmlformats.org/officeDocument/2006/relationships/customXml" Target="../../customXml/item9.xml"/><Relationship Id="rId46" Type="http://schemas.openxmlformats.org/officeDocument/2006/relationships/image" Target="../media/image4.png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77.xml"/><Relationship Id="rId20" Type="http://schemas.openxmlformats.org/officeDocument/2006/relationships/customXml" Target="../../customXml/item23.xml"/><Relationship Id="rId29" Type="http://schemas.openxmlformats.org/officeDocument/2006/relationships/customXml" Target="../../customXml/item79.xml"/><Relationship Id="rId41" Type="http://schemas.openxmlformats.org/officeDocument/2006/relationships/customXml" Target="../../customXml/item26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20.xml"/><Relationship Id="rId11" Type="http://schemas.openxmlformats.org/officeDocument/2006/relationships/customXml" Target="../../customXml/item121.xml"/><Relationship Id="rId24" Type="http://schemas.openxmlformats.org/officeDocument/2006/relationships/customXml" Target="../../customXml/item78.xml"/><Relationship Id="rId32" Type="http://schemas.openxmlformats.org/officeDocument/2006/relationships/customXml" Target="../../customXml/item123.xml"/><Relationship Id="rId37" Type="http://schemas.openxmlformats.org/officeDocument/2006/relationships/customXml" Target="../../customXml/item80.xml"/><Relationship Id="rId40" Type="http://schemas.openxmlformats.org/officeDocument/2006/relationships/customXml" Target="../../customXml/item97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53.xml"/><Relationship Id="rId15" Type="http://schemas.openxmlformats.org/officeDocument/2006/relationships/customXml" Target="../../customXml/item32.xml"/><Relationship Id="rId23" Type="http://schemas.openxmlformats.org/officeDocument/2006/relationships/customXml" Target="../../customXml/item46.xml"/><Relationship Id="rId28" Type="http://schemas.openxmlformats.org/officeDocument/2006/relationships/customXml" Target="../../customXml/item24.xml"/><Relationship Id="rId36" Type="http://schemas.openxmlformats.org/officeDocument/2006/relationships/customXml" Target="../../customXml/item33.xml"/><Relationship Id="rId49" Type="http://schemas.openxmlformats.org/officeDocument/2006/relationships/image" Target="../media/image7.png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96.xml"/><Relationship Id="rId31" Type="http://schemas.openxmlformats.org/officeDocument/2006/relationships/customXml" Target="../../customXml/item47.xml"/><Relationship Id="rId44" Type="http://schemas.openxmlformats.org/officeDocument/2006/relationships/image" Target="../media/image2.png"/><Relationship Id="rId4" Type="http://schemas.openxmlformats.org/officeDocument/2006/relationships/customXml" Target="../../customXml/item108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95.xml"/><Relationship Id="rId22" Type="http://schemas.openxmlformats.org/officeDocument/2006/relationships/customXml" Target="../../customXml/item8.xml"/><Relationship Id="rId27" Type="http://schemas.openxmlformats.org/officeDocument/2006/relationships/customXml" Target="../../customXml/item122.xml"/><Relationship Id="rId30" Type="http://schemas.openxmlformats.org/officeDocument/2006/relationships/customXml" Target="../../customXml/item110.xml"/><Relationship Id="rId35" Type="http://schemas.openxmlformats.org/officeDocument/2006/relationships/customXml" Target="../../customXml/item103.xml"/><Relationship Id="rId43" Type="http://schemas.openxmlformats.org/officeDocument/2006/relationships/slideLayout" Target="../slideLayouts/slideLayout13.xml"/><Relationship Id="rId48" Type="http://schemas.openxmlformats.org/officeDocument/2006/relationships/image" Target="../media/image6.png"/><Relationship Id="rId8" Type="http://schemas.openxmlformats.org/officeDocument/2006/relationships/customXml" Target="../../customXml/item76.xml"/><Relationship Id="rId5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customXml" Target="../../customXml/item30.xml"/><Relationship Id="rId18" Type="http://schemas.openxmlformats.org/officeDocument/2006/relationships/customXml" Target="../../customXml/item101.xml"/><Relationship Id="rId26" Type="http://schemas.openxmlformats.org/officeDocument/2006/relationships/image" Target="../media/image8.jpg"/><Relationship Id="rId3" Type="http://schemas.openxmlformats.org/officeDocument/2006/relationships/customXml" Target="../../customXml/item49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.xml"/><Relationship Id="rId12" Type="http://schemas.openxmlformats.org/officeDocument/2006/relationships/customXml" Target="../../customXml/item118.xml"/><Relationship Id="rId17" Type="http://schemas.openxmlformats.org/officeDocument/2006/relationships/customXml" Target="../../customXml/item51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12.xml"/><Relationship Id="rId20" Type="http://schemas.openxmlformats.org/officeDocument/2006/relationships/image" Target="../media/image2.png"/><Relationship Id="rId29" Type="http://schemas.openxmlformats.org/officeDocument/2006/relationships/image" Target="../media/image16.png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50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12.xml"/><Relationship Id="rId15" Type="http://schemas.openxmlformats.org/officeDocument/2006/relationships/customXml" Target="../../customXml/item87.xml"/><Relationship Id="rId23" Type="http://schemas.openxmlformats.org/officeDocument/2006/relationships/image" Target="../media/image5.png"/><Relationship Id="rId28" Type="http://schemas.openxmlformats.org/officeDocument/2006/relationships/image" Target="../media/image15.png"/><Relationship Id="rId10" Type="http://schemas.openxmlformats.org/officeDocument/2006/relationships/customXml" Target="../../customXml/item113.xml"/><Relationship Id="rId19" Type="http://schemas.openxmlformats.org/officeDocument/2006/relationships/slideLayout" Target="../slideLayouts/slideLayout13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72.xml"/><Relationship Id="rId14" Type="http://schemas.openxmlformats.org/officeDocument/2006/relationships/customXml" Target="../../customXml/item73.xml"/><Relationship Id="rId22" Type="http://schemas.openxmlformats.org/officeDocument/2006/relationships/image" Target="../media/image4.png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080428" y="4269362"/>
            <a:ext cx="1760706" cy="933855"/>
          </a:xfrm>
          <a:prstGeom prst="flowChartProcess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2D4B"/>
                  </a:solidFill>
                </a:ln>
              </a:rPr>
              <a:t>Timesheet Entry</a:t>
            </a:r>
            <a:endParaRPr lang="en-US" dirty="0" smtClean="0">
              <a:ln>
                <a:solidFill>
                  <a:srgbClr val="002D4B"/>
                </a:solidFill>
              </a:ln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4841134" y="2592490"/>
            <a:ext cx="1760706" cy="933855"/>
          </a:xfrm>
          <a:prstGeom prst="flowChartProcess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2D4B"/>
                  </a:solidFill>
                </a:ln>
              </a:rPr>
              <a:t>Student</a:t>
            </a:r>
            <a:endParaRPr lang="en-US" dirty="0" smtClean="0">
              <a:ln>
                <a:solidFill>
                  <a:srgbClr val="002D4B"/>
                </a:solidFill>
              </a:ln>
            </a:endParaRPr>
          </a:p>
          <a:p>
            <a:pPr algn="ctr"/>
            <a:r>
              <a:rPr lang="en-US" dirty="0" smtClean="0">
                <a:ln>
                  <a:solidFill>
                    <a:srgbClr val="002D4B"/>
                  </a:solidFill>
                </a:ln>
              </a:rPr>
              <a:t>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68" y="2587185"/>
            <a:ext cx="437272" cy="437272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4841134" y="1062713"/>
            <a:ext cx="1760706" cy="933855"/>
          </a:xfrm>
          <a:prstGeom prst="flowChartProcess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2D4B"/>
                  </a:solidFill>
                </a:ln>
              </a:rPr>
              <a:t>Login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601840" y="4269362"/>
            <a:ext cx="1760706" cy="933855"/>
          </a:xfrm>
          <a:prstGeom prst="flowChartProcess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2D4B"/>
                  </a:solidFill>
                </a:ln>
              </a:rPr>
              <a:t>Reports</a:t>
            </a:r>
          </a:p>
        </p:txBody>
      </p:sp>
      <p:cxnSp>
        <p:nvCxnSpPr>
          <p:cNvPr id="8" name="Elbow Connector 7"/>
          <p:cNvCxnSpPr>
            <a:stCxn id="3" idx="2"/>
            <a:endCxn id="6" idx="0"/>
          </p:cNvCxnSpPr>
          <p:nvPr/>
        </p:nvCxnSpPr>
        <p:spPr>
          <a:xfrm rot="16200000" flipH="1">
            <a:off x="6230332" y="3017500"/>
            <a:ext cx="743017" cy="1760706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2" idx="0"/>
          </p:cNvCxnSpPr>
          <p:nvPr/>
        </p:nvCxnSpPr>
        <p:spPr>
          <a:xfrm rot="5400000">
            <a:off x="4469626" y="3017500"/>
            <a:ext cx="743017" cy="1760706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3" idx="0"/>
          </p:cNvCxnSpPr>
          <p:nvPr/>
        </p:nvCxnSpPr>
        <p:spPr>
          <a:xfrm>
            <a:off x="5721487" y="1996568"/>
            <a:ext cx="0" cy="5959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83763" y="99161"/>
            <a:ext cx="916161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Student </a:t>
            </a:r>
            <a:r>
              <a:rPr lang="en-US" sz="54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Web Interface Sitemap</a:t>
            </a:r>
            <a:endParaRPr lang="en-US" sz="54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80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WebBrowser"/>
          <p:cNvGrpSpPr/>
          <p:nvPr>
            <p:custDataLst>
              <p:custData r:id="rId1"/>
            </p:custDataLst>
          </p:nvPr>
        </p:nvGrpSpPr>
        <p:grpSpPr>
          <a:xfrm>
            <a:off x="189146" y="0"/>
            <a:ext cx="11715345" cy="6858000"/>
            <a:chOff x="0" y="0"/>
            <a:chExt cx="9144000" cy="6858000"/>
          </a:xfrm>
        </p:grpSpPr>
        <p:sp>
          <p:nvSpPr>
            <p:cNvPr id="2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Left Arrow 5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3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http://www.csumb.edu/SLTimeSheet/SDashboard.php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3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0" name="Rectangle 109"/>
          <p:cNvSpPr/>
          <p:nvPr/>
        </p:nvSpPr>
        <p:spPr>
          <a:xfrm>
            <a:off x="453415" y="879648"/>
            <a:ext cx="11186808" cy="1515541"/>
          </a:xfrm>
          <a:prstGeom prst="rect">
            <a:avLst/>
          </a:prstGeom>
          <a:solidFill>
            <a:srgbClr val="002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ontent"/>
          <p:cNvSpPr txBox="1"/>
          <p:nvPr>
            <p:custDataLst>
              <p:custData r:id="rId2"/>
            </p:custDataLst>
          </p:nvPr>
        </p:nvSpPr>
        <p:spPr>
          <a:xfrm>
            <a:off x="598339" y="1000857"/>
            <a:ext cx="7264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112" name="Content"/>
          <p:cNvSpPr txBox="1"/>
          <p:nvPr>
            <p:custDataLst>
              <p:custData r:id="rId3"/>
            </p:custDataLst>
          </p:nvPr>
        </p:nvSpPr>
        <p:spPr>
          <a:xfrm>
            <a:off x="5072017" y="933152"/>
            <a:ext cx="3978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ID:</a:t>
            </a:r>
          </a:p>
        </p:txBody>
      </p:sp>
      <p:sp>
        <p:nvSpPr>
          <p:cNvPr id="113" name="Content"/>
          <p:cNvSpPr txBox="1"/>
          <p:nvPr>
            <p:custDataLst>
              <p:custData r:id="rId4"/>
            </p:custDataLst>
          </p:nvPr>
        </p:nvSpPr>
        <p:spPr>
          <a:xfrm>
            <a:off x="606264" y="1417055"/>
            <a:ext cx="77579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Course:</a:t>
            </a:r>
          </a:p>
        </p:txBody>
      </p:sp>
      <p:sp>
        <p:nvSpPr>
          <p:cNvPr id="114" name="Content"/>
          <p:cNvSpPr txBox="1"/>
          <p:nvPr>
            <p:custDataLst>
              <p:custData r:id="rId5"/>
            </p:custDataLst>
          </p:nvPr>
        </p:nvSpPr>
        <p:spPr>
          <a:xfrm>
            <a:off x="606263" y="1857871"/>
            <a:ext cx="12963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Name:</a:t>
            </a:r>
          </a:p>
        </p:txBody>
      </p:sp>
      <p:sp>
        <p:nvSpPr>
          <p:cNvPr id="115" name="Content"/>
          <p:cNvSpPr txBox="1"/>
          <p:nvPr>
            <p:custDataLst>
              <p:custData r:id="rId6"/>
            </p:custDataLst>
          </p:nvPr>
        </p:nvSpPr>
        <p:spPr>
          <a:xfrm>
            <a:off x="5072017" y="1879189"/>
            <a:ext cx="156465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Approver:</a:t>
            </a:r>
          </a:p>
        </p:txBody>
      </p:sp>
      <p:sp>
        <p:nvSpPr>
          <p:cNvPr id="116" name="Content"/>
          <p:cNvSpPr txBox="1"/>
          <p:nvPr>
            <p:custDataLst>
              <p:custData r:id="rId7"/>
            </p:custDataLst>
          </p:nvPr>
        </p:nvSpPr>
        <p:spPr>
          <a:xfrm>
            <a:off x="5081988" y="1411235"/>
            <a:ext cx="9919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Instructor:</a:t>
            </a:r>
          </a:p>
        </p:txBody>
      </p:sp>
      <p:sp>
        <p:nvSpPr>
          <p:cNvPr id="119" name="Content"/>
          <p:cNvSpPr/>
          <p:nvPr>
            <p:custDataLst>
              <p:custData r:id="rId8"/>
            </p:custDataLst>
          </p:nvPr>
        </p:nvSpPr>
        <p:spPr>
          <a:xfrm>
            <a:off x="2170922" y="962778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Jones, Jessica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9"/>
            </p:custDataLst>
          </p:nvPr>
        </p:nvSpPr>
        <p:spPr>
          <a:xfrm>
            <a:off x="6577430" y="923986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JONE2897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10"/>
            </p:custDataLst>
          </p:nvPr>
        </p:nvSpPr>
        <p:spPr>
          <a:xfrm>
            <a:off x="6580800" y="1411235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Dr. Eric Tao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/>
          <p:nvPr>
            <p:custDataLst>
              <p:custData r:id="rId11"/>
            </p:custDataLst>
          </p:nvPr>
        </p:nvSpPr>
        <p:spPr>
          <a:xfrm>
            <a:off x="2186518" y="1418957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CST361s Service Learning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/>
          <p:nvPr>
            <p:custDataLst>
              <p:custData r:id="rId12"/>
            </p:custDataLst>
          </p:nvPr>
        </p:nvSpPr>
        <p:spPr>
          <a:xfrm>
            <a:off x="2170922" y="1879043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Seaside Elementary School 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7" name="Content"/>
          <p:cNvSpPr/>
          <p:nvPr>
            <p:custDataLst>
              <p:custData r:id="rId13"/>
            </p:custDataLst>
          </p:nvPr>
        </p:nvSpPr>
        <p:spPr>
          <a:xfrm>
            <a:off x="6582455" y="1888575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Nick Furry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 txBox="1"/>
          <p:nvPr>
            <p:custDataLst>
              <p:custData r:id="rId14"/>
            </p:custDataLst>
          </p:nvPr>
        </p:nvSpPr>
        <p:spPr>
          <a:xfrm>
            <a:off x="2028475" y="3645924"/>
            <a:ext cx="72824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</a:t>
            </a:r>
          </a:p>
        </p:txBody>
      </p:sp>
      <p:sp>
        <p:nvSpPr>
          <p:cNvPr id="131" name="Content"/>
          <p:cNvSpPr txBox="1"/>
          <p:nvPr>
            <p:custDataLst>
              <p:custData r:id="rId15"/>
            </p:custDataLst>
          </p:nvPr>
        </p:nvSpPr>
        <p:spPr>
          <a:xfrm>
            <a:off x="3185370" y="3478081"/>
            <a:ext cx="1319854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Week Ending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sp>
        <p:nvSpPr>
          <p:cNvPr id="132" name="Content"/>
          <p:cNvSpPr txBox="1"/>
          <p:nvPr>
            <p:custDataLst>
              <p:custData r:id="rId16"/>
            </p:custDataLst>
          </p:nvPr>
        </p:nvSpPr>
        <p:spPr>
          <a:xfrm>
            <a:off x="4505224" y="3651102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Hours</a:t>
            </a:r>
          </a:p>
        </p:txBody>
      </p:sp>
      <p:sp>
        <p:nvSpPr>
          <p:cNvPr id="133" name="Content"/>
          <p:cNvSpPr txBox="1"/>
          <p:nvPr>
            <p:custDataLst>
              <p:custData r:id="rId17"/>
            </p:custDataLst>
          </p:nvPr>
        </p:nvSpPr>
        <p:spPr>
          <a:xfrm>
            <a:off x="5774401" y="3643530"/>
            <a:ext cx="118718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</a:p>
        </p:txBody>
      </p:sp>
      <p:sp>
        <p:nvSpPr>
          <p:cNvPr id="134" name="Content"/>
          <p:cNvSpPr txBox="1"/>
          <p:nvPr>
            <p:custDataLst>
              <p:custData r:id="rId18"/>
            </p:custDataLst>
          </p:nvPr>
        </p:nvSpPr>
        <p:spPr>
          <a:xfrm>
            <a:off x="7013798" y="3472658"/>
            <a:ext cx="1188720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Submitted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sp>
        <p:nvSpPr>
          <p:cNvPr id="135" name="Content"/>
          <p:cNvSpPr txBox="1"/>
          <p:nvPr>
            <p:custDataLst>
              <p:custData r:id="rId19"/>
            </p:custDataLst>
          </p:nvPr>
        </p:nvSpPr>
        <p:spPr>
          <a:xfrm>
            <a:off x="8362273" y="3694014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Edit/View</a:t>
            </a:r>
          </a:p>
        </p:txBody>
      </p:sp>
      <p:graphicFrame>
        <p:nvGraphicFramePr>
          <p:cNvPr id="138" name="Table"/>
          <p:cNvGraphicFramePr>
            <a:graphicFrameLocks noGrp="1"/>
          </p:cNvGraphicFramePr>
          <p:nvPr>
            <p:custDataLst>
              <p:custData r:id="rId20"/>
            </p:custDataLst>
            <p:extLst>
              <p:ext uri="{D42A27DB-BD31-4B8C-83A1-F6EECF244321}">
                <p14:modId xmlns:p14="http://schemas.microsoft.com/office/powerpoint/2010/main" val="569934687"/>
              </p:ext>
            </p:extLst>
          </p:nvPr>
        </p:nvGraphicFramePr>
        <p:xfrm>
          <a:off x="1932911" y="3962451"/>
          <a:ext cx="7602996" cy="8819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62090913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4288079358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1909724705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07/02/2016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10.15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APPROVED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07/03/2016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07/09/2016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18.89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SUBMITTED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07/10/2016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07/16/2016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4.0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SAVED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99402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366" y="968188"/>
            <a:ext cx="2297773" cy="1299883"/>
          </a:xfrm>
          <a:prstGeom prst="rect">
            <a:avLst/>
          </a:prstGeom>
        </p:spPr>
      </p:pic>
      <p:sp>
        <p:nvSpPr>
          <p:cNvPr id="147" name="Content"/>
          <p:cNvSpPr/>
          <p:nvPr>
            <p:custDataLst>
              <p:custData r:id="rId21"/>
            </p:custDataLst>
          </p:nvPr>
        </p:nvSpPr>
        <p:spPr>
          <a:xfrm>
            <a:off x="8780303" y="3993276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9" name="Content"/>
          <p:cNvSpPr/>
          <p:nvPr>
            <p:custDataLst>
              <p:custData r:id="rId22"/>
            </p:custDataLst>
          </p:nvPr>
        </p:nvSpPr>
        <p:spPr>
          <a:xfrm>
            <a:off x="8780303" y="4310806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0" name="Content"/>
          <p:cNvSpPr/>
          <p:nvPr>
            <p:custDataLst>
              <p:custData r:id="rId23"/>
            </p:custDataLst>
          </p:nvPr>
        </p:nvSpPr>
        <p:spPr>
          <a:xfrm>
            <a:off x="8780303" y="4587655"/>
            <a:ext cx="176330" cy="18081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4" name="Content"/>
          <p:cNvSpPr/>
          <p:nvPr>
            <p:custDataLst>
              <p:custData r:id="rId24"/>
            </p:custDataLst>
          </p:nvPr>
        </p:nvSpPr>
        <p:spPr>
          <a:xfrm>
            <a:off x="5469882" y="2479394"/>
            <a:ext cx="1009533" cy="970923"/>
          </a:xfrm>
          <a:prstGeom prst="roundRect">
            <a:avLst/>
          </a:prstGeom>
          <a:blipFill dpi="0" rotWithShape="1">
            <a:blip r:embed="rId35"/>
            <a:srcRect/>
            <a:stretch>
              <a:fillRect l="10000" r="10000" b="24000"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REPORTS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2" name="Content"/>
          <p:cNvSpPr/>
          <p:nvPr>
            <p:custDataLst>
              <p:custData r:id="rId25"/>
            </p:custDataLst>
          </p:nvPr>
        </p:nvSpPr>
        <p:spPr>
          <a:xfrm>
            <a:off x="8077239" y="2479394"/>
            <a:ext cx="1009533" cy="970923"/>
          </a:xfrm>
          <a:prstGeom prst="roundRect">
            <a:avLst/>
          </a:prstGeom>
          <a:blipFill dpi="0" rotWithShape="1">
            <a:blip r:embed="rId36"/>
            <a:srcRect/>
            <a:stretch>
              <a:fillRect l="10000" r="10000" b="24000"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LOGOUT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3" name="Content"/>
          <p:cNvSpPr/>
          <p:nvPr>
            <p:custDataLst>
              <p:custData r:id="rId26"/>
            </p:custDataLst>
          </p:nvPr>
        </p:nvSpPr>
        <p:spPr>
          <a:xfrm>
            <a:off x="2965903" y="2464848"/>
            <a:ext cx="1056873" cy="970923"/>
          </a:xfrm>
          <a:prstGeom prst="roundRect">
            <a:avLst/>
          </a:prstGeom>
          <a:blipFill dpi="0" rotWithShape="1">
            <a:blip r:embed="rId37"/>
            <a:srcRect/>
            <a:stretch>
              <a:fillRect l="10000" r="10000" b="24000"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Timesheet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WebBrowser"/>
          <p:cNvGrpSpPr/>
          <p:nvPr>
            <p:custDataLst>
              <p:custData r:id="rId1"/>
            </p:custDataLst>
          </p:nvPr>
        </p:nvGrpSpPr>
        <p:grpSpPr>
          <a:xfrm>
            <a:off x="186454" y="-4525"/>
            <a:ext cx="11715345" cy="6858000"/>
            <a:chOff x="0" y="0"/>
            <a:chExt cx="9144000" cy="6858000"/>
          </a:xfrm>
        </p:grpSpPr>
        <p:sp>
          <p:nvSpPr>
            <p:cNvPr id="2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Left Arrow 5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3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http://www.csumb.edu/SLTimeSheet/SEntry.php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3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0" name="Rectangle 109"/>
          <p:cNvSpPr/>
          <p:nvPr/>
        </p:nvSpPr>
        <p:spPr>
          <a:xfrm>
            <a:off x="486383" y="774700"/>
            <a:ext cx="11186808" cy="1799617"/>
          </a:xfrm>
          <a:prstGeom prst="rect">
            <a:avLst/>
          </a:prstGeom>
          <a:solidFill>
            <a:srgbClr val="002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Calendar"/>
          <p:cNvGrpSpPr/>
          <p:nvPr>
            <p:custDataLst>
              <p:custData r:id="rId2"/>
            </p:custDataLst>
          </p:nvPr>
        </p:nvGrpSpPr>
        <p:grpSpPr>
          <a:xfrm>
            <a:off x="9756199" y="888132"/>
            <a:ext cx="1708751" cy="1374975"/>
            <a:chOff x="3646492" y="2684275"/>
            <a:chExt cx="1851017" cy="1489451"/>
          </a:xfrm>
        </p:grpSpPr>
        <p:sp>
          <p:nvSpPr>
            <p:cNvPr id="54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56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57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July, 2016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59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1" name="Content"/>
          <p:cNvSpPr txBox="1"/>
          <p:nvPr>
            <p:custDataLst>
              <p:custData r:id="rId3"/>
            </p:custDataLst>
          </p:nvPr>
        </p:nvSpPr>
        <p:spPr>
          <a:xfrm>
            <a:off x="631307" y="895909"/>
            <a:ext cx="7264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112" name="Content"/>
          <p:cNvSpPr txBox="1"/>
          <p:nvPr>
            <p:custDataLst>
              <p:custData r:id="rId4"/>
            </p:custDataLst>
          </p:nvPr>
        </p:nvSpPr>
        <p:spPr>
          <a:xfrm>
            <a:off x="5104985" y="828204"/>
            <a:ext cx="3978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ID:</a:t>
            </a:r>
          </a:p>
        </p:txBody>
      </p:sp>
      <p:sp>
        <p:nvSpPr>
          <p:cNvPr id="113" name="Content"/>
          <p:cNvSpPr txBox="1"/>
          <p:nvPr>
            <p:custDataLst>
              <p:custData r:id="rId5"/>
            </p:custDataLst>
          </p:nvPr>
        </p:nvSpPr>
        <p:spPr>
          <a:xfrm>
            <a:off x="639232" y="1312107"/>
            <a:ext cx="77579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Course:</a:t>
            </a:r>
          </a:p>
        </p:txBody>
      </p:sp>
      <p:sp>
        <p:nvSpPr>
          <p:cNvPr id="114" name="Content"/>
          <p:cNvSpPr txBox="1"/>
          <p:nvPr>
            <p:custDataLst>
              <p:custData r:id="rId6"/>
            </p:custDataLst>
          </p:nvPr>
        </p:nvSpPr>
        <p:spPr>
          <a:xfrm>
            <a:off x="639231" y="1727523"/>
            <a:ext cx="12963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Name:</a:t>
            </a:r>
          </a:p>
        </p:txBody>
      </p:sp>
      <p:sp>
        <p:nvSpPr>
          <p:cNvPr id="115" name="Content"/>
          <p:cNvSpPr txBox="1"/>
          <p:nvPr>
            <p:custDataLst>
              <p:custData r:id="rId7"/>
            </p:custDataLst>
          </p:nvPr>
        </p:nvSpPr>
        <p:spPr>
          <a:xfrm>
            <a:off x="639231" y="2142939"/>
            <a:ext cx="156465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Approver:</a:t>
            </a:r>
          </a:p>
        </p:txBody>
      </p:sp>
      <p:sp>
        <p:nvSpPr>
          <p:cNvPr id="116" name="Content"/>
          <p:cNvSpPr txBox="1"/>
          <p:nvPr>
            <p:custDataLst>
              <p:custData r:id="rId8"/>
            </p:custDataLst>
          </p:nvPr>
        </p:nvSpPr>
        <p:spPr>
          <a:xfrm>
            <a:off x="5114956" y="1306287"/>
            <a:ext cx="9919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Instructor:</a:t>
            </a:r>
          </a:p>
        </p:txBody>
      </p:sp>
      <p:sp>
        <p:nvSpPr>
          <p:cNvPr id="117" name="Content"/>
          <p:cNvSpPr txBox="1"/>
          <p:nvPr>
            <p:custDataLst>
              <p:custData r:id="rId9"/>
            </p:custDataLst>
          </p:nvPr>
        </p:nvSpPr>
        <p:spPr>
          <a:xfrm>
            <a:off x="5084645" y="1786330"/>
            <a:ext cx="143571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Week End Date:</a:t>
            </a:r>
          </a:p>
        </p:txBody>
      </p:sp>
      <p:sp>
        <p:nvSpPr>
          <p:cNvPr id="118" name="Content"/>
          <p:cNvSpPr txBox="1"/>
          <p:nvPr>
            <p:custDataLst>
              <p:custData r:id="rId10"/>
            </p:custDataLst>
          </p:nvPr>
        </p:nvSpPr>
        <p:spPr>
          <a:xfrm>
            <a:off x="5084645" y="2214690"/>
            <a:ext cx="70468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</p:txBody>
      </p:sp>
      <p:sp>
        <p:nvSpPr>
          <p:cNvPr id="119" name="Content"/>
          <p:cNvSpPr/>
          <p:nvPr>
            <p:custDataLst>
              <p:custData r:id="rId11"/>
            </p:custDataLst>
          </p:nvPr>
        </p:nvSpPr>
        <p:spPr>
          <a:xfrm>
            <a:off x="2203890" y="857830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Jones, Jessica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2"/>
            </p:custDataLst>
          </p:nvPr>
        </p:nvSpPr>
        <p:spPr>
          <a:xfrm>
            <a:off x="6610398" y="819038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JONE2897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13"/>
            </p:custDataLst>
          </p:nvPr>
        </p:nvSpPr>
        <p:spPr>
          <a:xfrm>
            <a:off x="6613768" y="1306287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Dr. Eric Tao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14"/>
            </p:custDataLst>
          </p:nvPr>
        </p:nvSpPr>
        <p:spPr>
          <a:xfrm>
            <a:off x="6617987" y="1787180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07/09/2016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/>
          <p:nvPr>
            <p:custDataLst>
              <p:custData r:id="rId15"/>
            </p:custDataLst>
          </p:nvPr>
        </p:nvSpPr>
        <p:spPr>
          <a:xfrm>
            <a:off x="2219486" y="1314009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CST361s Service Learning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/>
          <p:nvPr>
            <p:custDataLst>
              <p:custData r:id="rId16"/>
            </p:custDataLst>
          </p:nvPr>
        </p:nvSpPr>
        <p:spPr>
          <a:xfrm>
            <a:off x="2203890" y="1774095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Seaside Elementary School 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7" name="Content"/>
          <p:cNvSpPr/>
          <p:nvPr>
            <p:custDataLst>
              <p:custData r:id="rId17"/>
            </p:custDataLst>
          </p:nvPr>
        </p:nvSpPr>
        <p:spPr>
          <a:xfrm>
            <a:off x="2219486" y="2214690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Nick Furry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 txBox="1"/>
          <p:nvPr>
            <p:custDataLst>
              <p:custData r:id="rId18"/>
            </p:custDataLst>
          </p:nvPr>
        </p:nvSpPr>
        <p:spPr>
          <a:xfrm>
            <a:off x="6597295" y="2202218"/>
            <a:ext cx="58156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</a:t>
            </a:r>
          </a:p>
        </p:txBody>
      </p:sp>
      <p:sp>
        <p:nvSpPr>
          <p:cNvPr id="129" name="Content"/>
          <p:cNvSpPr txBox="1"/>
          <p:nvPr>
            <p:custDataLst>
              <p:custData r:id="rId19"/>
            </p:custDataLst>
          </p:nvPr>
        </p:nvSpPr>
        <p:spPr>
          <a:xfrm>
            <a:off x="424486" y="2600785"/>
            <a:ext cx="17032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Week of 7/3/2016</a:t>
            </a:r>
          </a:p>
        </p:txBody>
      </p:sp>
      <p:sp>
        <p:nvSpPr>
          <p:cNvPr id="130" name="Content"/>
          <p:cNvSpPr txBox="1"/>
          <p:nvPr>
            <p:custDataLst>
              <p:custData r:id="rId20"/>
            </p:custDataLst>
          </p:nvPr>
        </p:nvSpPr>
        <p:spPr>
          <a:xfrm>
            <a:off x="1697455" y="2790724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Sunday</a:t>
            </a:r>
          </a:p>
        </p:txBody>
      </p:sp>
      <p:sp>
        <p:nvSpPr>
          <p:cNvPr id="131" name="Content"/>
          <p:cNvSpPr txBox="1"/>
          <p:nvPr>
            <p:custDataLst>
              <p:custData r:id="rId21"/>
            </p:custDataLst>
          </p:nvPr>
        </p:nvSpPr>
        <p:spPr>
          <a:xfrm>
            <a:off x="2983803" y="2790093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Monday</a:t>
            </a:r>
          </a:p>
        </p:txBody>
      </p:sp>
      <p:sp>
        <p:nvSpPr>
          <p:cNvPr id="132" name="Content"/>
          <p:cNvSpPr txBox="1"/>
          <p:nvPr>
            <p:custDataLst>
              <p:custData r:id="rId22"/>
            </p:custDataLst>
          </p:nvPr>
        </p:nvSpPr>
        <p:spPr>
          <a:xfrm>
            <a:off x="4269770" y="2788912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Tuesday</a:t>
            </a:r>
          </a:p>
        </p:txBody>
      </p:sp>
      <p:sp>
        <p:nvSpPr>
          <p:cNvPr id="133" name="Content"/>
          <p:cNvSpPr txBox="1"/>
          <p:nvPr>
            <p:custDataLst>
              <p:custData r:id="rId23"/>
            </p:custDataLst>
          </p:nvPr>
        </p:nvSpPr>
        <p:spPr>
          <a:xfrm>
            <a:off x="5555737" y="2796561"/>
            <a:ext cx="118718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Wednesday</a:t>
            </a:r>
          </a:p>
        </p:txBody>
      </p:sp>
      <p:sp>
        <p:nvSpPr>
          <p:cNvPr id="134" name="Content"/>
          <p:cNvSpPr txBox="1"/>
          <p:nvPr>
            <p:custDataLst>
              <p:custData r:id="rId24"/>
            </p:custDataLst>
          </p:nvPr>
        </p:nvSpPr>
        <p:spPr>
          <a:xfrm>
            <a:off x="6840165" y="2796561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Thursday</a:t>
            </a:r>
          </a:p>
        </p:txBody>
      </p:sp>
      <p:sp>
        <p:nvSpPr>
          <p:cNvPr id="135" name="Content"/>
          <p:cNvSpPr txBox="1"/>
          <p:nvPr>
            <p:custDataLst>
              <p:custData r:id="rId25"/>
            </p:custDataLst>
          </p:nvPr>
        </p:nvSpPr>
        <p:spPr>
          <a:xfrm>
            <a:off x="8126819" y="2806601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Friday</a:t>
            </a:r>
          </a:p>
        </p:txBody>
      </p:sp>
      <p:sp>
        <p:nvSpPr>
          <p:cNvPr id="136" name="Content"/>
          <p:cNvSpPr txBox="1"/>
          <p:nvPr>
            <p:custDataLst>
              <p:custData r:id="rId26"/>
            </p:custDataLst>
          </p:nvPr>
        </p:nvSpPr>
        <p:spPr>
          <a:xfrm>
            <a:off x="9412480" y="2795187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Saturday</a:t>
            </a:r>
          </a:p>
        </p:txBody>
      </p:sp>
      <p:sp>
        <p:nvSpPr>
          <p:cNvPr id="137" name="Content"/>
          <p:cNvSpPr txBox="1"/>
          <p:nvPr>
            <p:custDataLst>
              <p:custData r:id="rId27"/>
            </p:custDataLst>
          </p:nvPr>
        </p:nvSpPr>
        <p:spPr>
          <a:xfrm>
            <a:off x="10713079" y="2795239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</a:t>
            </a:r>
          </a:p>
        </p:txBody>
      </p:sp>
      <p:graphicFrame>
        <p:nvGraphicFramePr>
          <p:cNvPr id="138" name="Table"/>
          <p:cNvGraphicFramePr>
            <a:graphicFrameLocks noGrp="1"/>
          </p:cNvGraphicFramePr>
          <p:nvPr>
            <p:custDataLst>
              <p:custData r:id="rId28"/>
            </p:custDataLst>
            <p:extLst>
              <p:ext uri="{D42A27DB-BD31-4B8C-83A1-F6EECF244321}">
                <p14:modId xmlns:p14="http://schemas.microsoft.com/office/powerpoint/2010/main" val="1831429569"/>
              </p:ext>
            </p:extLst>
          </p:nvPr>
        </p:nvGraphicFramePr>
        <p:xfrm>
          <a:off x="1697457" y="3063620"/>
          <a:ext cx="8870162" cy="7217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62090913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4288079358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1909724705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4:30 PM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3:45 PM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3:30 PM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10:02 AM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7:30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7:30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8:05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1:11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3.0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3.75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4.58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3.15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" name="Content"/>
          <p:cNvSpPr txBox="1"/>
          <p:nvPr>
            <p:custDataLst>
              <p:custData r:id="rId29"/>
            </p:custDataLst>
          </p:nvPr>
        </p:nvSpPr>
        <p:spPr>
          <a:xfrm>
            <a:off x="868982" y="3082015"/>
            <a:ext cx="836878" cy="27051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Start</a:t>
            </a:r>
          </a:p>
        </p:txBody>
      </p:sp>
      <p:sp>
        <p:nvSpPr>
          <p:cNvPr id="140" name="Content"/>
          <p:cNvSpPr txBox="1"/>
          <p:nvPr>
            <p:custDataLst>
              <p:custData r:id="rId30"/>
            </p:custDataLst>
          </p:nvPr>
        </p:nvSpPr>
        <p:spPr>
          <a:xfrm>
            <a:off x="931432" y="3352526"/>
            <a:ext cx="58668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</a:p>
        </p:txBody>
      </p:sp>
      <p:pic>
        <p:nvPicPr>
          <p:cNvPr id="141" name="Picture 2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63" y="3078613"/>
            <a:ext cx="22732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/>
          <p:cNvPicPr>
            <a:picLocks noChangeAspect="1" noChangeArrowheads="1"/>
          </p:cNvPicPr>
          <p:nvPr>
            <p:custDataLst>
              <p:custData r:id="rId32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502" y="3737681"/>
            <a:ext cx="22730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Content"/>
          <p:cNvSpPr/>
          <p:nvPr>
            <p:custDataLst>
              <p:custData r:id="rId33"/>
            </p:custDataLst>
          </p:nvPr>
        </p:nvSpPr>
        <p:spPr>
          <a:xfrm>
            <a:off x="10792622" y="3541026"/>
            <a:ext cx="774969" cy="244304"/>
          </a:xfrm>
          <a:prstGeom prst="rect">
            <a:avLst/>
          </a:prstGeom>
          <a:solidFill>
            <a:srgbClr val="BFB597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  <a:scene3d>
            <a:camera prst="orthographicFront"/>
            <a:lightRig rig="brightRoom" dir="t"/>
          </a:scene3d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14.48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34"/>
            </p:custDataLst>
          </p:nvPr>
        </p:nvSpPr>
        <p:spPr>
          <a:xfrm>
            <a:off x="10508404" y="64262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ubmit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35"/>
            </p:custDataLst>
          </p:nvPr>
        </p:nvSpPr>
        <p:spPr>
          <a:xfrm>
            <a:off x="9235100" y="64262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36"/>
            </p:custDataLst>
          </p:nvPr>
        </p:nvSpPr>
        <p:spPr>
          <a:xfrm>
            <a:off x="979965" y="64262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7" name="Content"/>
          <p:cNvSpPr/>
          <p:nvPr>
            <p:custDataLst>
              <p:custData r:id="rId37"/>
            </p:custDataLst>
          </p:nvPr>
        </p:nvSpPr>
        <p:spPr>
          <a:xfrm>
            <a:off x="10741261" y="6040966"/>
            <a:ext cx="774969" cy="2443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  <a:scene3d>
            <a:camera prst="orthographicFront"/>
            <a:lightRig rig="brightRoom" dir="t"/>
          </a:scene3d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14.48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WebBrowser"/>
          <p:cNvGrpSpPr/>
          <p:nvPr>
            <p:custDataLst>
              <p:custData r:id="rId1"/>
            </p:custDataLst>
          </p:nvPr>
        </p:nvGrpSpPr>
        <p:grpSpPr>
          <a:xfrm>
            <a:off x="186454" y="-4525"/>
            <a:ext cx="11715345" cy="6858000"/>
            <a:chOff x="0" y="0"/>
            <a:chExt cx="9144000" cy="6858000"/>
          </a:xfrm>
        </p:grpSpPr>
        <p:sp>
          <p:nvSpPr>
            <p:cNvPr id="2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Left Arrow 5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3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http://www.csumb.edu/SLTimeSheet/SEntry.php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3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0" name="Rectangle 109"/>
          <p:cNvSpPr/>
          <p:nvPr/>
        </p:nvSpPr>
        <p:spPr>
          <a:xfrm>
            <a:off x="486383" y="774700"/>
            <a:ext cx="11186808" cy="1799617"/>
          </a:xfrm>
          <a:prstGeom prst="rect">
            <a:avLst/>
          </a:prstGeom>
          <a:solidFill>
            <a:srgbClr val="002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Calendar"/>
          <p:cNvGrpSpPr/>
          <p:nvPr>
            <p:custDataLst>
              <p:custData r:id="rId2"/>
            </p:custDataLst>
          </p:nvPr>
        </p:nvGrpSpPr>
        <p:grpSpPr>
          <a:xfrm>
            <a:off x="9756199" y="888132"/>
            <a:ext cx="1708751" cy="1374975"/>
            <a:chOff x="3646492" y="2684275"/>
            <a:chExt cx="1851017" cy="1489451"/>
          </a:xfrm>
        </p:grpSpPr>
        <p:sp>
          <p:nvSpPr>
            <p:cNvPr id="54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56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57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July, 2016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59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1" name="Content"/>
          <p:cNvSpPr txBox="1"/>
          <p:nvPr>
            <p:custDataLst>
              <p:custData r:id="rId3"/>
            </p:custDataLst>
          </p:nvPr>
        </p:nvSpPr>
        <p:spPr>
          <a:xfrm>
            <a:off x="631307" y="895909"/>
            <a:ext cx="7264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112" name="Content"/>
          <p:cNvSpPr txBox="1"/>
          <p:nvPr>
            <p:custDataLst>
              <p:custData r:id="rId4"/>
            </p:custDataLst>
          </p:nvPr>
        </p:nvSpPr>
        <p:spPr>
          <a:xfrm>
            <a:off x="5104985" y="828204"/>
            <a:ext cx="3978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ID:</a:t>
            </a:r>
          </a:p>
        </p:txBody>
      </p:sp>
      <p:sp>
        <p:nvSpPr>
          <p:cNvPr id="113" name="Content"/>
          <p:cNvSpPr txBox="1"/>
          <p:nvPr>
            <p:custDataLst>
              <p:custData r:id="rId5"/>
            </p:custDataLst>
          </p:nvPr>
        </p:nvSpPr>
        <p:spPr>
          <a:xfrm>
            <a:off x="639232" y="1312107"/>
            <a:ext cx="77579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Course:</a:t>
            </a:r>
          </a:p>
        </p:txBody>
      </p:sp>
      <p:sp>
        <p:nvSpPr>
          <p:cNvPr id="114" name="Content"/>
          <p:cNvSpPr txBox="1"/>
          <p:nvPr>
            <p:custDataLst>
              <p:custData r:id="rId6"/>
            </p:custDataLst>
          </p:nvPr>
        </p:nvSpPr>
        <p:spPr>
          <a:xfrm>
            <a:off x="639231" y="1752923"/>
            <a:ext cx="12963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Name:</a:t>
            </a:r>
          </a:p>
        </p:txBody>
      </p:sp>
      <p:sp>
        <p:nvSpPr>
          <p:cNvPr id="115" name="Content"/>
          <p:cNvSpPr txBox="1"/>
          <p:nvPr>
            <p:custDataLst>
              <p:custData r:id="rId7"/>
            </p:custDataLst>
          </p:nvPr>
        </p:nvSpPr>
        <p:spPr>
          <a:xfrm>
            <a:off x="639231" y="2206439"/>
            <a:ext cx="156465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Approver:</a:t>
            </a:r>
          </a:p>
        </p:txBody>
      </p:sp>
      <p:sp>
        <p:nvSpPr>
          <p:cNvPr id="116" name="Content"/>
          <p:cNvSpPr txBox="1"/>
          <p:nvPr>
            <p:custDataLst>
              <p:custData r:id="rId8"/>
            </p:custDataLst>
          </p:nvPr>
        </p:nvSpPr>
        <p:spPr>
          <a:xfrm>
            <a:off x="5114956" y="1306287"/>
            <a:ext cx="9919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Instructor:</a:t>
            </a:r>
          </a:p>
        </p:txBody>
      </p:sp>
      <p:sp>
        <p:nvSpPr>
          <p:cNvPr id="117" name="Content"/>
          <p:cNvSpPr txBox="1"/>
          <p:nvPr>
            <p:custDataLst>
              <p:custData r:id="rId9"/>
            </p:custDataLst>
          </p:nvPr>
        </p:nvSpPr>
        <p:spPr>
          <a:xfrm>
            <a:off x="5084645" y="1786330"/>
            <a:ext cx="143571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Week End Date:</a:t>
            </a:r>
          </a:p>
        </p:txBody>
      </p:sp>
      <p:sp>
        <p:nvSpPr>
          <p:cNvPr id="118" name="Content"/>
          <p:cNvSpPr txBox="1"/>
          <p:nvPr>
            <p:custDataLst>
              <p:custData r:id="rId10"/>
            </p:custDataLst>
          </p:nvPr>
        </p:nvSpPr>
        <p:spPr>
          <a:xfrm>
            <a:off x="5084645" y="2214690"/>
            <a:ext cx="70468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</p:txBody>
      </p:sp>
      <p:sp>
        <p:nvSpPr>
          <p:cNvPr id="119" name="Content"/>
          <p:cNvSpPr/>
          <p:nvPr>
            <p:custDataLst>
              <p:custData r:id="rId11"/>
            </p:custDataLst>
          </p:nvPr>
        </p:nvSpPr>
        <p:spPr>
          <a:xfrm>
            <a:off x="2203890" y="857830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Jones, Jessica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2"/>
            </p:custDataLst>
          </p:nvPr>
        </p:nvSpPr>
        <p:spPr>
          <a:xfrm>
            <a:off x="6610398" y="819038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JONE2897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13"/>
            </p:custDataLst>
          </p:nvPr>
        </p:nvSpPr>
        <p:spPr>
          <a:xfrm>
            <a:off x="6613768" y="1306287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Dr. Eric Tao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14"/>
            </p:custDataLst>
          </p:nvPr>
        </p:nvSpPr>
        <p:spPr>
          <a:xfrm>
            <a:off x="6617987" y="1787180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07/09/2016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/>
          <p:nvPr>
            <p:custDataLst>
              <p:custData r:id="rId15"/>
            </p:custDataLst>
          </p:nvPr>
        </p:nvSpPr>
        <p:spPr>
          <a:xfrm>
            <a:off x="2219486" y="1314009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CST361s Service Learning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/>
          <p:nvPr>
            <p:custDataLst>
              <p:custData r:id="rId16"/>
            </p:custDataLst>
          </p:nvPr>
        </p:nvSpPr>
        <p:spPr>
          <a:xfrm>
            <a:off x="2203890" y="1774095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Seaside Elementary School 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7" name="Content"/>
          <p:cNvSpPr/>
          <p:nvPr>
            <p:custDataLst>
              <p:custData r:id="rId17"/>
            </p:custDataLst>
          </p:nvPr>
        </p:nvSpPr>
        <p:spPr>
          <a:xfrm>
            <a:off x="2219486" y="2214690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Nick Furry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 txBox="1"/>
          <p:nvPr>
            <p:custDataLst>
              <p:custData r:id="rId18"/>
            </p:custDataLst>
          </p:nvPr>
        </p:nvSpPr>
        <p:spPr>
          <a:xfrm>
            <a:off x="6597295" y="2202218"/>
            <a:ext cx="71622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SAVED</a:t>
            </a:r>
          </a:p>
        </p:txBody>
      </p:sp>
      <p:sp>
        <p:nvSpPr>
          <p:cNvPr id="129" name="Content"/>
          <p:cNvSpPr txBox="1"/>
          <p:nvPr>
            <p:custDataLst>
              <p:custData r:id="rId19"/>
            </p:custDataLst>
          </p:nvPr>
        </p:nvSpPr>
        <p:spPr>
          <a:xfrm>
            <a:off x="424486" y="2600785"/>
            <a:ext cx="17032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Week of 7/3/2016</a:t>
            </a:r>
          </a:p>
        </p:txBody>
      </p:sp>
      <p:sp>
        <p:nvSpPr>
          <p:cNvPr id="130" name="Content"/>
          <p:cNvSpPr txBox="1"/>
          <p:nvPr>
            <p:custDataLst>
              <p:custData r:id="rId20"/>
            </p:custDataLst>
          </p:nvPr>
        </p:nvSpPr>
        <p:spPr>
          <a:xfrm>
            <a:off x="1697455" y="2790724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Sunday</a:t>
            </a:r>
          </a:p>
        </p:txBody>
      </p:sp>
      <p:sp>
        <p:nvSpPr>
          <p:cNvPr id="131" name="Content"/>
          <p:cNvSpPr txBox="1"/>
          <p:nvPr>
            <p:custDataLst>
              <p:custData r:id="rId21"/>
            </p:custDataLst>
          </p:nvPr>
        </p:nvSpPr>
        <p:spPr>
          <a:xfrm>
            <a:off x="2983803" y="2790093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Monday</a:t>
            </a:r>
          </a:p>
        </p:txBody>
      </p:sp>
      <p:sp>
        <p:nvSpPr>
          <p:cNvPr id="132" name="Content"/>
          <p:cNvSpPr txBox="1"/>
          <p:nvPr>
            <p:custDataLst>
              <p:custData r:id="rId22"/>
            </p:custDataLst>
          </p:nvPr>
        </p:nvSpPr>
        <p:spPr>
          <a:xfrm>
            <a:off x="4269770" y="2788912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Tuesday</a:t>
            </a:r>
          </a:p>
        </p:txBody>
      </p:sp>
      <p:sp>
        <p:nvSpPr>
          <p:cNvPr id="133" name="Content"/>
          <p:cNvSpPr txBox="1"/>
          <p:nvPr>
            <p:custDataLst>
              <p:custData r:id="rId23"/>
            </p:custDataLst>
          </p:nvPr>
        </p:nvSpPr>
        <p:spPr>
          <a:xfrm>
            <a:off x="5555737" y="2796561"/>
            <a:ext cx="1187181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Wednesday</a:t>
            </a:r>
          </a:p>
        </p:txBody>
      </p:sp>
      <p:sp>
        <p:nvSpPr>
          <p:cNvPr id="134" name="Content"/>
          <p:cNvSpPr txBox="1"/>
          <p:nvPr>
            <p:custDataLst>
              <p:custData r:id="rId24"/>
            </p:custDataLst>
          </p:nvPr>
        </p:nvSpPr>
        <p:spPr>
          <a:xfrm>
            <a:off x="6840165" y="2796561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Thursday</a:t>
            </a:r>
          </a:p>
        </p:txBody>
      </p:sp>
      <p:sp>
        <p:nvSpPr>
          <p:cNvPr id="135" name="Content"/>
          <p:cNvSpPr txBox="1"/>
          <p:nvPr>
            <p:custDataLst>
              <p:custData r:id="rId25"/>
            </p:custDataLst>
          </p:nvPr>
        </p:nvSpPr>
        <p:spPr>
          <a:xfrm>
            <a:off x="8126819" y="2806601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Friday</a:t>
            </a:r>
          </a:p>
        </p:txBody>
      </p:sp>
      <p:sp>
        <p:nvSpPr>
          <p:cNvPr id="136" name="Content"/>
          <p:cNvSpPr txBox="1"/>
          <p:nvPr>
            <p:custDataLst>
              <p:custData r:id="rId26"/>
            </p:custDataLst>
          </p:nvPr>
        </p:nvSpPr>
        <p:spPr>
          <a:xfrm>
            <a:off x="9412480" y="2795187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Saturday</a:t>
            </a:r>
          </a:p>
        </p:txBody>
      </p:sp>
      <p:sp>
        <p:nvSpPr>
          <p:cNvPr id="137" name="Content"/>
          <p:cNvSpPr txBox="1"/>
          <p:nvPr>
            <p:custDataLst>
              <p:custData r:id="rId27"/>
            </p:custDataLst>
          </p:nvPr>
        </p:nvSpPr>
        <p:spPr>
          <a:xfrm>
            <a:off x="10713079" y="2795239"/>
            <a:ext cx="1188720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</a:t>
            </a:r>
          </a:p>
        </p:txBody>
      </p:sp>
      <p:graphicFrame>
        <p:nvGraphicFramePr>
          <p:cNvPr id="138" name="Table"/>
          <p:cNvGraphicFramePr>
            <a:graphicFrameLocks noGrp="1"/>
          </p:cNvGraphicFramePr>
          <p:nvPr>
            <p:custDataLst>
              <p:custData r:id="rId28"/>
            </p:custDataLst>
            <p:extLst>
              <p:ext uri="{D42A27DB-BD31-4B8C-83A1-F6EECF244321}">
                <p14:modId xmlns:p14="http://schemas.microsoft.com/office/powerpoint/2010/main" val="1703286906"/>
              </p:ext>
            </p:extLst>
          </p:nvPr>
        </p:nvGraphicFramePr>
        <p:xfrm>
          <a:off x="1697457" y="3063620"/>
          <a:ext cx="8870162" cy="7217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62090913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4288079358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1909724705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8:30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</a:rPr>
                        <a:t> AM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8:35 AM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8:45 AM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3:30 PM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10:02 AM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10:30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9:30 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10:15 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8:05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1:11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2.0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0.91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1.50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4.58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3.15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" name="Content"/>
          <p:cNvSpPr txBox="1"/>
          <p:nvPr>
            <p:custDataLst>
              <p:custData r:id="rId29"/>
            </p:custDataLst>
          </p:nvPr>
        </p:nvSpPr>
        <p:spPr>
          <a:xfrm>
            <a:off x="868982" y="3082015"/>
            <a:ext cx="836878" cy="27051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Start</a:t>
            </a:r>
          </a:p>
        </p:txBody>
      </p:sp>
      <p:sp>
        <p:nvSpPr>
          <p:cNvPr id="140" name="Content"/>
          <p:cNvSpPr txBox="1"/>
          <p:nvPr>
            <p:custDataLst>
              <p:custData r:id="rId30"/>
            </p:custDataLst>
          </p:nvPr>
        </p:nvSpPr>
        <p:spPr>
          <a:xfrm>
            <a:off x="931432" y="3352526"/>
            <a:ext cx="58668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</a:p>
        </p:txBody>
      </p:sp>
      <p:pic>
        <p:nvPicPr>
          <p:cNvPr id="141" name="Picture 2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63" y="3078613"/>
            <a:ext cx="22732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Content"/>
          <p:cNvSpPr/>
          <p:nvPr>
            <p:custDataLst>
              <p:custData r:id="rId32"/>
            </p:custDataLst>
          </p:nvPr>
        </p:nvSpPr>
        <p:spPr>
          <a:xfrm>
            <a:off x="10792622" y="3541026"/>
            <a:ext cx="774969" cy="244304"/>
          </a:xfrm>
          <a:prstGeom prst="rect">
            <a:avLst/>
          </a:prstGeom>
          <a:solidFill>
            <a:srgbClr val="BFB597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  <a:scene3d>
            <a:camera prst="orthographicFront"/>
            <a:lightRig rig="brightRoom" dir="t"/>
          </a:scene3d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12.14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33"/>
            </p:custDataLst>
          </p:nvPr>
        </p:nvSpPr>
        <p:spPr>
          <a:xfrm>
            <a:off x="10508404" y="64262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ubmit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34"/>
            </p:custDataLst>
          </p:nvPr>
        </p:nvSpPr>
        <p:spPr>
          <a:xfrm>
            <a:off x="9235100" y="64262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35"/>
            </p:custDataLst>
          </p:nvPr>
        </p:nvSpPr>
        <p:spPr>
          <a:xfrm>
            <a:off x="979965" y="64262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u="sng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ancel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55" name="Table"/>
          <p:cNvGraphicFramePr>
            <a:graphicFrameLocks noGrp="1"/>
          </p:cNvGraphicFramePr>
          <p:nvPr>
            <p:custDataLst>
              <p:custData r:id="rId36"/>
            </p:custDataLst>
            <p:extLst>
              <p:ext uri="{D42A27DB-BD31-4B8C-83A1-F6EECF244321}">
                <p14:modId xmlns:p14="http://schemas.microsoft.com/office/powerpoint/2010/main" val="3954014025"/>
              </p:ext>
            </p:extLst>
          </p:nvPr>
        </p:nvGraphicFramePr>
        <p:xfrm>
          <a:off x="1705860" y="4055128"/>
          <a:ext cx="8870162" cy="7217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62090913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4288079358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1909724705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4:30 PM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</a:rPr>
                        <a:t>3:45 PM</a:t>
                      </a:r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7:30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7:30 PM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70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3.0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3.75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Content"/>
          <p:cNvSpPr txBox="1"/>
          <p:nvPr>
            <p:custDataLst>
              <p:custData r:id="rId37"/>
            </p:custDataLst>
          </p:nvPr>
        </p:nvSpPr>
        <p:spPr>
          <a:xfrm>
            <a:off x="877385" y="4073523"/>
            <a:ext cx="836878" cy="27051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Start</a:t>
            </a:r>
          </a:p>
        </p:txBody>
      </p:sp>
      <p:sp>
        <p:nvSpPr>
          <p:cNvPr id="157" name="Content"/>
          <p:cNvSpPr txBox="1"/>
          <p:nvPr>
            <p:custDataLst>
              <p:custData r:id="rId38"/>
            </p:custDataLst>
          </p:nvPr>
        </p:nvSpPr>
        <p:spPr>
          <a:xfrm>
            <a:off x="939835" y="4344034"/>
            <a:ext cx="58668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</a:t>
            </a:r>
          </a:p>
        </p:txBody>
      </p:sp>
      <p:pic>
        <p:nvPicPr>
          <p:cNvPr id="158" name="Picture 2"/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66" y="4070121"/>
            <a:ext cx="22732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/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905" y="4729189"/>
            <a:ext cx="22730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Content"/>
          <p:cNvSpPr/>
          <p:nvPr>
            <p:custDataLst>
              <p:custData r:id="rId41"/>
            </p:custDataLst>
          </p:nvPr>
        </p:nvSpPr>
        <p:spPr>
          <a:xfrm>
            <a:off x="10801025" y="4532534"/>
            <a:ext cx="774969" cy="244304"/>
          </a:xfrm>
          <a:prstGeom prst="rect">
            <a:avLst/>
          </a:prstGeom>
          <a:solidFill>
            <a:srgbClr val="BFB597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  <a:scene3d>
            <a:camera prst="orthographicFront"/>
            <a:lightRig rig="brightRoom" dir="t"/>
          </a:scene3d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6.75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42"/>
            </p:custDataLst>
          </p:nvPr>
        </p:nvSpPr>
        <p:spPr>
          <a:xfrm>
            <a:off x="10741261" y="6040966"/>
            <a:ext cx="774969" cy="2443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  <a:scene3d>
            <a:camera prst="orthographicFront"/>
            <a:lightRig rig="brightRoom" dir="t"/>
          </a:scene3d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18.89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WebBrowser"/>
          <p:cNvGrpSpPr/>
          <p:nvPr>
            <p:custDataLst>
              <p:custData r:id="rId1"/>
            </p:custDataLst>
          </p:nvPr>
        </p:nvGrpSpPr>
        <p:grpSpPr>
          <a:xfrm>
            <a:off x="189146" y="0"/>
            <a:ext cx="11715345" cy="6858000"/>
            <a:chOff x="0" y="0"/>
            <a:chExt cx="9144000" cy="6858000"/>
          </a:xfrm>
        </p:grpSpPr>
        <p:sp>
          <p:nvSpPr>
            <p:cNvPr id="2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Left Arrow 5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schemeClr val="tx1">
                    <a:lumMod val="95000"/>
                    <a:lumOff val="5000"/>
                  </a:schemeClr>
                </a:solidFill>
                <a:latin typeface="Segoe UI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3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http://www.csumb.edu/SLTimeSheet/SReports.php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3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0" name="Rectangle 109"/>
          <p:cNvSpPr/>
          <p:nvPr/>
        </p:nvSpPr>
        <p:spPr>
          <a:xfrm>
            <a:off x="453415" y="879648"/>
            <a:ext cx="11186808" cy="1515541"/>
          </a:xfrm>
          <a:prstGeom prst="rect">
            <a:avLst/>
          </a:prstGeom>
          <a:solidFill>
            <a:srgbClr val="002D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ontent"/>
          <p:cNvSpPr txBox="1"/>
          <p:nvPr>
            <p:custDataLst>
              <p:custData r:id="rId2"/>
            </p:custDataLst>
          </p:nvPr>
        </p:nvSpPr>
        <p:spPr>
          <a:xfrm>
            <a:off x="598339" y="1000857"/>
            <a:ext cx="7264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</p:txBody>
      </p:sp>
      <p:sp>
        <p:nvSpPr>
          <p:cNvPr id="112" name="Content"/>
          <p:cNvSpPr txBox="1"/>
          <p:nvPr>
            <p:custDataLst>
              <p:custData r:id="rId3"/>
            </p:custDataLst>
          </p:nvPr>
        </p:nvSpPr>
        <p:spPr>
          <a:xfrm>
            <a:off x="5072017" y="933152"/>
            <a:ext cx="3978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ID:</a:t>
            </a:r>
          </a:p>
        </p:txBody>
      </p:sp>
      <p:sp>
        <p:nvSpPr>
          <p:cNvPr id="113" name="Content"/>
          <p:cNvSpPr txBox="1"/>
          <p:nvPr>
            <p:custDataLst>
              <p:custData r:id="rId4"/>
            </p:custDataLst>
          </p:nvPr>
        </p:nvSpPr>
        <p:spPr>
          <a:xfrm>
            <a:off x="606264" y="1417055"/>
            <a:ext cx="77579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Course:</a:t>
            </a:r>
          </a:p>
        </p:txBody>
      </p:sp>
      <p:sp>
        <p:nvSpPr>
          <p:cNvPr id="114" name="Content"/>
          <p:cNvSpPr txBox="1"/>
          <p:nvPr>
            <p:custDataLst>
              <p:custData r:id="rId5"/>
            </p:custDataLst>
          </p:nvPr>
        </p:nvSpPr>
        <p:spPr>
          <a:xfrm>
            <a:off x="606263" y="1857871"/>
            <a:ext cx="129638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Name:</a:t>
            </a:r>
          </a:p>
        </p:txBody>
      </p:sp>
      <p:sp>
        <p:nvSpPr>
          <p:cNvPr id="115" name="Content"/>
          <p:cNvSpPr txBox="1"/>
          <p:nvPr>
            <p:custDataLst>
              <p:custData r:id="rId6"/>
            </p:custDataLst>
          </p:nvPr>
        </p:nvSpPr>
        <p:spPr>
          <a:xfrm>
            <a:off x="5072017" y="1879189"/>
            <a:ext cx="156465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Approver:</a:t>
            </a:r>
          </a:p>
        </p:txBody>
      </p:sp>
      <p:sp>
        <p:nvSpPr>
          <p:cNvPr id="116" name="Content"/>
          <p:cNvSpPr txBox="1"/>
          <p:nvPr>
            <p:custDataLst>
              <p:custData r:id="rId7"/>
            </p:custDataLst>
          </p:nvPr>
        </p:nvSpPr>
        <p:spPr>
          <a:xfrm>
            <a:off x="5081988" y="1411235"/>
            <a:ext cx="9919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Instructor:</a:t>
            </a:r>
          </a:p>
        </p:txBody>
      </p:sp>
      <p:sp>
        <p:nvSpPr>
          <p:cNvPr id="119" name="Content"/>
          <p:cNvSpPr/>
          <p:nvPr>
            <p:custDataLst>
              <p:custData r:id="rId8"/>
            </p:custDataLst>
          </p:nvPr>
        </p:nvSpPr>
        <p:spPr>
          <a:xfrm>
            <a:off x="2170922" y="962778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Jones, Jessica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9"/>
            </p:custDataLst>
          </p:nvPr>
        </p:nvSpPr>
        <p:spPr>
          <a:xfrm>
            <a:off x="6577430" y="923986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JONE2897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/>
          <p:nvPr>
            <p:custDataLst>
              <p:custData r:id="rId10"/>
            </p:custDataLst>
          </p:nvPr>
        </p:nvSpPr>
        <p:spPr>
          <a:xfrm>
            <a:off x="6580800" y="1411235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Dr. Eric Tao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/>
          <p:nvPr>
            <p:custDataLst>
              <p:custData r:id="rId11"/>
            </p:custDataLst>
          </p:nvPr>
        </p:nvSpPr>
        <p:spPr>
          <a:xfrm>
            <a:off x="2186518" y="1418957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CST361s Service Learning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/>
          <p:nvPr>
            <p:custDataLst>
              <p:custData r:id="rId12"/>
            </p:custDataLst>
          </p:nvPr>
        </p:nvSpPr>
        <p:spPr>
          <a:xfrm>
            <a:off x="2170922" y="1879043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Seaside Elementary School 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7" name="Content"/>
          <p:cNvSpPr/>
          <p:nvPr>
            <p:custDataLst>
              <p:custData r:id="rId13"/>
            </p:custDataLst>
          </p:nvPr>
        </p:nvSpPr>
        <p:spPr>
          <a:xfrm>
            <a:off x="6582455" y="1888575"/>
            <a:ext cx="2341337" cy="261610"/>
          </a:xfrm>
          <a:prstGeom prst="rect">
            <a:avLst/>
          </a:prstGeom>
          <a:solidFill>
            <a:srgbClr val="8C7D55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Nick Furry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1" name="Content"/>
          <p:cNvSpPr txBox="1"/>
          <p:nvPr>
            <p:custDataLst>
              <p:custData r:id="rId14"/>
            </p:custDataLst>
          </p:nvPr>
        </p:nvSpPr>
        <p:spPr>
          <a:xfrm>
            <a:off x="3185370" y="3539637"/>
            <a:ext cx="3710730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Print Complete Timesheet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366" y="968188"/>
            <a:ext cx="2297773" cy="1299883"/>
          </a:xfrm>
          <a:prstGeom prst="rect">
            <a:avLst/>
          </a:prstGeom>
        </p:spPr>
      </p:pic>
      <p:sp>
        <p:nvSpPr>
          <p:cNvPr id="162" name="Content"/>
          <p:cNvSpPr/>
          <p:nvPr>
            <p:custDataLst>
              <p:custData r:id="rId15"/>
            </p:custDataLst>
          </p:nvPr>
        </p:nvSpPr>
        <p:spPr>
          <a:xfrm>
            <a:off x="9267186" y="2604976"/>
            <a:ext cx="1257261" cy="1111631"/>
          </a:xfrm>
          <a:prstGeom prst="roundRect">
            <a:avLst/>
          </a:prstGeom>
          <a:blipFill dpi="0" rotWithShape="1">
            <a:blip r:embed="rId27"/>
            <a:srcRect/>
            <a:stretch>
              <a:fillRect l="10000" r="10000" b="24000"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DASHBOARD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6"/>
            </p:custDataLst>
          </p:nvPr>
        </p:nvSpPr>
        <p:spPr>
          <a:xfrm>
            <a:off x="770392" y="3160792"/>
            <a:ext cx="2176008" cy="1111631"/>
          </a:xfrm>
          <a:prstGeom prst="roundRect">
            <a:avLst/>
          </a:prstGeom>
          <a:blipFill dpi="0" rotWithShape="1">
            <a:blip r:embed="rId28"/>
            <a:srcRect/>
            <a:stretch>
              <a:fillRect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7"/>
            </p:custDataLst>
          </p:nvPr>
        </p:nvSpPr>
        <p:spPr>
          <a:xfrm>
            <a:off x="703727" y="4700215"/>
            <a:ext cx="2176008" cy="1111631"/>
          </a:xfrm>
          <a:prstGeom prst="roundRect">
            <a:avLst/>
          </a:prstGeom>
          <a:blipFill dpi="0" rotWithShape="1">
            <a:blip r:embed="rId29"/>
            <a:srcRect/>
            <a:stretch>
              <a:fillRect/>
            </a:stretch>
          </a:blip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731520" rIns="91440" bIns="0" rtlCol="0" anchor="b" anchorCtr="0">
            <a:noAutofit/>
          </a:bodyPr>
          <a:lstStyle/>
          <a:p>
            <a:pPr algn="ctr"/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8"/>
            </p:custDataLst>
          </p:nvPr>
        </p:nvSpPr>
        <p:spPr>
          <a:xfrm>
            <a:off x="3278540" y="5019333"/>
            <a:ext cx="3151930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Print Unapproved Time</a:t>
            </a:r>
          </a:p>
        </p:txBody>
      </p:sp>
    </p:spTree>
    <p:extLst>
      <p:ext uri="{BB962C8B-B14F-4D97-AF65-F5344CB8AC3E}">
        <p14:creationId xmlns:p14="http://schemas.microsoft.com/office/powerpoint/2010/main" val="41233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3ED397F3-36E4-417C-A3AE-1CE48210F36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F8627AF-5004-42BF-9BF5-7464AB0ABE2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7C1B89F-C24B-4954-9B4D-1E34ED270AD9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B8C481C-8682-4BC7-81E2-CC3F6D4F022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3E9762A-724E-4C86-83D4-0EC95A01B7A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B38A22E-1FA0-4B58-9C50-850C6541B8A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72F58EA-232C-4879-9033-AA3EC917BD9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0ADADEF-964B-4A98-8CF5-54158DE3DC6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797B87F-9145-42A9-89F7-D9714925F7B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83B16A8-B366-4587-B2EA-84ABF3924E1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00A50494-A5DB-416E-BD46-B4BA5529EDB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859C6C7-B226-4DAB-A0FC-DFE834926CD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7CE6DC1-C3D0-4B28-B99E-F7C918ED301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9A94BD1-25C4-4346-BB5F-651247274F1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794A27F-CC4E-4750-9D18-AE319E2F0E6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FA03A45-07A9-49FD-95B1-F517B0C8D809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A3597FD-ACF0-45EF-B39D-0AA3CE12F18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E6C43AD-33E8-42A7-AB08-E4427C7EFF0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F8A495A-A689-43CA-B80C-76E10FA4EDE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BBD875B-F245-4170-ACFB-C576A64B3C7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5E72FEA-9F74-4659-A86E-FA0153A5046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A237C96-265D-456D-BA7F-275465AAD37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A442845-B408-4A81-9420-FE361D38DB4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9705F89-AEC6-4982-BC25-FE3ADF96C6F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9A765A3-C960-46A3-9E15-FAFF43B7DD7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A796F0F-5E2D-4AD5-A370-E5F6D3D2701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7AB9A06-681A-4306-9DD9-CD9F51A2574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C9B0CC3-DE84-4841-8E95-A803967D77F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A23AED8-B40F-4C73-AA27-0BB26925499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7A1E564-86C6-4310-AB52-D4D4187C272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9BE44B0-F6F1-4A1C-A7F5-21C442AF6EE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ED33DBD-3159-4B22-9CE5-9F158F445C8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47877E2-B18D-4BC7-AE79-F7770565AF0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B8C0B6B-2B7D-4733-AB18-FAF36057D93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4A6C6AC-CC8F-4377-A2BC-3319BD44455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4FE3E0B-80ED-4E52-84A1-B54B8489F5D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AE0E900-E0B2-49BA-9D7A-6E5E7524885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A960938-953D-4EB1-9010-93B6D405A5A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6A9A40B-E129-4020-BDA4-65992647141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E1D5D9C-A650-4F24-BE05-BB8FA1CC0E0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59CB916-9057-4ECE-ABAF-F8503D74C4F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C0ADD28-CF52-4E79-A478-654315F3CAB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9474FD2-A1B4-43C8-9316-F7A0A92C081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044048A-2C42-4CE3-86E0-30AD5BD2D78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ABF76EB-B6D3-410F-8784-815E164E12D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DF2A8B4-233D-4EBA-AAA2-55736C97061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1AFC16B-EA1A-433E-81D2-D19CF894AFD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41C9808-4DC2-4E70-8715-AB50A8839C1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B928C26-F518-47E3-9EAA-EA799ADA04B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D27512E-C453-493F-89DA-E832782BBFE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06F6F60-5C79-4CE5-ADC5-39D5E2C74BC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2B5E947-28EB-455C-98FD-BD35E0CDDE2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83199A4-E30D-4CBD-8CA3-0EB01C429C2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C7C871B-F145-4ED3-9A56-065097B68F1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45E2A6F-AAA7-454F-A0E3-54A67DB24AA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2B95675-D7D9-4D78-9B19-F52C5C1D0F6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ABFD92D-F101-4707-9E53-9F5CCE0028E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DB0E7E8-8674-430C-813E-070CEE5466F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14ECE8B-4881-4611-9B64-529897CE84D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82DA22F-F191-4AE7-B7A8-70B0D9BAE21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6051753-9077-40B3-9891-3476157B7F9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9A8EFB8-7A04-4EE3-A7E5-F9B019B7C71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DA9F8A3-58AE-42E2-AC25-2FDBDCDD08E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C740110-C6A8-4A39-AB96-C6BDE4E7893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9D9C9AB-87C9-4909-AA43-9A03249D084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DF450E8-372D-486F-8E93-1A2E8286E96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A2F4073-535C-4FD4-A252-6F6146BBF7E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25A5DFB-5779-4C22-80A0-AC3DD105AEA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C197855-AB19-4833-8841-CEC3B65F387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699B08A-9C1B-41C2-845B-27DF3A18457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B435AAF-AB12-4459-85D3-E6DCF180312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5BAB757-C4B6-4164-BC1B-99789B4BCCF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5E91B23-AB4C-46D7-B8D9-3BA770CDD17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8607C3B-F865-4D85-9479-7D9910ECB5B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E8000D1-89AE-4244-96E8-1CA75C7E7D5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6833A19-1908-4082-B095-07AB1572C27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709D444-AA42-41A2-AA0C-6A8A830F49B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B5C2298-224B-47AA-BAA5-3941D59AB0C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6301978-04CC-4B90-878E-302B47D37E3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1C4991B-8835-47CC-B1E1-962515C5C34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9797901-0239-40A1-A71B-FE529786A04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27A23E8-B229-478F-98F1-ED7C0E7F604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75CB1A9-7E6B-40CB-8BA7-08818630CB3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849CA49-DDA4-4757-B081-0975B651B3E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3A8A663-CF0B-451E-A0C8-215E6921B43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9B2EA21-382D-44F9-912F-C98E64285D9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FDC4472-E036-41F4-8C8F-F18DB5DA6CA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1122AB8-D544-4909-8533-C81E97876EE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AF6BCEF-1902-4658-B2D5-201569C3CD2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073899B-0A02-40A9-B097-C3ED9683670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AA93C38-CE7D-47A6-8D5D-26A9947C03B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0A8FD80-2DFA-4CC2-A01F-29D21BB531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BC90381-A111-44E7-AE01-F189644D61E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04E6DF6-BAF7-4179-BBBE-88EC3D196A6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C2CD4AE-CEB6-40AC-91F5-D9097808425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7DC753B-EC8A-4CBF-AEE7-5A3F54337A5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BE79EF1-86EA-42C7-9527-844D27B0B7F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E9C7469-F0C7-4B2F-87A2-F1D15DA19250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5CAFB71-74CF-4448-A58A-EB1A5E2D27C9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2B7F698-A21D-4625-839F-AEC3DE70A4F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5C8BE80-811E-4705-986A-F50E821B143E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11531AE-6BFC-4D40-8933-EE70E2CBA96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C32A0B9-B6B2-4007-B037-81F2453E0C1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72AA85F-CB1C-4B15-97BE-2415DDE34A4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0CA9DF3-9A7E-4AA7-80B4-95ADFD9FC4D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3B4A663-86A6-4F7F-9BBE-68EF8F91D3C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66F05D7-A308-496E-BDC8-08CCFC697F2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BD275BF-3EB2-4573-932E-AA33E41C173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76990CD-100E-41DF-9F62-6B6C369DABF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3D4BE72-410A-4BDA-AB46-6D396DC2BD6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D9BBA38-4285-43E4-B7C4-4060A64C119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AFA6138-6AF0-45CB-90FC-503062FB0D9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30554C0-D679-4360-A82F-0670C20E815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87A5F3C-D45E-4AB9-B1A1-1F94953D3E8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6287299-4B9E-4519-AEFC-3A0CDFD5FA1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CD2A47E-F0CE-4393-9B26-D3DF18E22A5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55BAEEA-0FE0-4DDC-B597-0066904356A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E23F188-B6D0-45D9-85D5-CE3F0B56F07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1D74C2C-E37C-4A21-89BD-B3281677BE7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8EA928B-0040-44F8-8C0F-FE91D669AED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FADE29C-77A1-44C5-952B-BA7020D8EF2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8623E48-92E8-42D2-A36D-61B52FBFC19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60AA28B-7656-4A2F-9D4E-56869952FFB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D8D4F76-A4BF-4D13-B9F0-A9C2FFBA8C0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4E508C3-792C-4EC4-9CD8-8371E3DFE24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401</Words>
  <Application>Microsoft Office PowerPoint</Application>
  <PresentationFormat>Widescreen</PresentationFormat>
  <Paragraphs>266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Larsen Aster</dc:creator>
  <cp:lastModifiedBy>Larsen Aster</cp:lastModifiedBy>
  <cp:revision>22</cp:revision>
  <dcterms:created xsi:type="dcterms:W3CDTF">2015-12-05T05:30:21Z</dcterms:created>
  <dcterms:modified xsi:type="dcterms:W3CDTF">2015-12-06T04:16:27Z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