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  <p:sldMasterId id="2147483682" r:id="rId5"/>
  </p:sldMasterIdLst>
  <p:notesMasterIdLst>
    <p:notesMasterId r:id="rId17"/>
  </p:notesMasterIdLst>
  <p:handoutMasterIdLst>
    <p:handoutMasterId r:id="rId18"/>
  </p:handoutMasterIdLst>
  <p:sldIdLst>
    <p:sldId id="290" r:id="rId6"/>
    <p:sldId id="291" r:id="rId7"/>
    <p:sldId id="299" r:id="rId8"/>
    <p:sldId id="301" r:id="rId9"/>
    <p:sldId id="302" r:id="rId10"/>
    <p:sldId id="304" r:id="rId11"/>
    <p:sldId id="305" r:id="rId12"/>
    <p:sldId id="307" r:id="rId13"/>
    <p:sldId id="308" r:id="rId14"/>
    <p:sldId id="309" r:id="rId15"/>
    <p:sldId id="28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17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43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ger Lars" userId="4671f2b0-5825-4687-a176-7fc8ffb94cfb" providerId="ADAL" clId="{3E481E1E-E61F-46E2-A438-CD793DE04305}"/>
    <pc:docChg chg="modSld">
      <pc:chgData name="Wenger Lars" userId="4671f2b0-5825-4687-a176-7fc8ffb94cfb" providerId="ADAL" clId="{3E481E1E-E61F-46E2-A438-CD793DE04305}" dt="2024-04-18T11:58:56.664" v="0" actId="20577"/>
      <pc:docMkLst>
        <pc:docMk/>
      </pc:docMkLst>
      <pc:sldChg chg="modSp mod">
        <pc:chgData name="Wenger Lars" userId="4671f2b0-5825-4687-a176-7fc8ffb94cfb" providerId="ADAL" clId="{3E481E1E-E61F-46E2-A438-CD793DE04305}" dt="2024-04-18T11:58:56.664" v="0" actId="20577"/>
        <pc:sldMkLst>
          <pc:docMk/>
          <pc:sldMk cId="735550419" sldId="291"/>
        </pc:sldMkLst>
        <pc:spChg chg="mod">
          <ac:chgData name="Wenger Lars" userId="4671f2b0-5825-4687-a176-7fc8ffb94cfb" providerId="ADAL" clId="{3E481E1E-E61F-46E2-A438-CD793DE04305}" dt="2024-04-18T11:58:56.664" v="0" actId="20577"/>
          <ac:spMkLst>
            <pc:docMk/>
            <pc:sldMk cId="735550419" sldId="291"/>
            <ac:spMk id="3" creationId="{2A82DC76-46F5-415E-9883-BF9923F57B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21.04.2024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21.04.2024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o nur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FE8EFA-5C84-4C68-AEC0-869A70377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6" y="5561028"/>
            <a:ext cx="7431024" cy="13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boxen Dunkelblau mit Platz fü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540000"/>
            <a:ext cx="10801350" cy="4105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sz="2600" b="1" cap="all" spc="0" baseline="0">
                <a:solidFill>
                  <a:schemeClr val="accent1"/>
                </a:solidFill>
                <a:latin typeface="+mj-lt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2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152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boxen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540000"/>
            <a:ext cx="10801350" cy="4105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6"/>
          </a:solidFill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sz="2600" b="1" cap="all" spc="0" baseline="0">
                <a:solidFill>
                  <a:schemeClr val="accent1"/>
                </a:solidFill>
                <a:latin typeface="+mj-lt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6"/>
          </a:solidFill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2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accent6"/>
          </a:solidFill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8769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oxen Blau mi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F3AAE3DA-77BC-4100-B390-DEC287DD3188}"/>
              </a:ext>
            </a:extLst>
          </p:cNvPr>
          <p:cNvSpPr/>
          <p:nvPr userDrawn="1"/>
        </p:nvSpPr>
        <p:spPr>
          <a:xfrm>
            <a:off x="691127" y="1908000"/>
            <a:ext cx="3496662" cy="4078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63D9E98-533A-46D8-9800-95EBDD306926}"/>
              </a:ext>
            </a:extLst>
          </p:cNvPr>
          <p:cNvSpPr/>
          <p:nvPr userDrawn="1"/>
        </p:nvSpPr>
        <p:spPr>
          <a:xfrm>
            <a:off x="4356613" y="1908000"/>
            <a:ext cx="3496662" cy="4078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2B0AF4E-5ACA-43D9-8AF5-B0B221C3897D}"/>
              </a:ext>
            </a:extLst>
          </p:cNvPr>
          <p:cNvSpPr/>
          <p:nvPr userDrawn="1"/>
        </p:nvSpPr>
        <p:spPr>
          <a:xfrm>
            <a:off x="7968208" y="1908000"/>
            <a:ext cx="3496662" cy="40788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000" y="540000"/>
            <a:ext cx="10801350" cy="4105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908000"/>
            <a:ext cx="3496662" cy="4078884"/>
          </a:xfrm>
          <a:noFill/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sz="2600" b="1" cap="all" spc="0" baseline="0">
                <a:solidFill>
                  <a:schemeClr val="accent1"/>
                </a:solidFill>
                <a:latin typeface="+mj-lt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908000"/>
            <a:ext cx="3496662" cy="4078884"/>
          </a:xfrm>
          <a:noFill/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2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908000"/>
            <a:ext cx="3496662" cy="4078884"/>
          </a:xfrm>
          <a:noFill/>
        </p:spPr>
        <p:txBody>
          <a:bodyPr lIns="216000" tIns="720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080536-0F09-4FCD-B24F-2669113EE436}"/>
              </a:ext>
            </a:extLst>
          </p:cNvPr>
          <p:cNvSpPr/>
          <p:nvPr userDrawn="1"/>
        </p:nvSpPr>
        <p:spPr>
          <a:xfrm>
            <a:off x="9158477" y="1314975"/>
            <a:ext cx="1116124" cy="1116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B7AD80-DEBD-4FB6-9190-EB1E113C1F20}"/>
              </a:ext>
            </a:extLst>
          </p:cNvPr>
          <p:cNvSpPr/>
          <p:nvPr userDrawn="1"/>
        </p:nvSpPr>
        <p:spPr>
          <a:xfrm>
            <a:off x="5548529" y="1349938"/>
            <a:ext cx="1116124" cy="11161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D2E9E8-D846-4B05-ABF0-B5ABE76083CF}"/>
              </a:ext>
            </a:extLst>
          </p:cNvPr>
          <p:cNvSpPr/>
          <p:nvPr userDrawn="1"/>
        </p:nvSpPr>
        <p:spPr>
          <a:xfrm>
            <a:off x="1878625" y="1349938"/>
            <a:ext cx="1116124" cy="111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842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oxen Farbig mi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2E3F36C-B6B7-4A9B-A276-71A95FB0B47F}"/>
              </a:ext>
            </a:extLst>
          </p:cNvPr>
          <p:cNvSpPr/>
          <p:nvPr userDrawn="1"/>
        </p:nvSpPr>
        <p:spPr>
          <a:xfrm>
            <a:off x="600629" y="1900801"/>
            <a:ext cx="3509187" cy="437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CFB40A-890A-49B2-BD29-6401911715DB}"/>
              </a:ext>
            </a:extLst>
          </p:cNvPr>
          <p:cNvSpPr/>
          <p:nvPr userDrawn="1"/>
        </p:nvSpPr>
        <p:spPr>
          <a:xfrm>
            <a:off x="8009570" y="1908000"/>
            <a:ext cx="3509187" cy="4364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9BCD96-C1CD-470E-9959-DF7AE54411D5}"/>
              </a:ext>
            </a:extLst>
          </p:cNvPr>
          <p:cNvSpPr/>
          <p:nvPr userDrawn="1"/>
        </p:nvSpPr>
        <p:spPr>
          <a:xfrm>
            <a:off x="4309995" y="1907999"/>
            <a:ext cx="3509187" cy="437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F292CC-DEC1-47AD-814D-B4A1988AF1C9}"/>
              </a:ext>
            </a:extLst>
          </p:cNvPr>
          <p:cNvSpPr/>
          <p:nvPr userDrawn="1"/>
        </p:nvSpPr>
        <p:spPr>
          <a:xfrm>
            <a:off x="603892" y="1990952"/>
            <a:ext cx="3509187" cy="2518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714234"/>
            <a:ext cx="10801350" cy="4105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EF16252-A10F-458B-9008-E1F0A3A183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366" y="1915199"/>
            <a:ext cx="3509187" cy="4364107"/>
          </a:xfrm>
          <a:noFill/>
        </p:spPr>
        <p:txBody>
          <a:bodyPr tIns="720000"/>
          <a:lstStyle>
            <a:lvl1pPr algn="ctr">
              <a:defRPr sz="26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 algn="ctr">
              <a:buNone/>
              <a:defRPr>
                <a:solidFill>
                  <a:schemeClr val="accent3"/>
                </a:solidFill>
              </a:defRPr>
            </a:lvl2pPr>
            <a:lvl3pPr algn="ctr">
              <a:buClr>
                <a:schemeClr val="accent3"/>
              </a:buClr>
              <a:defRPr>
                <a:solidFill>
                  <a:schemeClr val="accent3"/>
                </a:solidFill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BFB5BF-FE09-4914-956C-8DA0C90CDD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06307" y="1908000"/>
            <a:ext cx="3509187" cy="4364108"/>
          </a:xfrm>
          <a:noFill/>
        </p:spPr>
        <p:txBody>
          <a:bodyPr tIns="720000"/>
          <a:lstStyle>
            <a:lvl1pPr algn="ctr">
              <a:defRPr sz="26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 algn="ctr">
              <a:buNone/>
              <a:defRPr>
                <a:solidFill>
                  <a:schemeClr val="accent3"/>
                </a:solidFill>
              </a:defRPr>
            </a:lvl2pPr>
            <a:lvl3pPr algn="ctr">
              <a:buClr>
                <a:schemeClr val="accent3"/>
              </a:buClr>
              <a:defRPr>
                <a:solidFill>
                  <a:schemeClr val="accent3"/>
                </a:solidFill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62F5D165-C55A-4622-BF08-51F5EB5F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9995" y="1909689"/>
            <a:ext cx="3509187" cy="4364108"/>
          </a:xfrm>
          <a:noFill/>
        </p:spPr>
        <p:txBody>
          <a:bodyPr tIns="720000"/>
          <a:lstStyle>
            <a:lvl1pPr algn="ctr">
              <a:defRPr sz="26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 algn="ctr">
              <a:buNone/>
              <a:defRPr>
                <a:solidFill>
                  <a:schemeClr val="accent3"/>
                </a:solidFill>
              </a:defRPr>
            </a:lvl2pPr>
            <a:lvl3pPr algn="ctr">
              <a:buClr>
                <a:schemeClr val="accent3"/>
              </a:buClr>
              <a:defRPr>
                <a:solidFill>
                  <a:schemeClr val="accent3"/>
                </a:solidFill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B7AD80-DEBD-4FB6-9190-EB1E113C1F20}"/>
              </a:ext>
            </a:extLst>
          </p:cNvPr>
          <p:cNvSpPr/>
          <p:nvPr userDrawn="1"/>
        </p:nvSpPr>
        <p:spPr>
          <a:xfrm>
            <a:off x="5506526" y="1349938"/>
            <a:ext cx="1116124" cy="1116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080536-0F09-4FCD-B24F-2669113EE436}"/>
              </a:ext>
            </a:extLst>
          </p:cNvPr>
          <p:cNvSpPr/>
          <p:nvPr userDrawn="1"/>
        </p:nvSpPr>
        <p:spPr>
          <a:xfrm>
            <a:off x="9206102" y="1349938"/>
            <a:ext cx="1116124" cy="11161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D2E9E8-D846-4B05-ABF0-B5ABE76083CF}"/>
              </a:ext>
            </a:extLst>
          </p:cNvPr>
          <p:cNvSpPr/>
          <p:nvPr userDrawn="1"/>
        </p:nvSpPr>
        <p:spPr>
          <a:xfrm>
            <a:off x="1869774" y="1349938"/>
            <a:ext cx="1116124" cy="11161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814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B024C1F-FD4B-4504-A1D2-EC0FBB76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88" y="540000"/>
            <a:ext cx="11017237" cy="813748"/>
          </a:xfrm>
        </p:spPr>
        <p:txBody>
          <a:bodyPr/>
          <a:lstStyle/>
          <a:p>
            <a:r>
              <a:rPr lang="en-US" sz="3800" b="1">
                <a:solidFill>
                  <a:schemeClr val="accent1"/>
                </a:solidFill>
              </a:rPr>
              <a:t>Click to edit Master title style</a:t>
            </a:r>
            <a:endParaRPr lang="de-CH" sz="3800" b="1" dirty="0">
              <a:solidFill>
                <a:schemeClr val="accent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9D93BB-A670-427D-9F16-9A8E84FCB292}"/>
              </a:ext>
            </a:extLst>
          </p:cNvPr>
          <p:cNvSpPr/>
          <p:nvPr/>
        </p:nvSpPr>
        <p:spPr>
          <a:xfrm>
            <a:off x="1800424" y="1394562"/>
            <a:ext cx="1116124" cy="1116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47DEE6A-F7AA-4B90-8A9E-EC408BE0794B}"/>
              </a:ext>
            </a:extLst>
          </p:cNvPr>
          <p:cNvSpPr/>
          <p:nvPr/>
        </p:nvSpPr>
        <p:spPr>
          <a:xfrm>
            <a:off x="5436841" y="1394562"/>
            <a:ext cx="1116124" cy="1116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1893394-EAC2-4E86-B90C-555D58DD7C02}"/>
              </a:ext>
            </a:extLst>
          </p:cNvPr>
          <p:cNvSpPr/>
          <p:nvPr userDrawn="1"/>
        </p:nvSpPr>
        <p:spPr>
          <a:xfrm>
            <a:off x="9148697" y="1394562"/>
            <a:ext cx="1116124" cy="1116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19EEFA-E6F1-4989-99C8-1251077DA9F4}"/>
              </a:ext>
            </a:extLst>
          </p:cNvPr>
          <p:cNvSpPr/>
          <p:nvPr/>
        </p:nvSpPr>
        <p:spPr>
          <a:xfrm>
            <a:off x="5436840" y="4010086"/>
            <a:ext cx="1116124" cy="11161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63D57B1-A029-4431-B354-46D41D37868E}"/>
              </a:ext>
            </a:extLst>
          </p:cNvPr>
          <p:cNvSpPr/>
          <p:nvPr/>
        </p:nvSpPr>
        <p:spPr>
          <a:xfrm>
            <a:off x="1800422" y="4010086"/>
            <a:ext cx="1116124" cy="111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37AF080-FF12-4A49-B652-67B87E90A584}"/>
              </a:ext>
            </a:extLst>
          </p:cNvPr>
          <p:cNvSpPr/>
          <p:nvPr/>
        </p:nvSpPr>
        <p:spPr>
          <a:xfrm>
            <a:off x="9142380" y="4010086"/>
            <a:ext cx="1116124" cy="1116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62D71A-8EB7-4DFA-B126-813DDEB704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351" y="2721508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8CA06702-BC84-4EA5-A6A4-6060C8C157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9935" y="2712052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DAE02852-0C0B-4B1C-85AE-C38C73C90D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8208" y="2719654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E1425D4D-1275-4975-A512-8C868C56BB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9934" y="5516532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C842FF1-E951-4FAF-A58A-C1E3216F28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40957" y="5516532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3115C827-87A8-4EE7-990C-5266CB98B8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208" y="5465292"/>
            <a:ext cx="3117101" cy="792162"/>
          </a:xfrm>
        </p:spPr>
        <p:txBody>
          <a:bodyPr/>
          <a:lstStyle>
            <a:lvl1pPr algn="ctr">
              <a:lnSpc>
                <a:spcPct val="100000"/>
              </a:lnSpc>
              <a:defRPr sz="2000"/>
            </a:lvl1pPr>
            <a:lvl2pPr marL="0" indent="0">
              <a:lnSpc>
                <a:spcPct val="100000"/>
              </a:lnSpc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456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5073" y="714234"/>
            <a:ext cx="10261601" cy="976456"/>
          </a:xfrm>
        </p:spPr>
        <p:txBody>
          <a:bodyPr/>
          <a:lstStyle>
            <a:lvl1pPr defTabSz="539750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30D2D-8B30-43E1-B9DA-3FCF2F396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2080DCE-9D87-48D0-B499-34281C937E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35075" y="1773238"/>
            <a:ext cx="10261600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462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it zwei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5073" y="714234"/>
            <a:ext cx="10261601" cy="97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96D9-1B55-4954-91B4-9BF76737E8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FF82CCC-C377-4F9F-9C6C-4613447E07B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35075" y="1773238"/>
            <a:ext cx="5148263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BADC7B5-F8D2-431F-872B-272AC2552F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824" y="1773238"/>
            <a:ext cx="5148264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325" y="714234"/>
            <a:ext cx="4860615" cy="97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AB4FF340-D4E8-4E83-AAF3-BC68CE1561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60648"/>
            <a:ext cx="5868652" cy="633670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531D896C-248F-4F9C-BEBE-C53D28F52F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85C9261-572C-4672-ADFF-5DA0FD10886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95170" y="1844824"/>
            <a:ext cx="4860615" cy="4104456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2249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Zit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024D5AC-18B7-42A0-8763-5161D9B6B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FB356B2-3383-47B2-A264-AB683E969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440" y="919908"/>
            <a:ext cx="7704856" cy="1825016"/>
          </a:xfrm>
        </p:spPr>
        <p:txBody>
          <a:bodyPr/>
          <a:lstStyle>
            <a:lvl1pPr marL="0" indent="0">
              <a:buFontTx/>
              <a:buNone/>
              <a:defRPr sz="3200" b="1" spc="2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«Zitat/Statement Hinzufügen.»</a:t>
            </a:r>
          </a:p>
        </p:txBody>
      </p:sp>
    </p:spTree>
    <p:extLst>
      <p:ext uri="{BB962C8B-B14F-4D97-AF65-F5344CB8AC3E}">
        <p14:creationId xmlns:p14="http://schemas.microsoft.com/office/powerpoint/2010/main" val="1565017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714234"/>
            <a:ext cx="10801350" cy="410510"/>
          </a:xfrm>
        </p:spPr>
        <p:txBody>
          <a:bodyPr/>
          <a:lstStyle/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2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bg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691C5-B832-45F2-877E-0C1FA019A8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781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325" y="692150"/>
            <a:ext cx="9972675" cy="1728737"/>
          </a:xfrm>
        </p:spPr>
        <p:txBody>
          <a:bodyPr anchor="b"/>
          <a:lstStyle>
            <a:lvl1pPr algn="l">
              <a:defRPr sz="5400" b="1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5325" y="2524835"/>
            <a:ext cx="9972675" cy="3388441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2400" spc="130" baseline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A659F8-1183-4E7F-9590-91E76AEBD7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6021387"/>
            <a:ext cx="9972676" cy="526155"/>
          </a:xfrm>
        </p:spPr>
        <p:txBody>
          <a:bodyPr anchor="b"/>
          <a:lstStyle>
            <a:lvl1pPr>
              <a:defRPr lang="de-DE" sz="1800" kern="1200" spc="130" baseline="0" smtClean="0">
                <a:solidFill>
                  <a:schemeClr val="bg1"/>
                </a:solidFill>
                <a:latin typeface="Montserrat Medium" panose="000006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Autor oder Datum hinzufügen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con-Textboxen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714234"/>
            <a:ext cx="10801350" cy="410510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sz="2600" b="1" cap="all" spc="0" baseline="0">
                <a:solidFill>
                  <a:schemeClr val="accent1"/>
                </a:solidFill>
                <a:latin typeface="+mj-lt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2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95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8145" y="714234"/>
            <a:ext cx="4068529" cy="97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428147" y="2384884"/>
            <a:ext cx="4068528" cy="3574481"/>
          </a:xfrm>
        </p:spPr>
        <p:txBody>
          <a:bodyPr anchor="b"/>
          <a:lstStyle>
            <a:lvl1pPr>
              <a:lnSpc>
                <a:spcPct val="110000"/>
              </a:lnSpc>
              <a:defRPr sz="1800"/>
            </a:lvl1pPr>
            <a:lvl2pPr marL="0" indent="0">
              <a:lnSpc>
                <a:spcPct val="110000"/>
              </a:lnSpc>
              <a:buNone/>
              <a:defRPr sz="1800" cap="all" baseline="0">
                <a:latin typeface="+mj-lt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CH" dirty="0"/>
              <a:t>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E8ADE6-540B-4C1D-8AEB-C549F64E21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5625244"/>
            <a:ext cx="2267516" cy="404116"/>
          </a:xfrm>
          <a:prstGeom prst="rect">
            <a:avLst/>
          </a:prstGeom>
          <a:solidFill>
            <a:srgbClr val="0B2028"/>
          </a:solidFill>
        </p:spPr>
      </p:pic>
    </p:spTree>
    <p:extLst>
      <p:ext uri="{BB962C8B-B14F-4D97-AF65-F5344CB8AC3E}">
        <p14:creationId xmlns:p14="http://schemas.microsoft.com/office/powerpoint/2010/main" val="208790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71E5E-E3EC-472E-A21E-62F06070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21518-5389-4035-A9AC-91BBE499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325" y="692150"/>
            <a:ext cx="9972675" cy="1728737"/>
          </a:xfrm>
        </p:spPr>
        <p:txBody>
          <a:bodyPr anchor="b"/>
          <a:lstStyle>
            <a:lvl1pPr algn="l">
              <a:defRPr sz="5400" b="1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5325" y="2524835"/>
            <a:ext cx="9972675" cy="3388441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2400" spc="130" baseline="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Untertitel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A659F8-1183-4E7F-9590-91E76AEBD7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6021387"/>
            <a:ext cx="9972676" cy="526155"/>
          </a:xfrm>
        </p:spPr>
        <p:txBody>
          <a:bodyPr anchor="b"/>
          <a:lstStyle>
            <a:lvl1pPr>
              <a:defRPr lang="de-DE" sz="1800" kern="1200" spc="130" baseline="0" smtClean="0">
                <a:solidFill>
                  <a:schemeClr val="bg1"/>
                </a:solidFill>
                <a:latin typeface="Montserrat Medium" panose="000006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Autor oder Datum hinzufügen</a:t>
            </a:r>
          </a:p>
        </p:txBody>
      </p:sp>
    </p:spTree>
    <p:extLst>
      <p:ext uri="{BB962C8B-B14F-4D97-AF65-F5344CB8AC3E}">
        <p14:creationId xmlns:p14="http://schemas.microsoft.com/office/powerpoint/2010/main" val="231342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91644" y="5209182"/>
            <a:ext cx="7524836" cy="920118"/>
          </a:xfrm>
        </p:spPr>
        <p:txBody>
          <a:bodyPr anchor="b"/>
          <a:lstStyle>
            <a:lvl1pPr algn="r">
              <a:defRPr lang="de-CH" sz="1800" kern="1200" cap="none" spc="130" baseline="0" dirty="0">
                <a:solidFill>
                  <a:schemeClr val="accent3"/>
                </a:solidFill>
                <a:latin typeface="Montserrat Medium" panose="00000600000000000000" pitchFamily="50" charset="0"/>
                <a:ea typeface="+mn-ea"/>
                <a:cs typeface="+mn-cs"/>
              </a:defRPr>
            </a:lvl1pPr>
          </a:lstStyle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5326" y="5209183"/>
            <a:ext cx="2088306" cy="920117"/>
          </a:xfrm>
        </p:spPr>
        <p:txBody>
          <a:bodyPr anchor="b"/>
          <a:lstStyle>
            <a:lvl1pPr marL="0" indent="0" algn="l">
              <a:lnSpc>
                <a:spcPct val="110000"/>
              </a:lnSpc>
              <a:buNone/>
              <a:defRPr sz="1800" spc="130" baseline="0">
                <a:solidFill>
                  <a:schemeClr val="accent3"/>
                </a:solidFill>
                <a:latin typeface="Montserrat Medium" panose="000006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Autor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8BF06A-4EF0-4E18-A23B-14E90E7E88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60" y="2779455"/>
            <a:ext cx="2106202" cy="375367"/>
          </a:xfrm>
          <a:prstGeom prst="rect">
            <a:avLst/>
          </a:prstGeom>
        </p:spPr>
      </p:pic>
      <p:sp>
        <p:nvSpPr>
          <p:cNvPr id="5" name="Datumsplatzhalter 13">
            <a:extLst>
              <a:ext uri="{FF2B5EF4-FFF2-40B4-BE49-F238E27FC236}">
                <a16:creationId xmlns:a16="http://schemas.microsoft.com/office/drawing/2014/main" id="{71FF2D28-D463-4E13-9AB9-6591487014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400" y="6355756"/>
            <a:ext cx="1080505" cy="19178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167E66B0-3B1A-4F38-A62B-C6E863A974D1}" type="datetime1">
              <a:rPr lang="de-DE" smtClean="0"/>
              <a:t>21.04.2024</a:t>
            </a:fld>
            <a:endParaRPr lang="de-CH" dirty="0">
              <a:solidFill>
                <a:schemeClr val="accent3"/>
              </a:solidFill>
            </a:endParaRPr>
          </a:p>
        </p:txBody>
      </p:sp>
      <p:sp>
        <p:nvSpPr>
          <p:cNvPr id="7" name="Fußzeilenplatzhalter 14">
            <a:extLst>
              <a:ext uri="{FF2B5EF4-FFF2-40B4-BE49-F238E27FC236}">
                <a16:creationId xmlns:a16="http://schemas.microsoft.com/office/drawing/2014/main" id="{44510A9C-1AE8-4836-8612-829D68F903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855640" y="6355756"/>
            <a:ext cx="7596844" cy="19178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66FA83A-881F-49D0-9B8F-77122FB2F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4976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7375" y="620688"/>
            <a:ext cx="10911903" cy="1070002"/>
          </a:xfrm>
        </p:spPr>
        <p:txBody>
          <a:bodyPr/>
          <a:lstStyle>
            <a:lvl1pPr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1774FE-8235-4F9B-B57E-B335D812BF9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603428" y="1952836"/>
            <a:ext cx="4895850" cy="4032448"/>
          </a:xfrm>
        </p:spPr>
        <p:txBody>
          <a:bodyPr/>
          <a:lstStyle>
            <a:lvl1pPr marL="514350" indent="-514350">
              <a:lnSpc>
                <a:spcPct val="100000"/>
              </a:lnSpc>
              <a:buSzPct val="100000"/>
              <a:buAutoNum type="arabicPeriod"/>
              <a:defRPr sz="2400" b="0" cap="all" spc="150" baseline="0">
                <a:latin typeface="+mn-lt"/>
              </a:defRPr>
            </a:lvl1pPr>
            <a:lvl2pPr marL="514800" indent="0">
              <a:buClr>
                <a:schemeClr val="bg1"/>
              </a:buClr>
              <a:buSzPct val="100000"/>
              <a:buFont typeface="+mj-lt"/>
              <a:buAutoNum type="arabicPeriod"/>
              <a:defRPr>
                <a:latin typeface="+mn-lt"/>
              </a:defRPr>
            </a:lvl2pPr>
            <a:lvl3pPr marL="514800" indent="0">
              <a:buFontTx/>
              <a:buNone/>
              <a:defRPr>
                <a:latin typeface="+mn-lt"/>
              </a:defRPr>
            </a:lvl3pPr>
            <a:lvl4pPr marL="514800" indent="-514800">
              <a:buClr>
                <a:schemeClr val="accent2"/>
              </a:buClr>
              <a:defRPr sz="2400" cap="all" baseline="0">
                <a:latin typeface="+mn-lt"/>
              </a:defRPr>
            </a:lvl4pPr>
            <a:lvl5pPr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/>
              <a:t>Titel mit Aufzählung</a:t>
            </a:r>
          </a:p>
          <a:p>
            <a:pPr lvl="1"/>
            <a:r>
              <a:rPr lang="de-DE"/>
              <a:t> Untertitel mit Aufzählung</a:t>
            </a:r>
          </a:p>
          <a:p>
            <a:pPr lvl="2"/>
            <a:r>
              <a:rPr lang="de-DE"/>
              <a:t>Untertitel ohne Aufzählung</a:t>
            </a:r>
          </a:p>
          <a:p>
            <a:pPr lvl="3"/>
            <a:r>
              <a:rPr lang="de-DE"/>
              <a:t>Titel mit Aufzählungszeichen</a:t>
            </a:r>
          </a:p>
          <a:p>
            <a:pPr lvl="4"/>
            <a:r>
              <a:rPr lang="de-DE"/>
              <a:t> Untertitel mit Aufzählungszeichen</a:t>
            </a:r>
          </a:p>
          <a:p>
            <a:pPr lvl="1"/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540ADE5-EA28-45B2-ABC8-7A48B14CF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0BEB15A-0DA2-469F-92C4-9C8B2287138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469833" y="1945493"/>
            <a:ext cx="4895850" cy="4039791"/>
          </a:xfrm>
        </p:spPr>
        <p:txBody>
          <a:bodyPr/>
          <a:lstStyle>
            <a:lvl1pPr marL="514350" indent="-514350">
              <a:lnSpc>
                <a:spcPct val="100000"/>
              </a:lnSpc>
              <a:buSzPct val="100000"/>
              <a:buAutoNum type="arabicPeriod"/>
              <a:defRPr sz="2400" b="0" cap="all" spc="150" baseline="0">
                <a:latin typeface="+mn-lt"/>
              </a:defRPr>
            </a:lvl1pPr>
            <a:lvl2pPr marL="514800" indent="0">
              <a:buClr>
                <a:schemeClr val="bg1"/>
              </a:buClr>
              <a:buSzPct val="100000"/>
              <a:buFont typeface="+mj-lt"/>
              <a:buAutoNum type="arabicPeriod"/>
              <a:defRPr>
                <a:latin typeface="+mn-lt"/>
              </a:defRPr>
            </a:lvl2pPr>
            <a:lvl3pPr marL="514800" indent="0">
              <a:buFontTx/>
              <a:buNone/>
              <a:defRPr>
                <a:latin typeface="+mn-lt"/>
              </a:defRPr>
            </a:lvl3pPr>
            <a:lvl4pPr marL="514800" indent="-514800">
              <a:buClr>
                <a:schemeClr val="accent2"/>
              </a:buClr>
              <a:defRPr sz="2400" cap="all" baseline="0">
                <a:latin typeface="+mn-lt"/>
              </a:defRPr>
            </a:lvl4pPr>
            <a:lvl5pPr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Titel mit Aufzählung</a:t>
            </a:r>
          </a:p>
          <a:p>
            <a:pPr lvl="1"/>
            <a:r>
              <a:rPr lang="de-DE" dirty="0"/>
              <a:t> Untertitel mit Aufzählung</a:t>
            </a:r>
          </a:p>
          <a:p>
            <a:pPr lvl="2"/>
            <a:r>
              <a:rPr lang="de-DE" dirty="0"/>
              <a:t>Untertitel ohne Aufzählung</a:t>
            </a:r>
          </a:p>
          <a:p>
            <a:pPr lvl="3"/>
            <a:r>
              <a:rPr lang="de-DE" dirty="0"/>
              <a:t>Titel mit Aufzählungszeichen</a:t>
            </a:r>
          </a:p>
          <a:p>
            <a:pPr lvl="4"/>
            <a:r>
              <a:rPr lang="de-DE" dirty="0"/>
              <a:t> Untertitel mit Aufzählungszeichen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03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accent3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solidFill>
                  <a:schemeClr val="accent3"/>
                </a:solidFill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E0A29-A141-498D-A04B-785049F3C8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344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mit Inhal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2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8059B9-DB4B-41F0-92B6-CD81D98C4C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E259172-0ACA-4AB7-A9DE-A2E858131D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35075" y="1773238"/>
            <a:ext cx="10261600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accent3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441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Folie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accent3"/>
                </a:solidFill>
                <a:latin typeface="Montserrat SemiBold" panose="00000700000000000000" pitchFamily="50" charset="0"/>
              </a:defRPr>
            </a:lvl2pPr>
            <a:lvl3pPr marL="539750" indent="0">
              <a:buFontTx/>
              <a:buNone/>
              <a:defRPr spc="50" baseline="0">
                <a:solidFill>
                  <a:schemeClr val="accent3"/>
                </a:solidFill>
              </a:defRPr>
            </a:lvl3pPr>
            <a:lvl4pPr marL="0" indent="0">
              <a:buNone/>
              <a:defRPr sz="2400" cap="all" spc="20" baseline="0">
                <a:solidFill>
                  <a:schemeClr val="accent3"/>
                </a:solidFill>
                <a:latin typeface="Montserrat Medium" panose="00000600000000000000" pitchFamily="50" charset="0"/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 für Überschriften Medium 24 </a:t>
            </a:r>
            <a:r>
              <a:rPr lang="de-DE" dirty="0" err="1"/>
              <a:t>pt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A353F-2A22-43FD-96A6-C32E208452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18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91644" y="5209182"/>
            <a:ext cx="7524836" cy="920118"/>
          </a:xfrm>
        </p:spPr>
        <p:txBody>
          <a:bodyPr anchor="b"/>
          <a:lstStyle>
            <a:lvl1pPr algn="r">
              <a:defRPr lang="de-CH" sz="1800" kern="1200" cap="none" spc="130" baseline="0" dirty="0">
                <a:solidFill>
                  <a:schemeClr val="bg1"/>
                </a:solidFill>
                <a:latin typeface="Montserrat Medium" panose="000006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5326" y="5209183"/>
            <a:ext cx="2088306" cy="920117"/>
          </a:xfrm>
        </p:spPr>
        <p:txBody>
          <a:bodyPr anchor="b"/>
          <a:lstStyle>
            <a:lvl1pPr marL="0" indent="0" algn="l">
              <a:lnSpc>
                <a:spcPct val="110000"/>
              </a:lnSpc>
              <a:buNone/>
              <a:defRPr sz="1800" spc="130" baseline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Autor</a:t>
            </a:r>
          </a:p>
        </p:txBody>
      </p:sp>
      <p:sp>
        <p:nvSpPr>
          <p:cNvPr id="5" name="Datumsplatzhalter 13">
            <a:extLst>
              <a:ext uri="{FF2B5EF4-FFF2-40B4-BE49-F238E27FC236}">
                <a16:creationId xmlns:a16="http://schemas.microsoft.com/office/drawing/2014/main" id="{71FF2D28-D463-4E13-9AB9-6591487014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400" y="6355756"/>
            <a:ext cx="1080505" cy="19178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B710A94-C21E-4298-9F0D-DBC70545FE4D}" type="datetime1">
              <a:rPr lang="de-DE" smtClean="0"/>
              <a:t>21.04.2024</a:t>
            </a:fld>
            <a:endParaRPr lang="de-CH" dirty="0"/>
          </a:p>
        </p:txBody>
      </p:sp>
      <p:sp>
        <p:nvSpPr>
          <p:cNvPr id="7" name="Fußzeilenplatzhalter 14">
            <a:extLst>
              <a:ext uri="{FF2B5EF4-FFF2-40B4-BE49-F238E27FC236}">
                <a16:creationId xmlns:a16="http://schemas.microsoft.com/office/drawing/2014/main" id="{44510A9C-1AE8-4836-8612-829D68F903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855640" y="6355756"/>
            <a:ext cx="7596844" cy="19178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endParaRPr lang="de-CH" sz="1000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66FA83A-881F-49D0-9B8F-77122FB2F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B1CDC5-C762-4C77-AED3-8F36DD9F2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00" y="2844864"/>
            <a:ext cx="2267516" cy="404116"/>
          </a:xfrm>
          <a:prstGeom prst="rect">
            <a:avLst/>
          </a:prstGeom>
          <a:solidFill>
            <a:srgbClr val="0B2028"/>
          </a:solidFill>
        </p:spPr>
      </p:pic>
    </p:spTree>
    <p:extLst>
      <p:ext uri="{BB962C8B-B14F-4D97-AF65-F5344CB8AC3E}">
        <p14:creationId xmlns:p14="http://schemas.microsoft.com/office/powerpoint/2010/main" val="1229853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mit zwei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7375" y="620688"/>
            <a:ext cx="10911903" cy="1070002"/>
          </a:xfrm>
        </p:spPr>
        <p:txBody>
          <a:bodyPr/>
          <a:lstStyle>
            <a:lvl1pPr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8" y="1952836"/>
            <a:ext cx="4895850" cy="4032448"/>
          </a:xfrm>
        </p:spPr>
        <p:txBody>
          <a:bodyPr/>
          <a:lstStyle>
            <a:lvl1pPr>
              <a:lnSpc>
                <a:spcPct val="100000"/>
              </a:lnSpc>
              <a:defRPr sz="2600" b="0" cap="all" spc="150" baseline="0">
                <a:latin typeface="+mn-lt"/>
              </a:defRPr>
            </a:lvl1pPr>
            <a:lvl2pPr marL="0" indent="0">
              <a:buFontTx/>
              <a:buNone/>
              <a:defRPr/>
            </a:lvl2pPr>
            <a:lvl5pPr marL="284400" indent="-270000"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accent3"/>
                </a:solidFill>
              </a:defRPr>
            </a:lvl5pPr>
            <a:lvl7pPr>
              <a:defRPr/>
            </a:lvl7pPr>
            <a:lvl8pPr marL="540000">
              <a:defRPr sz="1600" cap="none" baseline="0">
                <a:solidFill>
                  <a:schemeClr val="accent2"/>
                </a:solidFill>
              </a:defRPr>
            </a:lvl8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1774FE-8235-4F9B-B57E-B335D812BF9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603428" y="1952836"/>
            <a:ext cx="4895850" cy="4032448"/>
          </a:xfrm>
        </p:spPr>
        <p:txBody>
          <a:bodyPr/>
          <a:lstStyle>
            <a:lvl1pPr>
              <a:lnSpc>
                <a:spcPct val="100000"/>
              </a:lnSpc>
              <a:defRPr sz="2600" b="0" cap="all" spc="150" baseline="0">
                <a:latin typeface="+mn-lt"/>
              </a:defRPr>
            </a:lvl1pPr>
            <a:lvl2pPr marL="0" indent="0">
              <a:buFontTx/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540ADE5-EA28-45B2-ABC8-7A48B14CF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278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5073" y="714234"/>
            <a:ext cx="10261601" cy="976456"/>
          </a:xfrm>
        </p:spPr>
        <p:txBody>
          <a:bodyPr/>
          <a:lstStyle>
            <a:lvl1pPr defTabSz="539750">
              <a:defRPr>
                <a:latin typeface="+mj-lt"/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30D2D-8B30-43E1-B9DA-3FCF2F396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2080DCE-9D87-48D0-B499-34281C937E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35075" y="1773238"/>
            <a:ext cx="10261600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accent3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8933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mit zwei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5073" y="714234"/>
            <a:ext cx="10261601" cy="976456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96D9-1B55-4954-91B4-9BF76737E8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FF82CCC-C377-4F9F-9C6C-4613447E07B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235075" y="1773238"/>
            <a:ext cx="5148263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accent3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BADC7B5-F8D2-431F-872B-272AC2552F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824" y="1773238"/>
            <a:ext cx="5148264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855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325" y="714234"/>
            <a:ext cx="4860615" cy="976456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AB4FF340-D4E8-4E83-AAF3-BC68CE1561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260648"/>
            <a:ext cx="5868652" cy="633670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531D896C-248F-4F9C-BEBE-C53D28F52F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85C9261-572C-4672-ADFF-5DA0FD10886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95170" y="1844824"/>
            <a:ext cx="4860615" cy="4104456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accent3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3558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Zit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024D5AC-18B7-42A0-8763-5161D9B6B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FB356B2-3383-47B2-A264-AB683E969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440" y="919908"/>
            <a:ext cx="7704856" cy="1825016"/>
          </a:xfrm>
        </p:spPr>
        <p:txBody>
          <a:bodyPr/>
          <a:lstStyle>
            <a:lvl1pPr marL="0" indent="0">
              <a:buFontTx/>
              <a:buNone/>
              <a:defRPr sz="3200" b="1" spc="2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«Zitat/Statement Hinzufügen.»</a:t>
            </a:r>
          </a:p>
        </p:txBody>
      </p:sp>
    </p:spTree>
    <p:extLst>
      <p:ext uri="{BB962C8B-B14F-4D97-AF65-F5344CB8AC3E}">
        <p14:creationId xmlns:p14="http://schemas.microsoft.com/office/powerpoint/2010/main" val="2366709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rei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714234"/>
            <a:ext cx="10801350" cy="410510"/>
          </a:xfrm>
        </p:spPr>
        <p:txBody>
          <a:bodyPr/>
          <a:lstStyle/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buClr>
                <a:schemeClr val="bg1"/>
              </a:buClr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2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buClr>
                <a:schemeClr val="bg1"/>
              </a:buClr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bg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0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</a:t>
            </a:r>
            <a:br>
              <a:rPr lang="de-DE" dirty="0"/>
            </a:br>
            <a:r>
              <a:rPr lang="de-DE" dirty="0"/>
              <a:t>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691C5-B832-45F2-877E-0C1FA019A8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5322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con-Textboxen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714234"/>
            <a:ext cx="10801350" cy="410510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sz="2600" b="1" cap="all" spc="0" baseline="0">
                <a:solidFill>
                  <a:schemeClr val="accent1"/>
                </a:solidFill>
                <a:latin typeface="+mj-lt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accent2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accent6"/>
          </a:solidFill>
        </p:spPr>
        <p:txBody>
          <a:bodyPr lIns="216000" tIns="2268000" rIns="216000" bIns="108000"/>
          <a:lstStyle>
            <a:lvl1pPr algn="ctr">
              <a:lnSpc>
                <a:spcPct val="100000"/>
              </a:lnSpc>
              <a:defRPr lang="de-DE" sz="2600" b="1" kern="1200" cap="all" spc="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buNone/>
              <a:defRPr sz="1250" baseline="0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lang="de-DE" sz="125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70000"/>
              <a:buFontTx/>
              <a:buNone/>
            </a:pPr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2BA5D-7259-4F9B-AE61-4F55E1F76D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881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8145" y="714234"/>
            <a:ext cx="4068529" cy="976456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428147" y="2384884"/>
            <a:ext cx="4068528" cy="3574481"/>
          </a:xfrm>
        </p:spPr>
        <p:txBody>
          <a:bodyPr anchor="b"/>
          <a:lstStyle>
            <a:lvl1pPr>
              <a:lnSpc>
                <a:spcPct val="110000"/>
              </a:lnSpc>
              <a:defRPr sz="1800"/>
            </a:lvl1pPr>
            <a:lvl2pPr marL="0" indent="0">
              <a:lnSpc>
                <a:spcPct val="110000"/>
              </a:lnSpc>
              <a:buNone/>
              <a:defRPr sz="1800" cap="all" baseline="0">
                <a:latin typeface="+mj-lt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CH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83441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7375" y="620688"/>
            <a:ext cx="10911903" cy="1070002"/>
          </a:xfrm>
        </p:spPr>
        <p:txBody>
          <a:bodyPr/>
          <a:lstStyle>
            <a:lvl1pPr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1774FE-8235-4F9B-B57E-B335D812BF9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603428" y="1952836"/>
            <a:ext cx="4895850" cy="4032448"/>
          </a:xfrm>
        </p:spPr>
        <p:txBody>
          <a:bodyPr/>
          <a:lstStyle>
            <a:lvl1pPr marL="514350" indent="-514350">
              <a:lnSpc>
                <a:spcPct val="100000"/>
              </a:lnSpc>
              <a:buSzPct val="100000"/>
              <a:buAutoNum type="arabicPeriod"/>
              <a:defRPr sz="2400" b="0" cap="all" spc="150" baseline="0">
                <a:latin typeface="+mn-lt"/>
              </a:defRPr>
            </a:lvl1pPr>
            <a:lvl2pPr marL="514800" indent="0">
              <a:buClr>
                <a:schemeClr val="bg1"/>
              </a:buClr>
              <a:buSzPct val="100000"/>
              <a:buFont typeface="+mj-lt"/>
              <a:buAutoNum type="arabicPeriod"/>
              <a:defRPr>
                <a:latin typeface="+mn-lt"/>
              </a:defRPr>
            </a:lvl2pPr>
            <a:lvl3pPr marL="514800" indent="0">
              <a:buFontTx/>
              <a:buNone/>
              <a:defRPr>
                <a:latin typeface="+mn-lt"/>
              </a:defRPr>
            </a:lvl3pPr>
            <a:lvl4pPr marL="514800" indent="-514800">
              <a:buClr>
                <a:schemeClr val="accent2"/>
              </a:buClr>
              <a:defRPr sz="2400" cap="all" baseline="0">
                <a:latin typeface="+mn-lt"/>
              </a:defRPr>
            </a:lvl4pPr>
            <a:lvl5pPr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/>
              <a:t>Titel mit Aufzählung</a:t>
            </a:r>
          </a:p>
          <a:p>
            <a:pPr lvl="1"/>
            <a:r>
              <a:rPr lang="de-DE"/>
              <a:t> Untertitel mit Aufzählung</a:t>
            </a:r>
          </a:p>
          <a:p>
            <a:pPr lvl="2"/>
            <a:r>
              <a:rPr lang="de-DE"/>
              <a:t>Untertitel ohne Aufzählung</a:t>
            </a:r>
          </a:p>
          <a:p>
            <a:pPr lvl="3"/>
            <a:r>
              <a:rPr lang="de-DE"/>
              <a:t>Titel mit Aufzählungszeichen</a:t>
            </a:r>
          </a:p>
          <a:p>
            <a:pPr lvl="4"/>
            <a:r>
              <a:rPr lang="de-DE"/>
              <a:t> Untertitel mit Aufzählungszeichen</a:t>
            </a:r>
          </a:p>
          <a:p>
            <a:pPr lvl="1"/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540ADE5-EA28-45B2-ABC8-7A48B14CF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0BEB15A-0DA2-469F-92C4-9C8B2287138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469833" y="1945493"/>
            <a:ext cx="4895850" cy="4039791"/>
          </a:xfrm>
        </p:spPr>
        <p:txBody>
          <a:bodyPr/>
          <a:lstStyle>
            <a:lvl1pPr marL="514350" indent="-514350">
              <a:lnSpc>
                <a:spcPct val="100000"/>
              </a:lnSpc>
              <a:buSzPct val="100000"/>
              <a:buAutoNum type="arabicPeriod"/>
              <a:defRPr sz="2400" b="0" cap="all" spc="150" baseline="0">
                <a:latin typeface="+mn-lt"/>
              </a:defRPr>
            </a:lvl1pPr>
            <a:lvl2pPr marL="514800" indent="0">
              <a:buClr>
                <a:schemeClr val="bg1"/>
              </a:buClr>
              <a:buSzPct val="100000"/>
              <a:buFont typeface="+mj-lt"/>
              <a:buAutoNum type="arabicPeriod"/>
              <a:defRPr>
                <a:latin typeface="+mn-lt"/>
              </a:defRPr>
            </a:lvl2pPr>
            <a:lvl3pPr marL="514800" indent="0">
              <a:buFontTx/>
              <a:buNone/>
              <a:defRPr>
                <a:latin typeface="+mn-lt"/>
              </a:defRPr>
            </a:lvl3pPr>
            <a:lvl4pPr marL="514800" indent="-514800">
              <a:buClr>
                <a:schemeClr val="accent2"/>
              </a:buClr>
              <a:defRPr sz="2400" cap="all" baseline="0">
                <a:latin typeface="+mn-lt"/>
              </a:defRPr>
            </a:lvl4pPr>
            <a:lvl5pPr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Titel mit Aufzählung</a:t>
            </a:r>
          </a:p>
          <a:p>
            <a:pPr lvl="1"/>
            <a:r>
              <a:rPr lang="de-DE" dirty="0"/>
              <a:t> Untertitel mit Aufzählung</a:t>
            </a:r>
          </a:p>
          <a:p>
            <a:pPr lvl="2"/>
            <a:r>
              <a:rPr lang="de-DE" dirty="0"/>
              <a:t>Untertitel ohne Aufzählung</a:t>
            </a:r>
          </a:p>
          <a:p>
            <a:pPr lvl="3"/>
            <a:r>
              <a:rPr lang="de-DE" dirty="0"/>
              <a:t>Titel mit Aufzählungszeichen</a:t>
            </a:r>
          </a:p>
          <a:p>
            <a:pPr lvl="4"/>
            <a:r>
              <a:rPr lang="de-DE" dirty="0"/>
              <a:t> Untertitel mit Aufzählungszeichen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678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E0A29-A141-498D-A04B-785049F3C8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mit Inhal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2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8059B9-DB4B-41F0-92B6-CD81D98C4C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E259172-0ACA-4AB7-A9DE-A2E858131D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35075" y="1773238"/>
            <a:ext cx="10261600" cy="4176042"/>
          </a:xfrm>
        </p:spPr>
        <p:txBody>
          <a:bodyPr/>
          <a:lstStyle>
            <a:lvl2pPr>
              <a:buClr>
                <a:schemeClr val="accent1"/>
              </a:buClr>
              <a:defRPr>
                <a:latin typeface="+mn-lt"/>
              </a:defRPr>
            </a:lvl2pPr>
            <a:lvl3pPr marL="0" indent="0">
              <a:buFont typeface="Courier New" panose="02070309020205020404" pitchFamily="49" charset="0"/>
              <a:buChar char="o"/>
              <a:defRPr spc="50" baseline="0">
                <a:solidFill>
                  <a:schemeClr val="bg1"/>
                </a:solidFill>
                <a:latin typeface="+mn-lt"/>
              </a:defRPr>
            </a:lvl3pPr>
            <a:lvl4pPr marL="0" indent="0">
              <a:buClr>
                <a:schemeClr val="accent2"/>
              </a:buClr>
              <a:buFont typeface="Courier New" panose="02070309020205020404" pitchFamily="49" charset="0"/>
              <a:buChar char="o"/>
              <a:defRPr sz="1600" cap="none" spc="20" baseline="0">
                <a:latin typeface="+mn-lt"/>
              </a:defRPr>
            </a:lvl4pPr>
            <a:lvl5pPr>
              <a:defRPr>
                <a:latin typeface="+mn-lt"/>
              </a:defRPr>
            </a:lvl5pPr>
            <a:lvl7pPr>
              <a:defRPr/>
            </a:lvl7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 Dritte Ebene</a:t>
            </a:r>
          </a:p>
          <a:p>
            <a:pPr lvl="3"/>
            <a:r>
              <a:rPr lang="de-DE" dirty="0"/>
              <a:t> 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37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 Folie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accent3"/>
                </a:solidFill>
                <a:latin typeface="Montserrat SemiBold" panose="00000700000000000000" pitchFamily="50" charset="0"/>
              </a:defRPr>
            </a:lvl2pPr>
            <a:lvl3pPr marL="539750" indent="0">
              <a:buFontTx/>
              <a:buNone/>
              <a:defRPr spc="50" baseline="0">
                <a:solidFill>
                  <a:schemeClr val="accent3"/>
                </a:solidFill>
              </a:defRPr>
            </a:lvl3pPr>
            <a:lvl4pPr marL="0" indent="0">
              <a:buNone/>
              <a:defRPr sz="2400" cap="all" spc="20" baseline="0">
                <a:solidFill>
                  <a:schemeClr val="accent3"/>
                </a:solidFill>
                <a:latin typeface="Montserrat Medium" panose="00000600000000000000" pitchFamily="50" charset="0"/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 für Überschriften Medium 24 </a:t>
            </a:r>
            <a:r>
              <a:rPr lang="de-DE" dirty="0" err="1"/>
              <a:t>pt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4864A6D-FA57-49D0-B561-749159740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074" y="620688"/>
            <a:ext cx="10264204" cy="1070002"/>
          </a:xfrm>
        </p:spPr>
        <p:txBody>
          <a:bodyPr/>
          <a:lstStyle>
            <a:lvl1pPr marL="0" indent="0">
              <a:buFontTx/>
              <a:buNone/>
              <a:defRPr sz="3800" b="1" spc="70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A353F-2A22-43FD-96A6-C32E208452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mit zwei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7375" y="620688"/>
            <a:ext cx="10911903" cy="1070002"/>
          </a:xfrm>
        </p:spPr>
        <p:txBody>
          <a:bodyPr/>
          <a:lstStyle>
            <a:lvl1pPr>
              <a:defRPr sz="3800" b="1" spc="700" baseline="0">
                <a:solidFill>
                  <a:schemeClr val="accent1"/>
                </a:solidFill>
                <a:latin typeface="Josefin Slab" panose="02000000000000000000" pitchFamily="2" charset="0"/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8" y="1952836"/>
            <a:ext cx="4895850" cy="4032448"/>
          </a:xfrm>
        </p:spPr>
        <p:txBody>
          <a:bodyPr/>
          <a:lstStyle>
            <a:lvl1pPr>
              <a:lnSpc>
                <a:spcPct val="100000"/>
              </a:lnSpc>
              <a:defRPr sz="2600" b="0" cap="all" spc="150" baseline="0">
                <a:latin typeface="+mn-lt"/>
              </a:defRPr>
            </a:lvl1pPr>
            <a:lvl2pPr marL="0" indent="0">
              <a:buFontTx/>
              <a:buNone/>
              <a:defRPr/>
            </a:lvl2pPr>
            <a:lvl5pPr marL="284400" indent="-270000">
              <a:buClr>
                <a:schemeClr val="accent2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5pPr>
            <a:lvl7pPr>
              <a:defRPr/>
            </a:lvl7pPr>
            <a:lvl8pPr marL="540000">
              <a:defRPr sz="1600" cap="none" baseline="0">
                <a:solidFill>
                  <a:schemeClr val="accent2"/>
                </a:solidFill>
              </a:defRPr>
            </a:lvl8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1774FE-8235-4F9B-B57E-B335D812BF9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603428" y="1952836"/>
            <a:ext cx="4895850" cy="4032448"/>
          </a:xfrm>
        </p:spPr>
        <p:txBody>
          <a:bodyPr/>
          <a:lstStyle>
            <a:lvl1pPr>
              <a:lnSpc>
                <a:spcPct val="100000"/>
              </a:lnSpc>
              <a:defRPr sz="2600" b="0" cap="all" spc="150" baseline="0">
                <a:latin typeface="+mn-lt"/>
              </a:defRPr>
            </a:lvl1pPr>
            <a:lvl2pPr marL="0" indent="0">
              <a:buFontTx/>
              <a:buNone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540ADE5-EA28-45B2-ABC8-7A48B14CF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429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boxen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540000"/>
            <a:ext cx="10801350" cy="4105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Hier kann ein Titel Stehen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1127" y="1173296"/>
            <a:ext cx="3496662" cy="4523956"/>
          </a:xfrm>
          <a:solidFill>
            <a:schemeClr val="accent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6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1FB88D4-C034-4B3B-8B04-E6844C85AD6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013" y="1173296"/>
            <a:ext cx="3496662" cy="4523956"/>
          </a:xfrm>
          <a:solidFill>
            <a:schemeClr val="accent2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6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err="1"/>
              <a:t>Ersteebene</a:t>
            </a:r>
            <a:endParaRPr lang="de-DE" dirty="0"/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0E39AA-789D-4BDC-AA99-F3C9B7A51AF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45570" y="1173296"/>
            <a:ext cx="3496662" cy="4523956"/>
          </a:xfrm>
          <a:solidFill>
            <a:schemeClr val="bg1"/>
          </a:solidFill>
        </p:spPr>
        <p:txBody>
          <a:bodyPr lIns="216000" tIns="684000" rIns="216000" bIns="108000"/>
          <a:lstStyle>
            <a:lvl1pPr algn="ctr">
              <a:lnSpc>
                <a:spcPct val="100000"/>
              </a:lnSpc>
              <a:defRPr sz="2600" b="1" cap="all" spc="220" baseline="0">
                <a:solidFill>
                  <a:schemeClr val="accent3"/>
                </a:solidFill>
                <a:latin typeface="Josefin Slab" panose="02000000000000000000" pitchFamily="2" charset="0"/>
              </a:defRPr>
            </a:lvl1pPr>
            <a:lvl2pPr marL="0" indent="0" algn="ctr">
              <a:buNone/>
              <a:defRPr sz="1250" baseline="0">
                <a:solidFill>
                  <a:schemeClr val="accent3"/>
                </a:solidFill>
              </a:defRPr>
            </a:lvl2pPr>
            <a:lvl3pPr algn="ctr">
              <a:buClr>
                <a:schemeClr val="accent1"/>
              </a:buClr>
              <a:defRPr lang="de-DE" sz="1250" kern="1200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algn="ctr">
              <a:defRPr lang="de-DE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algn="ctr">
              <a:defRPr lang="de-CH" sz="125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691C5-B832-45F2-877E-0C1FA019A8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1185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5325" y="714234"/>
            <a:ext cx="10801350" cy="9764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35075" y="1773238"/>
            <a:ext cx="10261600" cy="4176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  <a:p>
            <a:pPr lvl="6"/>
            <a:r>
              <a:rPr lang="de-CH" noProof="0" dirty="0"/>
              <a:t>Siebte Ebene</a:t>
            </a:r>
          </a:p>
          <a:p>
            <a:pPr lvl="7"/>
            <a:r>
              <a:rPr lang="de-CH" noProof="0" dirty="0"/>
              <a:t>Achte Ebene</a:t>
            </a:r>
          </a:p>
          <a:p>
            <a:pPr lvl="6"/>
            <a:endParaRPr lang="de-CH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126706-F82E-4003-B37F-DDFD46B67EBD}"/>
              </a:ext>
            </a:extLst>
          </p:cNvPr>
          <p:cNvSpPr txBox="1"/>
          <p:nvPr userDrawn="1"/>
        </p:nvSpPr>
        <p:spPr>
          <a:xfrm rot="16200000">
            <a:off x="10704556" y="5198840"/>
            <a:ext cx="321297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600" spc="40" baseline="0" dirty="0">
                <a:solidFill>
                  <a:schemeClr val="bg1">
                    <a:lumMod val="75000"/>
                  </a:schemeClr>
                </a:solidFill>
              </a:rPr>
              <a:t>Erstellt durch Vorlagenbauer.ch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527A3A1D-D447-42C0-89BF-E8CF803B8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8" r:id="rId2"/>
    <p:sldLayoutId id="2147483667" r:id="rId3"/>
    <p:sldLayoutId id="2147483703" r:id="rId4"/>
    <p:sldLayoutId id="2147483659" r:id="rId5"/>
    <p:sldLayoutId id="2147483676" r:id="rId6"/>
    <p:sldLayoutId id="2147483677" r:id="rId7"/>
    <p:sldLayoutId id="2147483669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675" r:id="rId15"/>
    <p:sldLayoutId id="2147483671" r:id="rId16"/>
    <p:sldLayoutId id="2147483679" r:id="rId17"/>
    <p:sldLayoutId id="2147483680" r:id="rId18"/>
    <p:sldLayoutId id="2147483672" r:id="rId19"/>
    <p:sldLayoutId id="2147483673" r:id="rId20"/>
    <p:sldLayoutId id="2147483681" r:id="rId21"/>
    <p:sldLayoutId id="2147483663" r:id="rId22"/>
    <p:sldLayoutId id="2147483664" r:id="rId23"/>
  </p:sldLayoutIdLst>
  <p:hf sldNum="0" hdr="0" ftr="0"/>
  <p:txStyles>
    <p:titleStyle>
      <a:lvl1pPr algn="l" defTabSz="539750" rtl="0" eaLnBrk="1" latinLnBrk="0" hangingPunct="1">
        <a:lnSpc>
          <a:spcPct val="100000"/>
        </a:lnSpc>
        <a:spcBef>
          <a:spcPct val="0"/>
        </a:spcBef>
        <a:buNone/>
        <a:tabLst/>
        <a:defRPr sz="2800" b="1" kern="1200" cap="all" spc="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5000"/>
        </a:lnSpc>
        <a:spcBef>
          <a:spcPts val="0"/>
        </a:spcBef>
        <a:buClr>
          <a:schemeClr val="accent2"/>
        </a:buClr>
        <a:buSzPct val="170000"/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45000"/>
        </a:lnSpc>
        <a:spcBef>
          <a:spcPts val="0"/>
        </a:spcBef>
        <a:buClr>
          <a:schemeClr val="accent2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68288" indent="-268288" algn="l" defTabSz="914400" rtl="0" eaLnBrk="1" latinLnBrk="0" hangingPunct="1">
        <a:lnSpc>
          <a:spcPct val="145000"/>
        </a:lnSpc>
        <a:spcBef>
          <a:spcPts val="0"/>
        </a:spcBef>
        <a:buClr>
          <a:schemeClr val="bg1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45000"/>
        </a:lnSpc>
        <a:spcBef>
          <a:spcPts val="0"/>
        </a:spcBef>
        <a:buClr>
          <a:schemeClr val="accent1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540000" indent="0" algn="l" defTabSz="914400" rtl="0" eaLnBrk="1" latinLnBrk="0" hangingPunct="1">
        <a:lnSpc>
          <a:spcPct val="145000"/>
        </a:lnSpc>
        <a:spcBef>
          <a:spcPts val="0"/>
        </a:spcBef>
        <a:buClrTx/>
        <a:buSzPct val="170000"/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540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540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 cap="all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117" userDrawn="1">
          <p15:clr>
            <a:srgbClr val="F26B43"/>
          </p15:clr>
        </p15:guide>
        <p15:guide id="8" pos="7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5325" y="714234"/>
            <a:ext cx="10801350" cy="9764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35075" y="1773238"/>
            <a:ext cx="10261600" cy="4176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  <a:p>
            <a:pPr lvl="6"/>
            <a:r>
              <a:rPr lang="de-CH" noProof="0" dirty="0"/>
              <a:t>Siebte Ebene</a:t>
            </a:r>
          </a:p>
          <a:p>
            <a:pPr lvl="7"/>
            <a:r>
              <a:rPr lang="de-CH" noProof="0" dirty="0"/>
              <a:t>Achte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73461" y="6355756"/>
            <a:ext cx="745299" cy="1917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accent3"/>
                </a:solidFill>
                <a:latin typeface="Montserrat Medium" panose="00000600000000000000" pitchFamily="50" charset="0"/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126706-F82E-4003-B37F-DDFD46B67EBD}"/>
              </a:ext>
            </a:extLst>
          </p:cNvPr>
          <p:cNvSpPr txBox="1"/>
          <p:nvPr userDrawn="1"/>
        </p:nvSpPr>
        <p:spPr>
          <a:xfrm rot="16200000">
            <a:off x="10704556" y="5198840"/>
            <a:ext cx="321297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600" spc="40" baseline="0" dirty="0">
                <a:solidFill>
                  <a:schemeClr val="bg1">
                    <a:lumMod val="75000"/>
                  </a:schemeClr>
                </a:solidFill>
              </a:rPr>
              <a:t>Erstellt durch Vorlagenbauer.ch</a:t>
            </a:r>
          </a:p>
        </p:txBody>
      </p:sp>
    </p:spTree>
    <p:extLst>
      <p:ext uri="{BB962C8B-B14F-4D97-AF65-F5344CB8AC3E}">
        <p14:creationId xmlns:p14="http://schemas.microsoft.com/office/powerpoint/2010/main" val="97661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sldNum="0" hdr="0" ftr="0"/>
  <p:txStyles>
    <p:titleStyle>
      <a:lvl1pPr algn="l" defTabSz="539750" rtl="0" eaLnBrk="1" latinLnBrk="0" hangingPunct="1">
        <a:lnSpc>
          <a:spcPct val="100000"/>
        </a:lnSpc>
        <a:spcBef>
          <a:spcPct val="0"/>
        </a:spcBef>
        <a:buNone/>
        <a:tabLst/>
        <a:defRPr sz="2800" b="1" kern="1200" cap="all" spc="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5000"/>
        </a:lnSpc>
        <a:spcBef>
          <a:spcPts val="0"/>
        </a:spcBef>
        <a:buClr>
          <a:schemeClr val="accent2"/>
        </a:buClr>
        <a:buSzPct val="170000"/>
        <a:buFontTx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45000"/>
        </a:lnSpc>
        <a:spcBef>
          <a:spcPts val="0"/>
        </a:spcBef>
        <a:buClr>
          <a:schemeClr val="accent2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285750" indent="-285750" algn="l" defTabSz="914400" rtl="0" eaLnBrk="1" latinLnBrk="0" hangingPunct="1">
        <a:lnSpc>
          <a:spcPct val="145000"/>
        </a:lnSpc>
        <a:spcBef>
          <a:spcPts val="0"/>
        </a:spcBef>
        <a:buClr>
          <a:schemeClr val="tx1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45000"/>
        </a:lnSpc>
        <a:spcBef>
          <a:spcPts val="0"/>
        </a:spcBef>
        <a:buClr>
          <a:schemeClr val="accent1"/>
        </a:buClr>
        <a:buSzPct val="170000"/>
        <a:buFont typeface="Courier New" panose="02070309020205020404" pitchFamily="49" charset="0"/>
        <a:buChar char="o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536575" indent="0" algn="l" defTabSz="914400" rtl="0" eaLnBrk="1" latinLnBrk="0" hangingPunct="1">
        <a:lnSpc>
          <a:spcPct val="145000"/>
        </a:lnSpc>
        <a:spcBef>
          <a:spcPts val="0"/>
        </a:spcBef>
        <a:buClrTx/>
        <a:buSzPct val="170000"/>
        <a:buFont typeface="Josefin Sans" pitchFamily="2" charset="0"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54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540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 cap="all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117" userDrawn="1">
          <p15:clr>
            <a:srgbClr val="F26B43"/>
          </p15:clr>
        </p15:guide>
        <p15:guide id="8" pos="7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89E0-6B22-DA97-3ECA-B727F52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BE99B1-DC3F-BFC7-5CA3-50658E0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3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06478-4302-CBEE-8534-00E0E7AF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956" y="1336728"/>
            <a:ext cx="7743364" cy="47787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089C-F65E-3DD7-8224-2D2139C6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13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7E829-D5E8-4555-BE02-EEEA64D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6B65D-BA21-46E8-BFAF-6DA8B369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b="1" dirty="0">
                <a:latin typeface="Montserrat SemiBold" panose="00000700000000000000" pitchFamily="50" charset="0"/>
              </a:rPr>
              <a:t>Unico Data AG</a:t>
            </a:r>
          </a:p>
          <a:p>
            <a:r>
              <a:rPr lang="de-CH" dirty="0"/>
              <a:t>Dorfmattweg 8a</a:t>
            </a:r>
          </a:p>
          <a:p>
            <a:r>
              <a:rPr lang="de-CH" dirty="0"/>
              <a:t>CH-3110 Münsingen</a:t>
            </a:r>
          </a:p>
          <a:p>
            <a:endParaRPr lang="de-CH" dirty="0"/>
          </a:p>
          <a:p>
            <a:r>
              <a:rPr lang="de-CH" dirty="0"/>
              <a:t>Telefon +41 31 720 20 30</a:t>
            </a:r>
          </a:p>
          <a:p>
            <a:r>
              <a:rPr lang="de-CH" dirty="0"/>
              <a:t>Fax +41 31 720 20 39</a:t>
            </a:r>
          </a:p>
          <a:p>
            <a:r>
              <a:rPr lang="de-CH" dirty="0"/>
              <a:t>info@unico.ch</a:t>
            </a:r>
          </a:p>
          <a:p>
            <a:endParaRPr lang="de-CH" dirty="0"/>
          </a:p>
          <a:p>
            <a:r>
              <a:rPr lang="de-CH" dirty="0"/>
              <a:t>www.unico.ch</a:t>
            </a:r>
          </a:p>
        </p:txBody>
      </p:sp>
    </p:spTree>
    <p:extLst>
      <p:ext uri="{BB962C8B-B14F-4D97-AF65-F5344CB8AC3E}">
        <p14:creationId xmlns:p14="http://schemas.microsoft.com/office/powerpoint/2010/main" val="7104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90E43-93BE-441C-B123-EC019DF4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Bachelor-Thesis LAWE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82DC76-46F5-415E-9883-BF9923F57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D9980C-1082-447A-A870-2052BDB9D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de-CH" dirty="0" err="1"/>
              <a:t>ars</a:t>
            </a:r>
            <a:r>
              <a:rPr lang="de-CH" dirty="0"/>
              <a:t> Wenger </a:t>
            </a:r>
          </a:p>
        </p:txBody>
      </p:sp>
    </p:spTree>
    <p:extLst>
      <p:ext uri="{BB962C8B-B14F-4D97-AF65-F5344CB8AC3E}">
        <p14:creationId xmlns:p14="http://schemas.microsoft.com/office/powerpoint/2010/main" val="73555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39FF0-B337-4A3E-8E08-972FDB6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049D14-F2F5-40C3-8198-A2B61E96531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469832" y="1945493"/>
            <a:ext cx="9810743" cy="4507843"/>
          </a:xfrm>
        </p:spPr>
        <p:txBody>
          <a:bodyPr/>
          <a:lstStyle/>
          <a:p>
            <a:pPr lvl="3"/>
            <a:r>
              <a:rPr lang="de-DE" dirty="0"/>
              <a:t>Was habe ich bis jetzt?</a:t>
            </a:r>
          </a:p>
          <a:p>
            <a:pPr lvl="3"/>
            <a:r>
              <a:rPr lang="de-DE" dirty="0"/>
              <a:t>Wo Sollte noch der Fokus gesetzt werden?</a:t>
            </a:r>
          </a:p>
        </p:txBody>
      </p:sp>
    </p:spTree>
    <p:extLst>
      <p:ext uri="{BB962C8B-B14F-4D97-AF65-F5344CB8AC3E}">
        <p14:creationId xmlns:p14="http://schemas.microsoft.com/office/powerpoint/2010/main" val="275541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394188-6EBC-488D-8286-83F82E9F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Alle Cases von 01.01.2020 bis 01.02.2024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CH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53FA13-D4E6-480E-895E-9831EBD0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Daten</a:t>
            </a:r>
            <a:endParaRPr lang="de-C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D64D30-F5F0-55F2-A686-7B62465E3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68472"/>
              </p:ext>
            </p:extLst>
          </p:nvPr>
        </p:nvGraphicFramePr>
        <p:xfrm>
          <a:off x="1235074" y="2494738"/>
          <a:ext cx="2412654" cy="1726348"/>
        </p:xfrm>
        <a:graphic>
          <a:graphicData uri="http://schemas.openxmlformats.org/drawingml/2006/table">
            <a:tbl>
              <a:tblPr/>
              <a:tblGrid>
                <a:gridCol w="1769422">
                  <a:extLst>
                    <a:ext uri="{9D8B030D-6E8A-4147-A177-3AD203B41FA5}">
                      <a16:colId xmlns:a16="http://schemas.microsoft.com/office/drawing/2014/main" val="2472301088"/>
                    </a:ext>
                  </a:extLst>
                </a:gridCol>
                <a:gridCol w="643232">
                  <a:extLst>
                    <a:ext uri="{9D8B030D-6E8A-4147-A177-3AD203B41FA5}">
                      <a16:colId xmlns:a16="http://schemas.microsoft.com/office/drawing/2014/main" val="1077013551"/>
                    </a:ext>
                  </a:extLst>
                </a:gridCol>
              </a:tblGrid>
              <a:tr h="33050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Number of variables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82000"/>
                  </a:ext>
                </a:extLst>
              </a:tr>
              <a:tr h="5326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Number of observations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51420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4382"/>
                  </a:ext>
                </a:extLst>
              </a:tr>
              <a:tr h="5326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Missing cells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310336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98018"/>
                  </a:ext>
                </a:extLst>
              </a:tr>
              <a:tr h="33050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Missing cells (%)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dirty="0">
                          <a:solidFill>
                            <a:srgbClr val="555555"/>
                          </a:solidFill>
                          <a:effectLst/>
                          <a:latin typeface="Helvetica Neue"/>
                        </a:rPr>
                        <a:t>19.5%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059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351F845-91E6-6023-6567-C97B94BC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43" y="2494738"/>
            <a:ext cx="7423532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9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09BC5-03CC-B26A-F859-C5F35F0F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F8F566-5157-9660-85AE-62766E9D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Handle </a:t>
            </a:r>
            <a:r>
              <a:rPr lang="de-DE" sz="2400" dirty="0" err="1"/>
              <a:t>Outliers</a:t>
            </a:r>
            <a:endParaRPr lang="de-DE" sz="2400" dirty="0"/>
          </a:p>
          <a:p>
            <a:endParaRPr lang="de-DE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CH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0D6478-06A1-D942-8137-1501382B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-Processing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1958E-44B3-C2B7-F516-AF9CBC08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2574111"/>
            <a:ext cx="5002306" cy="3087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59912-9287-2CC0-9717-939801525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1715" y="2574111"/>
            <a:ext cx="5002306" cy="30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25CC-0EDC-B460-F241-CC8080070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A92402-D27F-8006-01C8-EEA416BA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Einteilung in Clusters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de-CH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CE75CE-957A-2AB6-A032-8F279031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-Processing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E6231-5C14-EF09-5017-E3DA59E7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833" y="1803753"/>
            <a:ext cx="6667840" cy="41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89E0-6B22-DA97-3ECA-B727F52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3A4E0-1205-FFE0-2ACC-F682FBA8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072" y="1773239"/>
            <a:ext cx="4543425" cy="32766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BBE99B1-DC3F-BFC7-5CA3-50658E0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3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AEBE2-0DC7-94D6-5EA2-80359AE6B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0" y="1773239"/>
            <a:ext cx="5372980" cy="1439738"/>
          </a:xfrm>
          <a:prstGeom prst="rect">
            <a:avLst/>
          </a:prstGeom>
        </p:spPr>
      </p:pic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51606478-4302-CBEE-8534-00E0E7AF2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0" y="3429000"/>
            <a:ext cx="5372980" cy="268649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D60C94BE-DAFB-8D10-FDB1-48B0B2FE7595}"/>
              </a:ext>
            </a:extLst>
          </p:cNvPr>
          <p:cNvSpPr txBox="1">
            <a:spLocks/>
          </p:cNvSpPr>
          <p:nvPr/>
        </p:nvSpPr>
        <p:spPr>
          <a:xfrm>
            <a:off x="7323596" y="1402703"/>
            <a:ext cx="3384376" cy="7714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3975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tabLst/>
              <a:defRPr sz="3800" b="1" kern="1200" cap="all" spc="700" baseline="0">
                <a:solidFill>
                  <a:schemeClr val="accent1"/>
                </a:solidFill>
                <a:latin typeface="Josefin Slab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de-DE" sz="2000" dirty="0"/>
              <a:t>Durchlaufzeit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23587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89E0-6B22-DA97-3ECA-B727F52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BE99B1-DC3F-BFC7-5CA3-50658E0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3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06478-4302-CBEE-8534-00E0E7AF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956" y="1336727"/>
            <a:ext cx="7743364" cy="47787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089C-F65E-3DD7-8224-2D2139C6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543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89E0-6B22-DA97-3ECA-B727F52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BE99B1-DC3F-BFC7-5CA3-50658E0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 3</a:t>
            </a: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06478-4302-CBEE-8534-00E0E7AF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956" y="1336728"/>
            <a:ext cx="7743364" cy="47787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089C-F65E-3DD7-8224-2D2139C6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258417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sverzeichnis">
  <a:themeElements>
    <a:clrScheme name="Unico">
      <a:dk1>
        <a:sysClr val="windowText" lastClr="000000"/>
      </a:dk1>
      <a:lt1>
        <a:sysClr val="window" lastClr="FFFFFF"/>
      </a:lt1>
      <a:dk2>
        <a:srgbClr val="4B4B4B"/>
      </a:dk2>
      <a:lt2>
        <a:srgbClr val="DDDEE0"/>
      </a:lt2>
      <a:accent1>
        <a:srgbClr val="63BC89"/>
      </a:accent1>
      <a:accent2>
        <a:srgbClr val="FFAB40"/>
      </a:accent2>
      <a:accent3>
        <a:srgbClr val="092029"/>
      </a:accent3>
      <a:accent4>
        <a:srgbClr val="378157"/>
      </a:accent4>
      <a:accent5>
        <a:srgbClr val="C06E00"/>
      </a:accent5>
      <a:accent6>
        <a:srgbClr val="071518"/>
      </a:accent6>
      <a:hlink>
        <a:srgbClr val="000000"/>
      </a:hlink>
      <a:folHlink>
        <a:srgbClr val="000000"/>
      </a:folHlink>
    </a:clrScheme>
    <a:fontScheme name="UNICO">
      <a:majorFont>
        <a:latin typeface="Josefin Slab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ktmanagement Präsentation Kick-off" id="{F8A32581-4289-49C2-B544-5451801860DC}" vid="{F0D3D146-ACF9-403A-B15B-63CC826F7239}"/>
    </a:ext>
  </a:extLst>
</a:theme>
</file>

<file path=ppt/theme/theme2.xml><?xml version="1.0" encoding="utf-8"?>
<a:theme xmlns:a="http://schemas.openxmlformats.org/drawingml/2006/main" name="Unico hell">
  <a:themeElements>
    <a:clrScheme name="Unico">
      <a:dk1>
        <a:sysClr val="windowText" lastClr="000000"/>
      </a:dk1>
      <a:lt1>
        <a:sysClr val="window" lastClr="FFFFFF"/>
      </a:lt1>
      <a:dk2>
        <a:srgbClr val="4B4B4B"/>
      </a:dk2>
      <a:lt2>
        <a:srgbClr val="DDDEE0"/>
      </a:lt2>
      <a:accent1>
        <a:srgbClr val="63BC89"/>
      </a:accent1>
      <a:accent2>
        <a:srgbClr val="FFAB40"/>
      </a:accent2>
      <a:accent3>
        <a:srgbClr val="092029"/>
      </a:accent3>
      <a:accent4>
        <a:srgbClr val="378157"/>
      </a:accent4>
      <a:accent5>
        <a:srgbClr val="C06E00"/>
      </a:accent5>
      <a:accent6>
        <a:srgbClr val="071518"/>
      </a:accent6>
      <a:hlink>
        <a:srgbClr val="000000"/>
      </a:hlink>
      <a:folHlink>
        <a:srgbClr val="000000"/>
      </a:folHlink>
    </a:clrScheme>
    <a:fontScheme name="UNICO">
      <a:majorFont>
        <a:latin typeface="Josefin Slab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ktmanagement Präsentation Kick-off" id="{F8A32581-4289-49C2-B544-5451801860DC}" vid="{7A4EF27C-094A-47C1-89EB-7AB0C048CA40}"/>
    </a:ext>
  </a:extLst>
</a:theme>
</file>

<file path=ppt/theme/theme3.xml><?xml version="1.0" encoding="utf-8"?>
<a:theme xmlns:a="http://schemas.openxmlformats.org/drawingml/2006/main" name="Office Theme">
  <a:themeElements>
    <a:clrScheme name="Unico">
      <a:dk1>
        <a:sysClr val="windowText" lastClr="000000"/>
      </a:dk1>
      <a:lt1>
        <a:sysClr val="window" lastClr="FFFFFF"/>
      </a:lt1>
      <a:dk2>
        <a:srgbClr val="4B4B4B"/>
      </a:dk2>
      <a:lt2>
        <a:srgbClr val="DDDEE0"/>
      </a:lt2>
      <a:accent1>
        <a:srgbClr val="63BC89"/>
      </a:accent1>
      <a:accent2>
        <a:srgbClr val="FFAB40"/>
      </a:accent2>
      <a:accent3>
        <a:srgbClr val="092029"/>
      </a:accent3>
      <a:accent4>
        <a:srgbClr val="378157"/>
      </a:accent4>
      <a:accent5>
        <a:srgbClr val="C06E00"/>
      </a:accent5>
      <a:accent6>
        <a:srgbClr val="071518"/>
      </a:accent6>
      <a:hlink>
        <a:srgbClr val="000000"/>
      </a:hlink>
      <a:folHlink>
        <a:srgbClr val="000000"/>
      </a:folHlink>
    </a:clrScheme>
    <a:fontScheme name="Unico">
      <a:majorFont>
        <a:latin typeface="Montserrat 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Unico">
      <a:dk1>
        <a:sysClr val="windowText" lastClr="000000"/>
      </a:dk1>
      <a:lt1>
        <a:sysClr val="window" lastClr="FFFFFF"/>
      </a:lt1>
      <a:dk2>
        <a:srgbClr val="4B4B4B"/>
      </a:dk2>
      <a:lt2>
        <a:srgbClr val="DDDEE0"/>
      </a:lt2>
      <a:accent1>
        <a:srgbClr val="63BC89"/>
      </a:accent1>
      <a:accent2>
        <a:srgbClr val="FFAB40"/>
      </a:accent2>
      <a:accent3>
        <a:srgbClr val="092029"/>
      </a:accent3>
      <a:accent4>
        <a:srgbClr val="378157"/>
      </a:accent4>
      <a:accent5>
        <a:srgbClr val="C06E00"/>
      </a:accent5>
      <a:accent6>
        <a:srgbClr val="071518"/>
      </a:accent6>
      <a:hlink>
        <a:srgbClr val="000000"/>
      </a:hlink>
      <a:folHlink>
        <a:srgbClr val="000000"/>
      </a:folHlink>
    </a:clrScheme>
    <a:fontScheme name="Unico">
      <a:majorFont>
        <a:latin typeface="Montserrat 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B8F5A3-13D0-44D9-AB39-D0AC3D4E17CA}">
  <we:reference id="22ff87a5-132f-4d52-9e97-94d888e4dd91" version="3.1.0.0" store="EXCatalog" storeType="EXCatalog"/>
  <we:alternateReferences>
    <we:reference id="WA104380050" version="3.1.0.0" store="de-CH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aa103a2-8f0b-49f0-b106-9029d003d122" xsi:nil="true"/>
    <lcf76f155ced4ddcb4097134ff3c332f xmlns="66ab4a0f-dfd2-4fe6-a1de-b7fa16c7003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97CB6B562AB847B8E43EEA0E1ADB28" ma:contentTypeVersion="16" ma:contentTypeDescription="Ein neues Dokument erstellen." ma:contentTypeScope="" ma:versionID="8bef53a6fc803562b24f6dc3519eb408">
  <xsd:schema xmlns:xsd="http://www.w3.org/2001/XMLSchema" xmlns:xs="http://www.w3.org/2001/XMLSchema" xmlns:p="http://schemas.microsoft.com/office/2006/metadata/properties" xmlns:ns2="66ab4a0f-dfd2-4fe6-a1de-b7fa16c7003c" xmlns:ns3="7aa103a2-8f0b-49f0-b106-9029d003d122" targetNamespace="http://schemas.microsoft.com/office/2006/metadata/properties" ma:root="true" ma:fieldsID="79c7db0c3272379206fd5866d715cef7" ns2:_="" ns3:_="">
    <xsd:import namespace="66ab4a0f-dfd2-4fe6-a1de-b7fa16c7003c"/>
    <xsd:import namespace="7aa103a2-8f0b-49f0-b106-9029d003d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b4a0f-dfd2-4fe6-a1de-b7fa16c70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ccda1a3f-15aa-449c-ab23-55fde3a612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a103a2-8f0b-49f0-b106-9029d003d1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fc56a90-a9ca-4f22-9486-437c075f87b5}" ma:internalName="TaxCatchAll" ma:showField="CatchAllData" ma:web="7aa103a2-8f0b-49f0-b106-9029d003d1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42019B-E1B5-457B-98E8-47AD89112FE6}">
  <ds:schemaRefs>
    <ds:schemaRef ds:uri="http://schemas.microsoft.com/office/2006/documentManagement/types"/>
    <ds:schemaRef ds:uri="http://purl.org/dc/dcmitype/"/>
    <ds:schemaRef ds:uri="http://purl.org/dc/elements/1.1/"/>
    <ds:schemaRef ds:uri="66ab4a0f-dfd2-4fe6-a1de-b7fa16c7003c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aa103a2-8f0b-49f0-b106-9029d003d122"/>
  </ds:schemaRefs>
</ds:datastoreItem>
</file>

<file path=customXml/itemProps2.xml><?xml version="1.0" encoding="utf-8"?>
<ds:datastoreItem xmlns:ds="http://schemas.openxmlformats.org/officeDocument/2006/customXml" ds:itemID="{A391CF94-E831-4D30-AB72-E4DE9B7E6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b4a0f-dfd2-4fe6-a1de-b7fa16c7003c"/>
    <ds:schemaRef ds:uri="7aa103a2-8f0b-49f0-b106-9029d003d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E1A11D-DC0E-4F46-BDCC-555E66070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Projektmanagement Präsentation Kick-off</Template>
  <TotalTime>0</TotalTime>
  <Words>95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Josefin Sans</vt:lpstr>
      <vt:lpstr>Josefin Slab</vt:lpstr>
      <vt:lpstr>Montserrat Light</vt:lpstr>
      <vt:lpstr>Montserrat Medium</vt:lpstr>
      <vt:lpstr>Montserrat SemiBold</vt:lpstr>
      <vt:lpstr>Nunito Sans</vt:lpstr>
      <vt:lpstr>Inhaltsverzeichnis</vt:lpstr>
      <vt:lpstr>Unico hell</vt:lpstr>
      <vt:lpstr>PowerPoint Presentation</vt:lpstr>
      <vt:lpstr>Bachelor-Thesis LAWE</vt:lpstr>
      <vt:lpstr>Inhalt</vt:lpstr>
      <vt:lpstr>Case Daten</vt:lpstr>
      <vt:lpstr>DaTA Pre-Processing</vt:lpstr>
      <vt:lpstr>DaTA Pre-Processing</vt:lpstr>
      <vt:lpstr>Cluster 3</vt:lpstr>
      <vt:lpstr>Cluster 3</vt:lpstr>
      <vt:lpstr>Cluster 3</vt:lpstr>
      <vt:lpstr>Cluster 3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Wenger Lars</dc:creator>
  <cp:lastModifiedBy>Wenger Lars</cp:lastModifiedBy>
  <cp:revision>5</cp:revision>
  <cp:lastPrinted>2018-09-06T06:44:02Z</cp:lastPrinted>
  <dcterms:created xsi:type="dcterms:W3CDTF">2024-03-01T15:15:40Z</dcterms:created>
  <dcterms:modified xsi:type="dcterms:W3CDTF">2024-04-21T16:52:36Z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0x0101005D97CB6B562AB847B8E43EEA0E1ADB28</vt:lpwstr>
  </property>
  <property fmtid="{D5CDD505-2E9C-101B-9397-08002B2CF9AE}" pid="3" name="MediaServiceImageTags">
    <vt:lpwstr/>
  </property>
</Properties>
</file>