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4" r:id="rId5"/>
    <p:sldId id="260" r:id="rId6"/>
    <p:sldId id="265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3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D177D-7DC7-470E-8BDF-172D1D7DF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CA88F6-E97C-4A79-A528-A2FCE2628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293637-7BB1-4C69-8328-9D0882A4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1B2F-EC84-4934-A894-0E26B4635686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16D359-F466-4C2F-9FB8-366AED68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4EDCAB-5DB5-48FC-8FB6-2CC5382D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2908-9CBF-44CF-B185-47755F0CA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42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A501C-B1A1-4614-93D5-796C2E70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3249C2-380A-4497-A30A-0B1FBCD34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29253D-FF9C-4180-B25E-E625ED819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1B2F-EC84-4934-A894-0E26B4635686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070A01-9DB6-45FF-AA8F-7DEF9545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1A261D-A58A-45FF-8B47-4CDDC87A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2908-9CBF-44CF-B185-47755F0CA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56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6AAD0A-7EE9-40F7-A1B5-90D26180B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5A5B01-0293-4438-A1D7-B0D9CF8E4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1664D-0FD9-4D03-A889-3019B609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1B2F-EC84-4934-A894-0E26B4635686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D3655-D6B5-4885-B803-5CF28DF9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E1AB86-3C56-4B8F-B1F9-CF731825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2908-9CBF-44CF-B185-47755F0CA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92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67494-1F9A-4A4C-9BA8-D3A3C30C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4A05F5-2CE1-47B4-B85B-3D6AFFC32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06D7A4-AC59-49A8-B14B-AA577EF06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1B2F-EC84-4934-A894-0E26B4635686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C53936-FC30-4F85-8A4D-444BA45F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2CF818-D268-48E5-8EC8-3BDC933F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2908-9CBF-44CF-B185-47755F0CA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86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2E50E-66AC-4A42-AD69-389F2089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27D8EA-91B9-4552-B3B8-903905BAF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6A32D7-9F65-46A2-9863-E39FB647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1B2F-EC84-4934-A894-0E26B4635686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C6E82C-E8F1-45CB-B4BC-4EA03BD1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A695A2-CA5E-4382-8F44-C9A7A923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2908-9CBF-44CF-B185-47755F0CA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26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DDC5F-0D20-4E4B-9D38-C9067ABD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DAE8A1-CAE5-4D72-9FC6-07C0B734F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25FA8C-11F1-409B-9F3D-62585AF7C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E167A6-A4FF-4D8B-9D39-EC4CE169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1B2F-EC84-4934-A894-0E26B4635686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049A9-E861-461F-A612-F6B04B6F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177A05-9079-4636-AC9A-F1F1B32A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2908-9CBF-44CF-B185-47755F0CA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81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FFB62-1A19-4F04-A23D-2F976B422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550261-F757-4A33-AE16-EE5D6D6A2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59E1F2-B4D0-46A0-A84C-7AD1F0476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C33391-0766-45FC-9AED-326220E57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65E644-1E62-4814-A9ED-53B5BAF07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1C1650-8D91-4A2F-91CE-800062C0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1B2F-EC84-4934-A894-0E26B4635686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EB4854-45E0-4E38-A4B4-6266B949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1F57F5-9323-4BF4-A20B-825F151B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2908-9CBF-44CF-B185-47755F0CA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83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8F541-DABA-47E1-946A-8075EF5E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35EC53-7BF0-4111-AF77-20F00F6D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1B2F-EC84-4934-A894-0E26B4635686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A3A474-8FBD-481F-9F29-4BE6A939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1CE30E-1B30-44A3-AC6C-1490EBDE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2908-9CBF-44CF-B185-47755F0CA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38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1FB267-3A8F-44E1-9DAB-A43280DC5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1B2F-EC84-4934-A894-0E26B4635686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50B380-E4D5-4838-95A0-62932B69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BBF8F9-DC33-401B-99AD-3BAA66C8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2908-9CBF-44CF-B185-47755F0CA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32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3E6C3-0508-4EF3-BC6F-D97696AD9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683BC-4981-4E56-9F74-7E7A07852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B15F1-8A67-4552-B024-856906C8B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4310EB-F640-4FE7-9D6E-4B39EF1D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1B2F-EC84-4934-A894-0E26B4635686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3AAE2D-BF5E-4946-A08E-0BBC9F0B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88F7F0-0B81-472E-987B-22415E04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2908-9CBF-44CF-B185-47755F0CA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18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C5B77-1002-47E5-9F22-F2D5A3B9B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91E6BD-3032-4E52-964C-5BEB2531A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2A27D2-027A-41E9-AC24-BAB6AEC10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6739BB-59AC-4CCA-BFCB-89C621D3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1B2F-EC84-4934-A894-0E26B4635686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D6481D-44C9-457E-AAAF-B6B0CFC1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022366-969F-4745-8B1F-6B569319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2908-9CBF-44CF-B185-47755F0CA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45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4D6B75-E322-46DA-BB43-167F2BE91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6799DF-B3C2-40CD-A833-315969BA0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EBBA38-2784-47C5-95BE-22829D61D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71B2F-EC84-4934-A894-0E26B4635686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FAD9A9-4B7A-4354-989D-2A32B00BE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44347C-22C4-4840-8992-9195D0DA4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C2908-9CBF-44CF-B185-47755F0CA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66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DD4D4-5758-43A0-9829-F4439A465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Mini-</a:t>
            </a:r>
            <a:r>
              <a:rPr lang="en-US" altLang="zh-CN" dirty="0" err="1"/>
              <a:t>redis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07090B-1C10-4B11-B6D8-BC55F6C08E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02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A10E4-57A4-4513-85A5-503A9B64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AOF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990199-DF7A-41B1-B98F-50C98581B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将每条指令写入</a:t>
            </a:r>
            <a:r>
              <a:rPr lang="en-US" altLang="zh-CN" dirty="0"/>
              <a:t>log.txt</a:t>
            </a:r>
            <a:r>
              <a:rPr lang="zh-CN" altLang="en-US" dirty="0"/>
              <a:t>（仅主节点）</a:t>
            </a:r>
            <a:endParaRPr lang="en-US" altLang="zh-CN" dirty="0"/>
          </a:p>
          <a:p>
            <a:r>
              <a:rPr lang="zh-CN" altLang="en-US" dirty="0"/>
              <a:t>启动</a:t>
            </a:r>
            <a:r>
              <a:rPr lang="en-US" altLang="zh-CN" dirty="0"/>
              <a:t>server</a:t>
            </a:r>
            <a:r>
              <a:rPr lang="zh-CN" altLang="en-US" dirty="0"/>
              <a:t>时从</a:t>
            </a:r>
            <a:r>
              <a:rPr lang="en-US" altLang="zh-CN" dirty="0"/>
              <a:t>log.txt</a:t>
            </a:r>
            <a:r>
              <a:rPr lang="zh-CN" altLang="en-US" dirty="0"/>
              <a:t>读取指令进行恢复</a:t>
            </a:r>
          </a:p>
        </p:txBody>
      </p:sp>
    </p:spTree>
    <p:extLst>
      <p:ext uri="{BB962C8B-B14F-4D97-AF65-F5344CB8AC3E}">
        <p14:creationId xmlns:p14="http://schemas.microsoft.com/office/powerpoint/2010/main" val="331297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09F7272-96ED-457F-BC54-8A2D631DF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12" y="681873"/>
            <a:ext cx="10535291" cy="5494254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B30B82B-F12B-4FF5-BD30-E4D5A306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779" y="4046789"/>
            <a:ext cx="4563979" cy="1319296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</a:rPr>
              <a:t>AOF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6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CA148-00CF-41A0-90E1-70A146A20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45A7D5-15F5-4E1B-96DC-2234252E2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通过命令行参数确定为主</a:t>
            </a:r>
            <a:r>
              <a:rPr lang="en-US" altLang="zh-CN" dirty="0"/>
              <a:t>/</a:t>
            </a:r>
            <a:r>
              <a:rPr lang="zh-CN" altLang="en-US" dirty="0"/>
              <a:t>从节点</a:t>
            </a:r>
            <a:endParaRPr lang="en-US" altLang="zh-CN" dirty="0"/>
          </a:p>
          <a:p>
            <a:r>
              <a:rPr lang="zh-CN" altLang="en-US" dirty="0"/>
              <a:t>从节点启动时，向其对应的主节点发送</a:t>
            </a:r>
            <a:r>
              <a:rPr lang="en-US" altLang="zh-CN" dirty="0"/>
              <a:t>slave</a:t>
            </a:r>
            <a:r>
              <a:rPr lang="zh-CN" altLang="en-US" dirty="0"/>
              <a:t>指令，确定联系</a:t>
            </a:r>
            <a:endParaRPr lang="en-US" altLang="zh-CN" dirty="0"/>
          </a:p>
          <a:p>
            <a:r>
              <a:rPr lang="zh-CN" altLang="en-US" dirty="0"/>
              <a:t>执行脚本</a:t>
            </a:r>
            <a:r>
              <a:rPr lang="en-US" altLang="zh-CN" dirty="0"/>
              <a:t>servers.sh</a:t>
            </a:r>
            <a:r>
              <a:rPr lang="zh-CN" altLang="en-US" dirty="0"/>
              <a:t>时从配置文件</a:t>
            </a:r>
            <a:r>
              <a:rPr lang="en-US" altLang="zh-CN" dirty="0"/>
              <a:t>setting.txt</a:t>
            </a:r>
            <a:r>
              <a:rPr lang="zh-CN" altLang="en-US" dirty="0"/>
              <a:t>中确定主从节点</a:t>
            </a:r>
            <a:r>
              <a:rPr lang="en-US" altLang="zh-CN" dirty="0"/>
              <a:t>/proxy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8E0941-86F1-420C-9F9B-F5A5CD5A1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30" y="3471905"/>
            <a:ext cx="9592856" cy="7391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574283-EE26-463B-9E5F-DBE74A1EC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30" y="4256206"/>
            <a:ext cx="5438112" cy="20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00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C889AB1-ADF1-46F0-8EFD-B09821E4D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10" y="365125"/>
            <a:ext cx="9821779" cy="6234871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AF507A5-A9D8-4EBB-8861-172E282FB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0737" y="5261979"/>
            <a:ext cx="1796716" cy="104257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主从</a:t>
            </a:r>
          </a:p>
        </p:txBody>
      </p:sp>
    </p:spTree>
    <p:extLst>
      <p:ext uri="{BB962C8B-B14F-4D97-AF65-F5344CB8AC3E}">
        <p14:creationId xmlns:p14="http://schemas.microsoft.com/office/powerpoint/2010/main" val="179723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9FC90-2B3C-47F2-95FF-5D58BDE3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6CDD5-9651-427D-8D3C-FBE939F9E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/>
              <a:t>proxy</a:t>
            </a:r>
            <a:r>
              <a:rPr lang="zh-CN" altLang="en-US" dirty="0"/>
              <a:t>时，从配置文件确定主从节点</a:t>
            </a:r>
          </a:p>
        </p:txBody>
      </p:sp>
    </p:spTree>
    <p:extLst>
      <p:ext uri="{BB962C8B-B14F-4D97-AF65-F5344CB8AC3E}">
        <p14:creationId xmlns:p14="http://schemas.microsoft.com/office/powerpoint/2010/main" val="4229523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3A8882A-D540-4FF2-8125-378099629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53" y="529389"/>
            <a:ext cx="10854294" cy="5963486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76F3A80-1635-4968-A5EC-758090075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26" y="4022725"/>
            <a:ext cx="2686723" cy="1388519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cluster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01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82</Words>
  <Application>Microsoft Office PowerPoint</Application>
  <PresentationFormat>宽屏</PresentationFormat>
  <Paragraphs>13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Mini-redis</vt:lpstr>
      <vt:lpstr>AOF</vt:lpstr>
      <vt:lpstr>AOF</vt:lpstr>
      <vt:lpstr>主从</vt:lpstr>
      <vt:lpstr>主从</vt:lpstr>
      <vt:lpstr>cluster</vt:lpstr>
      <vt:lpstr>cluster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Mini-redis</dc:title>
  <dc:creator>Larsicra</dc:creator>
  <cp:lastModifiedBy>Larsicra</cp:lastModifiedBy>
  <cp:revision>9</cp:revision>
  <dcterms:created xsi:type="dcterms:W3CDTF">2023-09-15T00:56:50Z</dcterms:created>
  <dcterms:modified xsi:type="dcterms:W3CDTF">2023-09-15T02:31:02Z</dcterms:modified>
</cp:coreProperties>
</file>