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7" r:id="rId4"/>
  </p:sldMasterIdLst>
  <p:notesMasterIdLst>
    <p:notesMasterId r:id="rId9"/>
  </p:notesMasterIdLst>
  <p:handoutMasterIdLst>
    <p:handoutMasterId r:id="rId10"/>
  </p:handoutMasterIdLst>
  <p:sldIdLst>
    <p:sldId id="278" r:id="rId5"/>
    <p:sldId id="280" r:id="rId6"/>
    <p:sldId id="292" r:id="rId7"/>
    <p:sldId id="293" r:id="rId8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64993A-F991-4B6E-A344-33D1FCC9EBBB}" v="6" dt="2023-10-13T21:50:19.886"/>
  </p1510:revLst>
</p1510:revInfo>
</file>

<file path=ppt/tableStyles.xml><?xml version="1.0" encoding="utf-8"?>
<a:tblStyleLst xmlns:a="http://schemas.openxmlformats.org/drawingml/2006/main" def="{5DA37D80-6434-44D0-A028-1B22A696006F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8" autoAdjust="0"/>
    <p:restoredTop sz="94609" autoAdjust="0"/>
  </p:normalViewPr>
  <p:slideViewPr>
    <p:cSldViewPr snapToGrid="0" snapToObjects="1">
      <p:cViewPr varScale="1">
        <p:scale>
          <a:sx n="59" d="100"/>
          <a:sy n="59" d="100"/>
        </p:scale>
        <p:origin x="964" y="56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4" d="100"/>
          <a:sy n="24" d="100"/>
        </p:scale>
        <p:origin x="3475" y="12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by L" userId="c8427bc29ec8a59a" providerId="LiveId" clId="{BB64993A-F991-4B6E-A344-33D1FCC9EBBB}"/>
    <pc:docChg chg="custSel delSld modSld sldOrd">
      <pc:chgData name="Ruby L" userId="c8427bc29ec8a59a" providerId="LiveId" clId="{BB64993A-F991-4B6E-A344-33D1FCC9EBBB}" dt="2023-10-13T22:48:32.749" v="480" actId="20577"/>
      <pc:docMkLst>
        <pc:docMk/>
      </pc:docMkLst>
      <pc:sldChg chg="addSp delSp modSp mod modTransition">
        <pc:chgData name="Ruby L" userId="c8427bc29ec8a59a" providerId="LiveId" clId="{BB64993A-F991-4B6E-A344-33D1FCC9EBBB}" dt="2023-10-13T21:50:19.886" v="16"/>
        <pc:sldMkLst>
          <pc:docMk/>
          <pc:sldMk cId="2131568492" sldId="278"/>
        </pc:sldMkLst>
        <pc:picChg chg="add del mod">
          <ac:chgData name="Ruby L" userId="c8427bc29ec8a59a" providerId="LiveId" clId="{BB64993A-F991-4B6E-A344-33D1FCC9EBBB}" dt="2023-10-13T21:45:58.914" v="2"/>
          <ac:picMkLst>
            <pc:docMk/>
            <pc:sldMk cId="2131568492" sldId="278"/>
            <ac:picMk id="11" creationId="{879E6E23-E9CB-1199-38B7-748DB997EDC0}"/>
          </ac:picMkLst>
        </pc:picChg>
        <pc:picChg chg="add del mod">
          <ac:chgData name="Ruby L" userId="c8427bc29ec8a59a" providerId="LiveId" clId="{BB64993A-F991-4B6E-A344-33D1FCC9EBBB}" dt="2023-10-13T21:46:10.647" v="10"/>
          <ac:picMkLst>
            <pc:docMk/>
            <pc:sldMk cId="2131568492" sldId="278"/>
            <ac:picMk id="12" creationId="{FFBE4F8B-3B35-9EEE-4CC6-54A2D5DE8EB8}"/>
          </ac:picMkLst>
        </pc:picChg>
      </pc:sldChg>
      <pc:sldChg chg="addSp delSp modSp mod ord modTransition">
        <pc:chgData name="Ruby L" userId="c8427bc29ec8a59a" providerId="LiveId" clId="{BB64993A-F991-4B6E-A344-33D1FCC9EBBB}" dt="2023-10-13T21:53:53.978" v="48"/>
        <pc:sldMkLst>
          <pc:docMk/>
          <pc:sldMk cId="979622006" sldId="280"/>
        </pc:sldMkLst>
        <pc:picChg chg="add del mod">
          <ac:chgData name="Ruby L" userId="c8427bc29ec8a59a" providerId="LiveId" clId="{BB64993A-F991-4B6E-A344-33D1FCC9EBBB}" dt="2023-10-13T21:48:37.364" v="11" actId="21"/>
          <ac:picMkLst>
            <pc:docMk/>
            <pc:sldMk cId="979622006" sldId="280"/>
            <ac:picMk id="5" creationId="{9890E874-5E3E-44F1-50CE-D40CBF291B17}"/>
          </ac:picMkLst>
        </pc:picChg>
      </pc:sldChg>
      <pc:sldChg chg="addSp delSp modSp del mod modTransition">
        <pc:chgData name="Ruby L" userId="c8427bc29ec8a59a" providerId="LiveId" clId="{BB64993A-F991-4B6E-A344-33D1FCC9EBBB}" dt="2023-10-13T21:53:48.548" v="46" actId="2696"/>
        <pc:sldMkLst>
          <pc:docMk/>
          <pc:sldMk cId="2952923800" sldId="281"/>
        </pc:sldMkLst>
        <pc:picChg chg="add del mod">
          <ac:chgData name="Ruby L" userId="c8427bc29ec8a59a" providerId="LiveId" clId="{BB64993A-F991-4B6E-A344-33D1FCC9EBBB}" dt="2023-10-13T21:48:56.007" v="12" actId="21"/>
          <ac:picMkLst>
            <pc:docMk/>
            <pc:sldMk cId="2952923800" sldId="281"/>
            <ac:picMk id="5" creationId="{1DA6B842-4871-9BA1-9DCC-B3C3388BE9B7}"/>
          </ac:picMkLst>
        </pc:picChg>
      </pc:sldChg>
      <pc:sldChg chg="addSp delSp modSp del mod modTransition">
        <pc:chgData name="Ruby L" userId="c8427bc29ec8a59a" providerId="LiveId" clId="{BB64993A-F991-4B6E-A344-33D1FCC9EBBB}" dt="2023-10-13T21:56:28.958" v="49" actId="2696"/>
        <pc:sldMkLst>
          <pc:docMk/>
          <pc:sldMk cId="685681062" sldId="282"/>
        </pc:sldMkLst>
        <pc:picChg chg="add del mod">
          <ac:chgData name="Ruby L" userId="c8427bc29ec8a59a" providerId="LiveId" clId="{BB64993A-F991-4B6E-A344-33D1FCC9EBBB}" dt="2023-10-13T21:49:02.176" v="13" actId="21"/>
          <ac:picMkLst>
            <pc:docMk/>
            <pc:sldMk cId="685681062" sldId="282"/>
            <ac:picMk id="7" creationId="{354AC3C8-9003-F690-8081-153B8B65A387}"/>
          </ac:picMkLst>
        </pc:picChg>
      </pc:sldChg>
      <pc:sldChg chg="addSp delSp modSp mod modTransition">
        <pc:chgData name="Ruby L" userId="c8427bc29ec8a59a" providerId="LiveId" clId="{BB64993A-F991-4B6E-A344-33D1FCC9EBBB}" dt="2023-10-13T22:48:32.749" v="480" actId="20577"/>
        <pc:sldMkLst>
          <pc:docMk/>
          <pc:sldMk cId="94818171" sldId="292"/>
        </pc:sldMkLst>
        <pc:spChg chg="mod">
          <ac:chgData name="Ruby L" userId="c8427bc29ec8a59a" providerId="LiveId" clId="{BB64993A-F991-4B6E-A344-33D1FCC9EBBB}" dt="2023-10-13T22:48:32.749" v="480" actId="20577"/>
          <ac:spMkLst>
            <pc:docMk/>
            <pc:sldMk cId="94818171" sldId="292"/>
            <ac:spMk id="3" creationId="{2BE8FDE3-DBA4-6A04-C75D-E56FE92EF368}"/>
          </ac:spMkLst>
        </pc:spChg>
        <pc:picChg chg="add del mod">
          <ac:chgData name="Ruby L" userId="c8427bc29ec8a59a" providerId="LiveId" clId="{BB64993A-F991-4B6E-A344-33D1FCC9EBBB}" dt="2023-10-13T21:49:10.307" v="14" actId="21"/>
          <ac:picMkLst>
            <pc:docMk/>
            <pc:sldMk cId="94818171" sldId="292"/>
            <ac:picMk id="7" creationId="{BF360A8D-14F8-9537-757E-4284051A5EA0}"/>
          </ac:picMkLst>
        </pc:picChg>
      </pc:sldChg>
      <pc:sldChg chg="addSp delSp modSp mod modTransition">
        <pc:chgData name="Ruby L" userId="c8427bc29ec8a59a" providerId="LiveId" clId="{BB64993A-F991-4B6E-A344-33D1FCC9EBBB}" dt="2023-10-13T21:53:43.400" v="45" actId="20577"/>
        <pc:sldMkLst>
          <pc:docMk/>
          <pc:sldMk cId="1003962426" sldId="293"/>
        </pc:sldMkLst>
        <pc:spChg chg="mod">
          <ac:chgData name="Ruby L" userId="c8427bc29ec8a59a" providerId="LiveId" clId="{BB64993A-F991-4B6E-A344-33D1FCC9EBBB}" dt="2023-10-13T21:53:43.400" v="45" actId="20577"/>
          <ac:spMkLst>
            <pc:docMk/>
            <pc:sldMk cId="1003962426" sldId="293"/>
            <ac:spMk id="3" creationId="{B787DFD8-D262-D485-B1F2-817C5A0928C5}"/>
          </ac:spMkLst>
        </pc:spChg>
        <pc:picChg chg="add del mod">
          <ac:chgData name="Ruby L" userId="c8427bc29ec8a59a" providerId="LiveId" clId="{BB64993A-F991-4B6E-A344-33D1FCC9EBBB}" dt="2023-10-13T21:49:15.582" v="15" actId="21"/>
          <ac:picMkLst>
            <pc:docMk/>
            <pc:sldMk cId="1003962426" sldId="293"/>
            <ac:picMk id="7" creationId="{822A077B-A7D0-FC33-9200-D3FA92CFDB04}"/>
          </ac:picMkLst>
        </pc:picChg>
      </pc:sldChg>
      <pc:sldMasterChg chg="delSldLayout">
        <pc:chgData name="Ruby L" userId="c8427bc29ec8a59a" providerId="LiveId" clId="{BB64993A-F991-4B6E-A344-33D1FCC9EBBB}" dt="2023-10-13T21:56:28.958" v="49" actId="2696"/>
        <pc:sldMasterMkLst>
          <pc:docMk/>
          <pc:sldMasterMk cId="1979942035" sldId="2147483717"/>
        </pc:sldMasterMkLst>
        <pc:sldLayoutChg chg="del">
          <pc:chgData name="Ruby L" userId="c8427bc29ec8a59a" providerId="LiveId" clId="{BB64993A-F991-4B6E-A344-33D1FCC9EBBB}" dt="2023-10-13T21:56:28.958" v="49" actId="2696"/>
          <pc:sldLayoutMkLst>
            <pc:docMk/>
            <pc:sldMasterMk cId="1979942035" sldId="2147483717"/>
            <pc:sldLayoutMk cId="1639829720" sldId="2147483731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42D35-0463-4920-BEF7-2B88080E67A2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926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smtClean="0"/>
              <a:t>10/13/2023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BC397CF-9837-C394-8E38-ABCBFCAC6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00201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544CC8D-D1B0-DCB0-BC07-03F8134ED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269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10/13/2023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09367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10/13/2023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900144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31520"/>
            <a:ext cx="10665089" cy="136205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9496" y="2103120"/>
            <a:ext cx="11119104" cy="44348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6784" y="701702"/>
            <a:ext cx="7439243" cy="130997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86784" y="2071314"/>
            <a:ext cx="3813048" cy="730504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986784" y="2877312"/>
            <a:ext cx="3803992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857877" y="2071314"/>
            <a:ext cx="3568150" cy="730504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857877" y="2877312"/>
            <a:ext cx="3568150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>
            <a:extLst>
              <a:ext uri="{FF2B5EF4-FFF2-40B4-BE49-F238E27FC236}">
                <a16:creationId xmlns:a16="http://schemas.microsoft.com/office/drawing/2014/main" id="{8D5D10FF-3DE5-39CA-FA9A-29A09DC47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>
            <a:extLst>
              <a:ext uri="{FF2B5EF4-FFF2-40B4-BE49-F238E27FC236}">
                <a16:creationId xmlns:a16="http://schemas.microsoft.com/office/drawing/2014/main" id="{BFA89E6A-8342-AE30-45E0-BC1DFE327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>
            <a:extLst>
              <a:ext uri="{FF2B5EF4-FFF2-40B4-BE49-F238E27FC236}">
                <a16:creationId xmlns:a16="http://schemas.microsoft.com/office/drawing/2014/main" id="{D9D7EB49-4BC9-040F-C4CC-5771C5FB3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>
            <a:extLst>
              <a:ext uri="{FF2B5EF4-FFF2-40B4-BE49-F238E27FC236}">
                <a16:creationId xmlns:a16="http://schemas.microsoft.com/office/drawing/2014/main" id="{3CE04498-C285-EFB8-340C-1A0640781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5032" y="755374"/>
            <a:ext cx="7740995" cy="1500145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685032" y="2305215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684539" y="2305215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10/13/2023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835890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10/13/2023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DDC7C2F-6BD3-646F-F274-714A219B9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8F7068E-9A90-DD91-D6F4-B0F5EC436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922D893-5C8E-9641-0B70-5765C9A1D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E152F14-C3FB-AB7A-B751-DEE4DFADB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545FAB3-0B3F-CC70-135C-B97147024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A034F8E-D0F9-ECDF-8CAF-072752EA8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307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10/13/2023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231220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10/13/2023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Image 0">
            <a:extLst>
              <a:ext uri="{FF2B5EF4-FFF2-40B4-BE49-F238E27FC236}">
                <a16:creationId xmlns:a16="http://schemas.microsoft.com/office/drawing/2014/main" id="{56EF22F6-E4EC-D21F-CB06-372E59BCB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>
            <a:extLst>
              <a:ext uri="{FF2B5EF4-FFF2-40B4-BE49-F238E27FC236}">
                <a16:creationId xmlns:a16="http://schemas.microsoft.com/office/drawing/2014/main" id="{FBA050B4-26DF-158F-7D01-4AA51FFB2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2" name="Image 5">
            <a:extLst>
              <a:ext uri="{FF2B5EF4-FFF2-40B4-BE49-F238E27FC236}">
                <a16:creationId xmlns:a16="http://schemas.microsoft.com/office/drawing/2014/main" id="{87B014D7-FA93-61A1-123F-6DF8B5E45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6">
            <a:extLst>
              <a:ext uri="{FF2B5EF4-FFF2-40B4-BE49-F238E27FC236}">
                <a16:creationId xmlns:a16="http://schemas.microsoft.com/office/drawing/2014/main" id="{F03ECF4E-EDD4-47CC-48E0-1FB22EB55A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065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10/13/2023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823056F-AE4B-4F8E-4CE1-F5AF311750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A4167E5-A28B-3219-5BCE-BB7AFA69E1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1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10/13/2023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7B3767E-24A5-D8E3-FA2B-395D58600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B5B6747-3FFF-2FD0-BA87-2EFDA30AA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998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10/13/2023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77BBA3FF-E53F-BC14-E1C6-F64D325EE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583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10/13/2023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078547C-C10F-A36D-7CF1-701207852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25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smtClean="0"/>
              <a:pPr/>
              <a:t>10/13/2023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942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664" r:id="rId12"/>
    <p:sldLayoutId id="2147483655" r:id="rId13"/>
    <p:sldLayoutId id="2147483654" r:id="rId14"/>
  </p:sldLayoutIdLst>
  <p:hf hd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7091" y="729883"/>
            <a:ext cx="6761018" cy="1463040"/>
          </a:xfrm>
        </p:spPr>
        <p:txBody>
          <a:bodyPr/>
          <a:lstStyle/>
          <a:p>
            <a:pPr algn="ctr"/>
            <a:r>
              <a:rPr lang="en-US" dirty="0"/>
              <a:t>Camp Half-Blood</a:t>
            </a:r>
            <a:br>
              <a:rPr lang="en-US" dirty="0"/>
            </a:br>
            <a:r>
              <a:rPr lang="en-US" dirty="0"/>
              <a:t>Website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4836" y="5689599"/>
            <a:ext cx="9088582" cy="733577"/>
          </a:xfrm>
        </p:spPr>
        <p:txBody>
          <a:bodyPr/>
          <a:lstStyle/>
          <a:p>
            <a:pPr algn="ctr"/>
            <a:r>
              <a:rPr lang="en-US" dirty="0"/>
              <a:t>Ruby Larson​</a:t>
            </a:r>
          </a:p>
          <a:p>
            <a:pPr algn="ctr"/>
            <a:r>
              <a:rPr lang="en-US" dirty="0"/>
              <a:t>*Takes inspiration from Rick Riordan’s Percy Jackson series*</a:t>
            </a: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know what they did in ancient times due to the widely known myths and stories, but haven’t you ever wondered what demigods do in modern times?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Camp Half-Blood is a fictional summer camp from the book series Percy Jackson and the Olympians by Rick Riordan. It is where the modern-day Greek Demigods (children of the Greek gods) go for training and just a safe place to live. </a:t>
            </a:r>
            <a:endParaRPr lang="en-US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website will have all the necessary information about Camp Half-Blood that any demigod needs. The dates of each session of camp, the living arrangements, and the activities offered to the campers. 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Here at Camp Half-Blood; we put the campers’ safety first, so you can count on us to keep </a:t>
            </a:r>
            <a:r>
              <a:rPr lang="en-US" sz="1800" kern="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your child 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safe.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A2433-990B-A170-369A-3DF4A9B33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9382" y="637519"/>
            <a:ext cx="6797963" cy="1463040"/>
          </a:xfrm>
        </p:spPr>
        <p:txBody>
          <a:bodyPr/>
          <a:lstStyle/>
          <a:p>
            <a:pPr algn="ctr"/>
            <a:r>
              <a:rPr lang="en-US" dirty="0"/>
              <a:t>THANK YOU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1018" y="5440217"/>
            <a:ext cx="9042400" cy="98295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Ruby Larson</a:t>
            </a:r>
          </a:p>
          <a:p>
            <a:pPr algn="ctr"/>
            <a:r>
              <a:rPr lang="en-US" dirty="0"/>
              <a:t>larson04@byui.edu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4D542F6-3184-4387-BE39-8DA735EB5504}">
  <ds:schemaRefs>
    <ds:schemaRef ds:uri="230e9df3-be65-4c73-a93b-d1236ebd677e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terms/"/>
    <ds:schemaRef ds:uri="16c05727-aa75-4e4a-9b5f-8a80a1165891"/>
    <ds:schemaRef ds:uri="http://purl.org/dc/elements/1.1/"/>
    <ds:schemaRef ds:uri="71af3243-3dd4-4a8d-8c0d-dd76da1f02a5"/>
    <ds:schemaRef ds:uri="http://schemas.microsoft.com/sharepoint/v3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2D6F65D-59DB-459C-812A-E954DE5F05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117FA41-AE03-4A0A-A9B0-817CABD0947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90</TotalTime>
  <Words>169</Words>
  <Application>Microsoft Office PowerPoint</Application>
  <PresentationFormat>Widescreen</PresentationFormat>
  <Paragraphs>15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Tw Cen MT</vt:lpstr>
      <vt:lpstr>Tw Cen MT Condensed</vt:lpstr>
      <vt:lpstr>Wingdings</vt:lpstr>
      <vt:lpstr>Wingdings 3</vt:lpstr>
      <vt:lpstr>Integral</vt:lpstr>
      <vt:lpstr>Camp Half-Blood Website</vt:lpstr>
      <vt:lpstr>introduction</vt:lpstr>
      <vt:lpstr>summary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Camp Half-Blood Website</dc:title>
  <dc:subject/>
  <dc:creator>Ruby L</dc:creator>
  <cp:lastModifiedBy>Ruby L</cp:lastModifiedBy>
  <cp:revision>1</cp:revision>
  <dcterms:created xsi:type="dcterms:W3CDTF">2023-10-13T21:17:42Z</dcterms:created>
  <dcterms:modified xsi:type="dcterms:W3CDTF">2023-10-13T22:48:35Z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