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8" r:id="rId3"/>
    <p:sldId id="267" r:id="rId4"/>
    <p:sldId id="274" r:id="rId5"/>
    <p:sldId id="259" r:id="rId6"/>
    <p:sldId id="273" r:id="rId7"/>
    <p:sldId id="284" r:id="rId8"/>
    <p:sldId id="260" r:id="rId9"/>
  </p:sldIdLst>
  <p:sldSz cx="9144000" cy="5143500" type="screen16x9"/>
  <p:notesSz cx="6858000" cy="9144000"/>
  <p:embeddedFontLst>
    <p:embeddedFont>
      <p:font typeface="Encode Sans" panose="020B0604020202020204" charset="0"/>
      <p:regular r:id="rId11"/>
      <p:bold r:id="rId12"/>
    </p:embeddedFont>
    <p:embeddedFont>
      <p:font typeface="Fira Sans" panose="020B05030500000200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D7C527-9849-452F-8E73-BA6893924DD1}">
  <a:tblStyle styleId="{0DD7C527-9849-452F-8E73-BA6893924D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8fc91a5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8fc91a52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a8fc91a528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a8fc91a528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8fc91a528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8fc91a528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a8fc91a528_0_2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a8fc91a528_0_2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8800" y="3478175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00" y="3498355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05400" y="0"/>
            <a:ext cx="7157579" cy="514347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3900" y="542925"/>
            <a:ext cx="5332200" cy="14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23900" y="1978725"/>
            <a:ext cx="25269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 rot="-5400000" flipH="1">
            <a:off x="4452427" y="689474"/>
            <a:ext cx="5381057" cy="4002110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/>
          <p:nvPr/>
        </p:nvSpPr>
        <p:spPr>
          <a:xfrm rot="10800000">
            <a:off x="-895352" y="-251563"/>
            <a:ext cx="5567642" cy="5646629"/>
          </a:xfrm>
          <a:custGeom>
            <a:avLst/>
            <a:gdLst/>
            <a:ahLst/>
            <a:cxnLst/>
            <a:rect l="l" t="t" r="r" b="b"/>
            <a:pathLst>
              <a:path w="135055" h="136971" extrusionOk="0">
                <a:moveTo>
                  <a:pt x="1510" y="0"/>
                </a:moveTo>
                <a:lnTo>
                  <a:pt x="1294" y="419"/>
                </a:lnTo>
                <a:lnTo>
                  <a:pt x="1104" y="838"/>
                </a:lnTo>
                <a:lnTo>
                  <a:pt x="926" y="1282"/>
                </a:lnTo>
                <a:lnTo>
                  <a:pt x="761" y="1725"/>
                </a:lnTo>
                <a:lnTo>
                  <a:pt x="622" y="2182"/>
                </a:lnTo>
                <a:lnTo>
                  <a:pt x="495" y="2651"/>
                </a:lnTo>
                <a:lnTo>
                  <a:pt x="381" y="3134"/>
                </a:lnTo>
                <a:lnTo>
                  <a:pt x="292" y="3616"/>
                </a:lnTo>
                <a:lnTo>
                  <a:pt x="203" y="4110"/>
                </a:lnTo>
                <a:lnTo>
                  <a:pt x="140" y="4618"/>
                </a:lnTo>
                <a:lnTo>
                  <a:pt x="89" y="5112"/>
                </a:lnTo>
                <a:lnTo>
                  <a:pt x="51" y="5632"/>
                </a:lnTo>
                <a:lnTo>
                  <a:pt x="26" y="6140"/>
                </a:lnTo>
                <a:lnTo>
                  <a:pt x="13" y="6660"/>
                </a:lnTo>
                <a:lnTo>
                  <a:pt x="0" y="7180"/>
                </a:lnTo>
                <a:lnTo>
                  <a:pt x="13" y="7700"/>
                </a:lnTo>
                <a:lnTo>
                  <a:pt x="26" y="8220"/>
                </a:lnTo>
                <a:lnTo>
                  <a:pt x="51" y="8753"/>
                </a:lnTo>
                <a:lnTo>
                  <a:pt x="76" y="9273"/>
                </a:lnTo>
                <a:lnTo>
                  <a:pt x="114" y="9793"/>
                </a:lnTo>
                <a:lnTo>
                  <a:pt x="216" y="10820"/>
                </a:lnTo>
                <a:lnTo>
                  <a:pt x="330" y="11835"/>
                </a:lnTo>
                <a:lnTo>
                  <a:pt x="470" y="12837"/>
                </a:lnTo>
                <a:lnTo>
                  <a:pt x="622" y="13801"/>
                </a:lnTo>
                <a:lnTo>
                  <a:pt x="774" y="14727"/>
                </a:lnTo>
                <a:lnTo>
                  <a:pt x="926" y="15615"/>
                </a:lnTo>
                <a:lnTo>
                  <a:pt x="1040" y="16224"/>
                </a:lnTo>
                <a:lnTo>
                  <a:pt x="1180" y="16833"/>
                </a:lnTo>
                <a:lnTo>
                  <a:pt x="1332" y="17429"/>
                </a:lnTo>
                <a:lnTo>
                  <a:pt x="1497" y="18025"/>
                </a:lnTo>
                <a:lnTo>
                  <a:pt x="1675" y="18609"/>
                </a:lnTo>
                <a:lnTo>
                  <a:pt x="1878" y="19180"/>
                </a:lnTo>
                <a:lnTo>
                  <a:pt x="2093" y="19751"/>
                </a:lnTo>
                <a:lnTo>
                  <a:pt x="2321" y="20321"/>
                </a:lnTo>
                <a:lnTo>
                  <a:pt x="2575" y="20879"/>
                </a:lnTo>
                <a:lnTo>
                  <a:pt x="2829" y="21425"/>
                </a:lnTo>
                <a:lnTo>
                  <a:pt x="3108" y="21970"/>
                </a:lnTo>
                <a:lnTo>
                  <a:pt x="3400" y="22503"/>
                </a:lnTo>
                <a:lnTo>
                  <a:pt x="3704" y="23023"/>
                </a:lnTo>
                <a:lnTo>
                  <a:pt x="4034" y="23531"/>
                </a:lnTo>
                <a:lnTo>
                  <a:pt x="4364" y="24038"/>
                </a:lnTo>
                <a:lnTo>
                  <a:pt x="4706" y="24533"/>
                </a:lnTo>
                <a:lnTo>
                  <a:pt x="5074" y="25027"/>
                </a:lnTo>
                <a:lnTo>
                  <a:pt x="5442" y="25497"/>
                </a:lnTo>
                <a:lnTo>
                  <a:pt x="5835" y="25966"/>
                </a:lnTo>
                <a:lnTo>
                  <a:pt x="6241" y="26423"/>
                </a:lnTo>
                <a:lnTo>
                  <a:pt x="6647" y="26867"/>
                </a:lnTo>
                <a:lnTo>
                  <a:pt x="7078" y="27298"/>
                </a:lnTo>
                <a:lnTo>
                  <a:pt x="7510" y="27729"/>
                </a:lnTo>
                <a:lnTo>
                  <a:pt x="7966" y="28135"/>
                </a:lnTo>
                <a:lnTo>
                  <a:pt x="8423" y="28541"/>
                </a:lnTo>
                <a:lnTo>
                  <a:pt x="8905" y="28934"/>
                </a:lnTo>
                <a:lnTo>
                  <a:pt x="9387" y="29302"/>
                </a:lnTo>
                <a:lnTo>
                  <a:pt x="9882" y="29670"/>
                </a:lnTo>
                <a:lnTo>
                  <a:pt x="10389" y="30025"/>
                </a:lnTo>
                <a:lnTo>
                  <a:pt x="10909" y="30355"/>
                </a:lnTo>
                <a:lnTo>
                  <a:pt x="11429" y="30685"/>
                </a:lnTo>
                <a:lnTo>
                  <a:pt x="11975" y="31002"/>
                </a:lnTo>
                <a:lnTo>
                  <a:pt x="12799" y="31446"/>
                </a:lnTo>
                <a:lnTo>
                  <a:pt x="13636" y="31864"/>
                </a:lnTo>
                <a:lnTo>
                  <a:pt x="14486" y="32270"/>
                </a:lnTo>
                <a:lnTo>
                  <a:pt x="15349" y="32638"/>
                </a:lnTo>
                <a:lnTo>
                  <a:pt x="16224" y="32993"/>
                </a:lnTo>
                <a:lnTo>
                  <a:pt x="17099" y="33323"/>
                </a:lnTo>
                <a:lnTo>
                  <a:pt x="17987" y="33628"/>
                </a:lnTo>
                <a:lnTo>
                  <a:pt x="18888" y="33919"/>
                </a:lnTo>
                <a:lnTo>
                  <a:pt x="19788" y="34198"/>
                </a:lnTo>
                <a:lnTo>
                  <a:pt x="20702" y="34452"/>
                </a:lnTo>
                <a:lnTo>
                  <a:pt x="21615" y="34706"/>
                </a:lnTo>
                <a:lnTo>
                  <a:pt x="22528" y="34934"/>
                </a:lnTo>
                <a:lnTo>
                  <a:pt x="23454" y="35162"/>
                </a:lnTo>
                <a:lnTo>
                  <a:pt x="24393" y="35365"/>
                </a:lnTo>
                <a:lnTo>
                  <a:pt x="25319" y="35581"/>
                </a:lnTo>
                <a:lnTo>
                  <a:pt x="26258" y="35771"/>
                </a:lnTo>
                <a:lnTo>
                  <a:pt x="28135" y="36152"/>
                </a:lnTo>
                <a:lnTo>
                  <a:pt x="30012" y="36520"/>
                </a:lnTo>
                <a:lnTo>
                  <a:pt x="31890" y="36900"/>
                </a:lnTo>
                <a:lnTo>
                  <a:pt x="33754" y="37281"/>
                </a:lnTo>
                <a:lnTo>
                  <a:pt x="34693" y="37471"/>
                </a:lnTo>
                <a:lnTo>
                  <a:pt x="35619" y="37687"/>
                </a:lnTo>
                <a:lnTo>
                  <a:pt x="36532" y="37902"/>
                </a:lnTo>
                <a:lnTo>
                  <a:pt x="37446" y="38118"/>
                </a:lnTo>
                <a:lnTo>
                  <a:pt x="38359" y="38359"/>
                </a:lnTo>
                <a:lnTo>
                  <a:pt x="39260" y="38600"/>
                </a:lnTo>
                <a:lnTo>
                  <a:pt x="40160" y="38866"/>
                </a:lnTo>
                <a:lnTo>
                  <a:pt x="41048" y="39146"/>
                </a:lnTo>
                <a:lnTo>
                  <a:pt x="41568" y="39323"/>
                </a:lnTo>
                <a:lnTo>
                  <a:pt x="42101" y="39501"/>
                </a:lnTo>
                <a:lnTo>
                  <a:pt x="42621" y="39691"/>
                </a:lnTo>
                <a:lnTo>
                  <a:pt x="43141" y="39894"/>
                </a:lnTo>
                <a:lnTo>
                  <a:pt x="43674" y="40110"/>
                </a:lnTo>
                <a:lnTo>
                  <a:pt x="44194" y="40338"/>
                </a:lnTo>
                <a:lnTo>
                  <a:pt x="44714" y="40566"/>
                </a:lnTo>
                <a:lnTo>
                  <a:pt x="45247" y="40807"/>
                </a:lnTo>
                <a:lnTo>
                  <a:pt x="45767" y="41048"/>
                </a:lnTo>
                <a:lnTo>
                  <a:pt x="46287" y="41315"/>
                </a:lnTo>
                <a:lnTo>
                  <a:pt x="46794" y="41581"/>
                </a:lnTo>
                <a:lnTo>
                  <a:pt x="47314" y="41847"/>
                </a:lnTo>
                <a:lnTo>
                  <a:pt x="47822" y="42139"/>
                </a:lnTo>
                <a:lnTo>
                  <a:pt x="48329" y="42431"/>
                </a:lnTo>
                <a:lnTo>
                  <a:pt x="48824" y="42735"/>
                </a:lnTo>
                <a:lnTo>
                  <a:pt x="49331" y="43040"/>
                </a:lnTo>
                <a:lnTo>
                  <a:pt x="49813" y="43357"/>
                </a:lnTo>
                <a:lnTo>
                  <a:pt x="50308" y="43687"/>
                </a:lnTo>
                <a:lnTo>
                  <a:pt x="50790" y="44016"/>
                </a:lnTo>
                <a:lnTo>
                  <a:pt x="51259" y="44359"/>
                </a:lnTo>
                <a:lnTo>
                  <a:pt x="51729" y="44714"/>
                </a:lnTo>
                <a:lnTo>
                  <a:pt x="52185" y="45069"/>
                </a:lnTo>
                <a:lnTo>
                  <a:pt x="52642" y="45437"/>
                </a:lnTo>
                <a:lnTo>
                  <a:pt x="53086" y="45818"/>
                </a:lnTo>
                <a:lnTo>
                  <a:pt x="53530" y="46198"/>
                </a:lnTo>
                <a:lnTo>
                  <a:pt x="53961" y="46591"/>
                </a:lnTo>
                <a:lnTo>
                  <a:pt x="54380" y="46985"/>
                </a:lnTo>
                <a:lnTo>
                  <a:pt x="54786" y="47391"/>
                </a:lnTo>
                <a:lnTo>
                  <a:pt x="55192" y="47797"/>
                </a:lnTo>
                <a:lnTo>
                  <a:pt x="55572" y="48215"/>
                </a:lnTo>
                <a:lnTo>
                  <a:pt x="55953" y="48646"/>
                </a:lnTo>
                <a:lnTo>
                  <a:pt x="56321" y="49078"/>
                </a:lnTo>
                <a:lnTo>
                  <a:pt x="56676" y="49522"/>
                </a:lnTo>
                <a:lnTo>
                  <a:pt x="57018" y="49966"/>
                </a:lnTo>
                <a:lnTo>
                  <a:pt x="57361" y="50422"/>
                </a:lnTo>
                <a:lnTo>
                  <a:pt x="57678" y="50879"/>
                </a:lnTo>
                <a:lnTo>
                  <a:pt x="57982" y="51348"/>
                </a:lnTo>
                <a:lnTo>
                  <a:pt x="58274" y="51818"/>
                </a:lnTo>
                <a:lnTo>
                  <a:pt x="58553" y="52300"/>
                </a:lnTo>
                <a:lnTo>
                  <a:pt x="58819" y="52782"/>
                </a:lnTo>
                <a:lnTo>
                  <a:pt x="59061" y="53276"/>
                </a:lnTo>
                <a:lnTo>
                  <a:pt x="59302" y="53771"/>
                </a:lnTo>
                <a:lnTo>
                  <a:pt x="59517" y="54278"/>
                </a:lnTo>
                <a:lnTo>
                  <a:pt x="59720" y="54786"/>
                </a:lnTo>
                <a:lnTo>
                  <a:pt x="59898" y="55293"/>
                </a:lnTo>
                <a:lnTo>
                  <a:pt x="60075" y="55813"/>
                </a:lnTo>
                <a:lnTo>
                  <a:pt x="60215" y="56346"/>
                </a:lnTo>
                <a:lnTo>
                  <a:pt x="60354" y="56879"/>
                </a:lnTo>
                <a:lnTo>
                  <a:pt x="60469" y="57412"/>
                </a:lnTo>
                <a:lnTo>
                  <a:pt x="60557" y="57957"/>
                </a:lnTo>
                <a:lnTo>
                  <a:pt x="60646" y="58502"/>
                </a:lnTo>
                <a:lnTo>
                  <a:pt x="60697" y="59061"/>
                </a:lnTo>
                <a:lnTo>
                  <a:pt x="60735" y="59619"/>
                </a:lnTo>
                <a:lnTo>
                  <a:pt x="60748" y="60177"/>
                </a:lnTo>
                <a:lnTo>
                  <a:pt x="60748" y="60748"/>
                </a:lnTo>
                <a:lnTo>
                  <a:pt x="60722" y="61318"/>
                </a:lnTo>
                <a:lnTo>
                  <a:pt x="60684" y="61902"/>
                </a:lnTo>
                <a:lnTo>
                  <a:pt x="60608" y="62473"/>
                </a:lnTo>
                <a:lnTo>
                  <a:pt x="60519" y="63069"/>
                </a:lnTo>
                <a:lnTo>
                  <a:pt x="60405" y="63652"/>
                </a:lnTo>
                <a:lnTo>
                  <a:pt x="60266" y="64249"/>
                </a:lnTo>
                <a:lnTo>
                  <a:pt x="60113" y="64845"/>
                </a:lnTo>
                <a:lnTo>
                  <a:pt x="59923" y="65454"/>
                </a:lnTo>
                <a:lnTo>
                  <a:pt x="59720" y="66063"/>
                </a:lnTo>
                <a:lnTo>
                  <a:pt x="59568" y="66468"/>
                </a:lnTo>
                <a:lnTo>
                  <a:pt x="59403" y="66874"/>
                </a:lnTo>
                <a:lnTo>
                  <a:pt x="59225" y="67280"/>
                </a:lnTo>
                <a:lnTo>
                  <a:pt x="59035" y="67661"/>
                </a:lnTo>
                <a:lnTo>
                  <a:pt x="58845" y="68041"/>
                </a:lnTo>
                <a:lnTo>
                  <a:pt x="58642" y="68422"/>
                </a:lnTo>
                <a:lnTo>
                  <a:pt x="58426" y="68790"/>
                </a:lnTo>
                <a:lnTo>
                  <a:pt x="58211" y="69145"/>
                </a:lnTo>
                <a:lnTo>
                  <a:pt x="57982" y="69500"/>
                </a:lnTo>
                <a:lnTo>
                  <a:pt x="57754" y="69843"/>
                </a:lnTo>
                <a:lnTo>
                  <a:pt x="57500" y="70185"/>
                </a:lnTo>
                <a:lnTo>
                  <a:pt x="57259" y="70515"/>
                </a:lnTo>
                <a:lnTo>
                  <a:pt x="56993" y="70845"/>
                </a:lnTo>
                <a:lnTo>
                  <a:pt x="56727" y="71162"/>
                </a:lnTo>
                <a:lnTo>
                  <a:pt x="56460" y="71466"/>
                </a:lnTo>
                <a:lnTo>
                  <a:pt x="56168" y="71771"/>
                </a:lnTo>
                <a:lnTo>
                  <a:pt x="55889" y="72075"/>
                </a:lnTo>
                <a:lnTo>
                  <a:pt x="55598" y="72367"/>
                </a:lnTo>
                <a:lnTo>
                  <a:pt x="55293" y="72646"/>
                </a:lnTo>
                <a:lnTo>
                  <a:pt x="54989" y="72925"/>
                </a:lnTo>
                <a:lnTo>
                  <a:pt x="54672" y="73204"/>
                </a:lnTo>
                <a:lnTo>
                  <a:pt x="54354" y="73470"/>
                </a:lnTo>
                <a:lnTo>
                  <a:pt x="54025" y="73724"/>
                </a:lnTo>
                <a:lnTo>
                  <a:pt x="53695" y="73978"/>
                </a:lnTo>
                <a:lnTo>
                  <a:pt x="53365" y="74232"/>
                </a:lnTo>
                <a:lnTo>
                  <a:pt x="53023" y="74473"/>
                </a:lnTo>
                <a:lnTo>
                  <a:pt x="52325" y="74942"/>
                </a:lnTo>
                <a:lnTo>
                  <a:pt x="51615" y="75386"/>
                </a:lnTo>
                <a:lnTo>
                  <a:pt x="50879" y="75817"/>
                </a:lnTo>
                <a:lnTo>
                  <a:pt x="50143" y="76223"/>
                </a:lnTo>
                <a:lnTo>
                  <a:pt x="49382" y="76604"/>
                </a:lnTo>
                <a:lnTo>
                  <a:pt x="48608" y="76971"/>
                </a:lnTo>
                <a:lnTo>
                  <a:pt x="47822" y="77327"/>
                </a:lnTo>
                <a:lnTo>
                  <a:pt x="47035" y="77656"/>
                </a:lnTo>
                <a:lnTo>
                  <a:pt x="46236" y="77974"/>
                </a:lnTo>
                <a:lnTo>
                  <a:pt x="45424" y="78265"/>
                </a:lnTo>
                <a:lnTo>
                  <a:pt x="44625" y="78544"/>
                </a:lnTo>
                <a:lnTo>
                  <a:pt x="43801" y="78823"/>
                </a:lnTo>
                <a:lnTo>
                  <a:pt x="42989" y="79077"/>
                </a:lnTo>
                <a:lnTo>
                  <a:pt x="42177" y="79318"/>
                </a:lnTo>
                <a:lnTo>
                  <a:pt x="41365" y="79546"/>
                </a:lnTo>
                <a:lnTo>
                  <a:pt x="40553" y="79762"/>
                </a:lnTo>
                <a:lnTo>
                  <a:pt x="39742" y="79965"/>
                </a:lnTo>
                <a:lnTo>
                  <a:pt x="38942" y="80155"/>
                </a:lnTo>
                <a:lnTo>
                  <a:pt x="38143" y="80346"/>
                </a:lnTo>
                <a:lnTo>
                  <a:pt x="36761" y="80650"/>
                </a:lnTo>
                <a:lnTo>
                  <a:pt x="35365" y="80954"/>
                </a:lnTo>
                <a:lnTo>
                  <a:pt x="32562" y="81563"/>
                </a:lnTo>
                <a:lnTo>
                  <a:pt x="31154" y="81880"/>
                </a:lnTo>
                <a:lnTo>
                  <a:pt x="29746" y="82210"/>
                </a:lnTo>
                <a:lnTo>
                  <a:pt x="28338" y="82565"/>
                </a:lnTo>
                <a:lnTo>
                  <a:pt x="27640" y="82756"/>
                </a:lnTo>
                <a:lnTo>
                  <a:pt x="26955" y="82959"/>
                </a:lnTo>
                <a:lnTo>
                  <a:pt x="26258" y="83162"/>
                </a:lnTo>
                <a:lnTo>
                  <a:pt x="25573" y="83365"/>
                </a:lnTo>
                <a:lnTo>
                  <a:pt x="24888" y="83593"/>
                </a:lnTo>
                <a:lnTo>
                  <a:pt x="24203" y="83821"/>
                </a:lnTo>
                <a:lnTo>
                  <a:pt x="23530" y="84062"/>
                </a:lnTo>
                <a:lnTo>
                  <a:pt x="22858" y="84316"/>
                </a:lnTo>
                <a:lnTo>
                  <a:pt x="22199" y="84582"/>
                </a:lnTo>
                <a:lnTo>
                  <a:pt x="21539" y="84861"/>
                </a:lnTo>
                <a:lnTo>
                  <a:pt x="20892" y="85153"/>
                </a:lnTo>
                <a:lnTo>
                  <a:pt x="20245" y="85470"/>
                </a:lnTo>
                <a:lnTo>
                  <a:pt x="19598" y="85787"/>
                </a:lnTo>
                <a:lnTo>
                  <a:pt x="18977" y="86130"/>
                </a:lnTo>
                <a:lnTo>
                  <a:pt x="18355" y="86485"/>
                </a:lnTo>
                <a:lnTo>
                  <a:pt x="17746" y="86853"/>
                </a:lnTo>
                <a:lnTo>
                  <a:pt x="17137" y="87246"/>
                </a:lnTo>
                <a:lnTo>
                  <a:pt x="16541" y="87652"/>
                </a:lnTo>
                <a:lnTo>
                  <a:pt x="15742" y="88235"/>
                </a:lnTo>
                <a:lnTo>
                  <a:pt x="14968" y="88832"/>
                </a:lnTo>
                <a:lnTo>
                  <a:pt x="14232" y="89441"/>
                </a:lnTo>
                <a:lnTo>
                  <a:pt x="13522" y="90075"/>
                </a:lnTo>
                <a:lnTo>
                  <a:pt x="12824" y="90709"/>
                </a:lnTo>
                <a:lnTo>
                  <a:pt x="12165" y="91369"/>
                </a:lnTo>
                <a:lnTo>
                  <a:pt x="11543" y="92041"/>
                </a:lnTo>
                <a:lnTo>
                  <a:pt x="10934" y="92713"/>
                </a:lnTo>
                <a:lnTo>
                  <a:pt x="10351" y="93411"/>
                </a:lnTo>
                <a:lnTo>
                  <a:pt x="9806" y="94109"/>
                </a:lnTo>
                <a:lnTo>
                  <a:pt x="9285" y="94832"/>
                </a:lnTo>
                <a:lnTo>
                  <a:pt x="8791" y="95555"/>
                </a:lnTo>
                <a:lnTo>
                  <a:pt x="8321" y="96290"/>
                </a:lnTo>
                <a:lnTo>
                  <a:pt x="7877" y="97026"/>
                </a:lnTo>
                <a:lnTo>
                  <a:pt x="7472" y="97787"/>
                </a:lnTo>
                <a:lnTo>
                  <a:pt x="7078" y="98548"/>
                </a:lnTo>
                <a:lnTo>
                  <a:pt x="6723" y="99309"/>
                </a:lnTo>
                <a:lnTo>
                  <a:pt x="6381" y="100083"/>
                </a:lnTo>
                <a:lnTo>
                  <a:pt x="6076" y="100869"/>
                </a:lnTo>
                <a:lnTo>
                  <a:pt x="5797" y="101656"/>
                </a:lnTo>
                <a:lnTo>
                  <a:pt x="5543" y="102442"/>
                </a:lnTo>
                <a:lnTo>
                  <a:pt x="5328" y="103242"/>
                </a:lnTo>
                <a:lnTo>
                  <a:pt x="5125" y="104041"/>
                </a:lnTo>
                <a:lnTo>
                  <a:pt x="4947" y="104840"/>
                </a:lnTo>
                <a:lnTo>
                  <a:pt x="4808" y="105652"/>
                </a:lnTo>
                <a:lnTo>
                  <a:pt x="4681" y="106463"/>
                </a:lnTo>
                <a:lnTo>
                  <a:pt x="4592" y="107275"/>
                </a:lnTo>
                <a:lnTo>
                  <a:pt x="4529" y="108087"/>
                </a:lnTo>
                <a:lnTo>
                  <a:pt x="4491" y="108899"/>
                </a:lnTo>
                <a:lnTo>
                  <a:pt x="4478" y="109711"/>
                </a:lnTo>
                <a:lnTo>
                  <a:pt x="4491" y="110535"/>
                </a:lnTo>
                <a:lnTo>
                  <a:pt x="4529" y="111347"/>
                </a:lnTo>
                <a:lnTo>
                  <a:pt x="4592" y="112159"/>
                </a:lnTo>
                <a:lnTo>
                  <a:pt x="4681" y="112971"/>
                </a:lnTo>
                <a:lnTo>
                  <a:pt x="4808" y="113783"/>
                </a:lnTo>
                <a:lnTo>
                  <a:pt x="4947" y="114582"/>
                </a:lnTo>
                <a:lnTo>
                  <a:pt x="5112" y="115381"/>
                </a:lnTo>
                <a:lnTo>
                  <a:pt x="5315" y="116180"/>
                </a:lnTo>
                <a:lnTo>
                  <a:pt x="5531" y="116979"/>
                </a:lnTo>
                <a:lnTo>
                  <a:pt x="5784" y="117766"/>
                </a:lnTo>
                <a:lnTo>
                  <a:pt x="6051" y="118552"/>
                </a:lnTo>
                <a:lnTo>
                  <a:pt x="6355" y="119326"/>
                </a:lnTo>
                <a:lnTo>
                  <a:pt x="6685" y="120100"/>
                </a:lnTo>
                <a:lnTo>
                  <a:pt x="7028" y="120861"/>
                </a:lnTo>
                <a:lnTo>
                  <a:pt x="7408" y="121622"/>
                </a:lnTo>
                <a:lnTo>
                  <a:pt x="7814" y="122370"/>
                </a:lnTo>
                <a:lnTo>
                  <a:pt x="8245" y="123106"/>
                </a:lnTo>
                <a:lnTo>
                  <a:pt x="8689" y="123829"/>
                </a:lnTo>
                <a:lnTo>
                  <a:pt x="9171" y="124552"/>
                </a:lnTo>
                <a:lnTo>
                  <a:pt x="9679" y="125262"/>
                </a:lnTo>
                <a:lnTo>
                  <a:pt x="10211" y="125960"/>
                </a:lnTo>
                <a:lnTo>
                  <a:pt x="10757" y="126645"/>
                </a:lnTo>
                <a:lnTo>
                  <a:pt x="11340" y="127317"/>
                </a:lnTo>
                <a:lnTo>
                  <a:pt x="11949" y="127977"/>
                </a:lnTo>
                <a:lnTo>
                  <a:pt x="12571" y="128624"/>
                </a:lnTo>
                <a:lnTo>
                  <a:pt x="13230" y="129258"/>
                </a:lnTo>
                <a:lnTo>
                  <a:pt x="13915" y="129880"/>
                </a:lnTo>
                <a:lnTo>
                  <a:pt x="14626" y="130488"/>
                </a:lnTo>
                <a:lnTo>
                  <a:pt x="15349" y="131085"/>
                </a:lnTo>
                <a:lnTo>
                  <a:pt x="16110" y="131655"/>
                </a:lnTo>
                <a:lnTo>
                  <a:pt x="16884" y="132214"/>
                </a:lnTo>
                <a:lnTo>
                  <a:pt x="17695" y="132746"/>
                </a:lnTo>
                <a:lnTo>
                  <a:pt x="18520" y="133279"/>
                </a:lnTo>
                <a:lnTo>
                  <a:pt x="19383" y="133774"/>
                </a:lnTo>
                <a:lnTo>
                  <a:pt x="20930" y="134611"/>
                </a:lnTo>
                <a:lnTo>
                  <a:pt x="22490" y="135423"/>
                </a:lnTo>
                <a:lnTo>
                  <a:pt x="24063" y="136209"/>
                </a:lnTo>
                <a:lnTo>
                  <a:pt x="25649" y="136970"/>
                </a:lnTo>
                <a:lnTo>
                  <a:pt x="135055" y="136970"/>
                </a:lnTo>
                <a:lnTo>
                  <a:pt x="1350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accent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 rot="10800000" flipH="1">
            <a:off x="0" y="72"/>
            <a:ext cx="6900329" cy="5132054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/>
          <p:nvPr/>
        </p:nvSpPr>
        <p:spPr>
          <a:xfrm flipH="1">
            <a:off x="2228210" y="-25"/>
            <a:ext cx="6915789" cy="5143552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accent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 rot="10800000" flipH="1">
            <a:off x="5411355" y="-807725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/>
          <p:nvPr/>
        </p:nvSpPr>
        <p:spPr>
          <a:xfrm flipH="1">
            <a:off x="-253" y="0"/>
            <a:ext cx="7158394" cy="514347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" y="2577429"/>
            <a:ext cx="3450249" cy="2566089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76350" y="-503000"/>
            <a:ext cx="5567642" cy="5646629"/>
          </a:xfrm>
          <a:custGeom>
            <a:avLst/>
            <a:gdLst/>
            <a:ahLst/>
            <a:cxnLst/>
            <a:rect l="l" t="t" r="r" b="b"/>
            <a:pathLst>
              <a:path w="135055" h="136971" extrusionOk="0">
                <a:moveTo>
                  <a:pt x="1510" y="0"/>
                </a:moveTo>
                <a:lnTo>
                  <a:pt x="1294" y="419"/>
                </a:lnTo>
                <a:lnTo>
                  <a:pt x="1104" y="838"/>
                </a:lnTo>
                <a:lnTo>
                  <a:pt x="926" y="1282"/>
                </a:lnTo>
                <a:lnTo>
                  <a:pt x="761" y="1725"/>
                </a:lnTo>
                <a:lnTo>
                  <a:pt x="622" y="2182"/>
                </a:lnTo>
                <a:lnTo>
                  <a:pt x="495" y="2651"/>
                </a:lnTo>
                <a:lnTo>
                  <a:pt x="381" y="3134"/>
                </a:lnTo>
                <a:lnTo>
                  <a:pt x="292" y="3616"/>
                </a:lnTo>
                <a:lnTo>
                  <a:pt x="203" y="4110"/>
                </a:lnTo>
                <a:lnTo>
                  <a:pt x="140" y="4618"/>
                </a:lnTo>
                <a:lnTo>
                  <a:pt x="89" y="5112"/>
                </a:lnTo>
                <a:lnTo>
                  <a:pt x="51" y="5632"/>
                </a:lnTo>
                <a:lnTo>
                  <a:pt x="26" y="6140"/>
                </a:lnTo>
                <a:lnTo>
                  <a:pt x="13" y="6660"/>
                </a:lnTo>
                <a:lnTo>
                  <a:pt x="0" y="7180"/>
                </a:lnTo>
                <a:lnTo>
                  <a:pt x="13" y="7700"/>
                </a:lnTo>
                <a:lnTo>
                  <a:pt x="26" y="8220"/>
                </a:lnTo>
                <a:lnTo>
                  <a:pt x="51" y="8753"/>
                </a:lnTo>
                <a:lnTo>
                  <a:pt x="76" y="9273"/>
                </a:lnTo>
                <a:lnTo>
                  <a:pt x="114" y="9793"/>
                </a:lnTo>
                <a:lnTo>
                  <a:pt x="216" y="10820"/>
                </a:lnTo>
                <a:lnTo>
                  <a:pt x="330" y="11835"/>
                </a:lnTo>
                <a:lnTo>
                  <a:pt x="470" y="12837"/>
                </a:lnTo>
                <a:lnTo>
                  <a:pt x="622" y="13801"/>
                </a:lnTo>
                <a:lnTo>
                  <a:pt x="774" y="14727"/>
                </a:lnTo>
                <a:lnTo>
                  <a:pt x="926" y="15615"/>
                </a:lnTo>
                <a:lnTo>
                  <a:pt x="1040" y="16224"/>
                </a:lnTo>
                <a:lnTo>
                  <a:pt x="1180" y="16833"/>
                </a:lnTo>
                <a:lnTo>
                  <a:pt x="1332" y="17429"/>
                </a:lnTo>
                <a:lnTo>
                  <a:pt x="1497" y="18025"/>
                </a:lnTo>
                <a:lnTo>
                  <a:pt x="1675" y="18609"/>
                </a:lnTo>
                <a:lnTo>
                  <a:pt x="1878" y="19180"/>
                </a:lnTo>
                <a:lnTo>
                  <a:pt x="2093" y="19751"/>
                </a:lnTo>
                <a:lnTo>
                  <a:pt x="2321" y="20321"/>
                </a:lnTo>
                <a:lnTo>
                  <a:pt x="2575" y="20879"/>
                </a:lnTo>
                <a:lnTo>
                  <a:pt x="2829" y="21425"/>
                </a:lnTo>
                <a:lnTo>
                  <a:pt x="3108" y="21970"/>
                </a:lnTo>
                <a:lnTo>
                  <a:pt x="3400" y="22503"/>
                </a:lnTo>
                <a:lnTo>
                  <a:pt x="3704" y="23023"/>
                </a:lnTo>
                <a:lnTo>
                  <a:pt x="4034" y="23531"/>
                </a:lnTo>
                <a:lnTo>
                  <a:pt x="4364" y="24038"/>
                </a:lnTo>
                <a:lnTo>
                  <a:pt x="4706" y="24533"/>
                </a:lnTo>
                <a:lnTo>
                  <a:pt x="5074" y="25027"/>
                </a:lnTo>
                <a:lnTo>
                  <a:pt x="5442" y="25497"/>
                </a:lnTo>
                <a:lnTo>
                  <a:pt x="5835" y="25966"/>
                </a:lnTo>
                <a:lnTo>
                  <a:pt x="6241" y="26423"/>
                </a:lnTo>
                <a:lnTo>
                  <a:pt x="6647" y="26867"/>
                </a:lnTo>
                <a:lnTo>
                  <a:pt x="7078" y="27298"/>
                </a:lnTo>
                <a:lnTo>
                  <a:pt x="7510" y="27729"/>
                </a:lnTo>
                <a:lnTo>
                  <a:pt x="7966" y="28135"/>
                </a:lnTo>
                <a:lnTo>
                  <a:pt x="8423" y="28541"/>
                </a:lnTo>
                <a:lnTo>
                  <a:pt x="8905" y="28934"/>
                </a:lnTo>
                <a:lnTo>
                  <a:pt x="9387" y="29302"/>
                </a:lnTo>
                <a:lnTo>
                  <a:pt x="9882" y="29670"/>
                </a:lnTo>
                <a:lnTo>
                  <a:pt x="10389" y="30025"/>
                </a:lnTo>
                <a:lnTo>
                  <a:pt x="10909" y="30355"/>
                </a:lnTo>
                <a:lnTo>
                  <a:pt x="11429" y="30685"/>
                </a:lnTo>
                <a:lnTo>
                  <a:pt x="11975" y="31002"/>
                </a:lnTo>
                <a:lnTo>
                  <a:pt x="12799" y="31446"/>
                </a:lnTo>
                <a:lnTo>
                  <a:pt x="13636" y="31864"/>
                </a:lnTo>
                <a:lnTo>
                  <a:pt x="14486" y="32270"/>
                </a:lnTo>
                <a:lnTo>
                  <a:pt x="15349" y="32638"/>
                </a:lnTo>
                <a:lnTo>
                  <a:pt x="16224" y="32993"/>
                </a:lnTo>
                <a:lnTo>
                  <a:pt x="17099" y="33323"/>
                </a:lnTo>
                <a:lnTo>
                  <a:pt x="17987" y="33628"/>
                </a:lnTo>
                <a:lnTo>
                  <a:pt x="18888" y="33919"/>
                </a:lnTo>
                <a:lnTo>
                  <a:pt x="19788" y="34198"/>
                </a:lnTo>
                <a:lnTo>
                  <a:pt x="20702" y="34452"/>
                </a:lnTo>
                <a:lnTo>
                  <a:pt x="21615" y="34706"/>
                </a:lnTo>
                <a:lnTo>
                  <a:pt x="22528" y="34934"/>
                </a:lnTo>
                <a:lnTo>
                  <a:pt x="23454" y="35162"/>
                </a:lnTo>
                <a:lnTo>
                  <a:pt x="24393" y="35365"/>
                </a:lnTo>
                <a:lnTo>
                  <a:pt x="25319" y="35581"/>
                </a:lnTo>
                <a:lnTo>
                  <a:pt x="26258" y="35771"/>
                </a:lnTo>
                <a:lnTo>
                  <a:pt x="28135" y="36152"/>
                </a:lnTo>
                <a:lnTo>
                  <a:pt x="30012" y="36520"/>
                </a:lnTo>
                <a:lnTo>
                  <a:pt x="31890" y="36900"/>
                </a:lnTo>
                <a:lnTo>
                  <a:pt x="33754" y="37281"/>
                </a:lnTo>
                <a:lnTo>
                  <a:pt x="34693" y="37471"/>
                </a:lnTo>
                <a:lnTo>
                  <a:pt x="35619" y="37687"/>
                </a:lnTo>
                <a:lnTo>
                  <a:pt x="36532" y="37902"/>
                </a:lnTo>
                <a:lnTo>
                  <a:pt x="37446" y="38118"/>
                </a:lnTo>
                <a:lnTo>
                  <a:pt x="38359" y="38359"/>
                </a:lnTo>
                <a:lnTo>
                  <a:pt x="39260" y="38600"/>
                </a:lnTo>
                <a:lnTo>
                  <a:pt x="40160" y="38866"/>
                </a:lnTo>
                <a:lnTo>
                  <a:pt x="41048" y="39146"/>
                </a:lnTo>
                <a:lnTo>
                  <a:pt x="41568" y="39323"/>
                </a:lnTo>
                <a:lnTo>
                  <a:pt x="42101" y="39501"/>
                </a:lnTo>
                <a:lnTo>
                  <a:pt x="42621" y="39691"/>
                </a:lnTo>
                <a:lnTo>
                  <a:pt x="43141" y="39894"/>
                </a:lnTo>
                <a:lnTo>
                  <a:pt x="43674" y="40110"/>
                </a:lnTo>
                <a:lnTo>
                  <a:pt x="44194" y="40338"/>
                </a:lnTo>
                <a:lnTo>
                  <a:pt x="44714" y="40566"/>
                </a:lnTo>
                <a:lnTo>
                  <a:pt x="45247" y="40807"/>
                </a:lnTo>
                <a:lnTo>
                  <a:pt x="45767" y="41048"/>
                </a:lnTo>
                <a:lnTo>
                  <a:pt x="46287" y="41315"/>
                </a:lnTo>
                <a:lnTo>
                  <a:pt x="46794" y="41581"/>
                </a:lnTo>
                <a:lnTo>
                  <a:pt x="47314" y="41847"/>
                </a:lnTo>
                <a:lnTo>
                  <a:pt x="47822" y="42139"/>
                </a:lnTo>
                <a:lnTo>
                  <a:pt x="48329" y="42431"/>
                </a:lnTo>
                <a:lnTo>
                  <a:pt x="48824" y="42735"/>
                </a:lnTo>
                <a:lnTo>
                  <a:pt x="49331" y="43040"/>
                </a:lnTo>
                <a:lnTo>
                  <a:pt x="49813" y="43357"/>
                </a:lnTo>
                <a:lnTo>
                  <a:pt x="50308" y="43687"/>
                </a:lnTo>
                <a:lnTo>
                  <a:pt x="50790" y="44016"/>
                </a:lnTo>
                <a:lnTo>
                  <a:pt x="51259" y="44359"/>
                </a:lnTo>
                <a:lnTo>
                  <a:pt x="51729" y="44714"/>
                </a:lnTo>
                <a:lnTo>
                  <a:pt x="52185" y="45069"/>
                </a:lnTo>
                <a:lnTo>
                  <a:pt x="52642" y="45437"/>
                </a:lnTo>
                <a:lnTo>
                  <a:pt x="53086" y="45818"/>
                </a:lnTo>
                <a:lnTo>
                  <a:pt x="53530" y="46198"/>
                </a:lnTo>
                <a:lnTo>
                  <a:pt x="53961" y="46591"/>
                </a:lnTo>
                <a:lnTo>
                  <a:pt x="54380" y="46985"/>
                </a:lnTo>
                <a:lnTo>
                  <a:pt x="54786" y="47391"/>
                </a:lnTo>
                <a:lnTo>
                  <a:pt x="55192" y="47797"/>
                </a:lnTo>
                <a:lnTo>
                  <a:pt x="55572" y="48215"/>
                </a:lnTo>
                <a:lnTo>
                  <a:pt x="55953" y="48646"/>
                </a:lnTo>
                <a:lnTo>
                  <a:pt x="56321" y="49078"/>
                </a:lnTo>
                <a:lnTo>
                  <a:pt x="56676" y="49522"/>
                </a:lnTo>
                <a:lnTo>
                  <a:pt x="57018" y="49966"/>
                </a:lnTo>
                <a:lnTo>
                  <a:pt x="57361" y="50422"/>
                </a:lnTo>
                <a:lnTo>
                  <a:pt x="57678" y="50879"/>
                </a:lnTo>
                <a:lnTo>
                  <a:pt x="57982" y="51348"/>
                </a:lnTo>
                <a:lnTo>
                  <a:pt x="58274" y="51818"/>
                </a:lnTo>
                <a:lnTo>
                  <a:pt x="58553" y="52300"/>
                </a:lnTo>
                <a:lnTo>
                  <a:pt x="58819" y="52782"/>
                </a:lnTo>
                <a:lnTo>
                  <a:pt x="59061" y="53276"/>
                </a:lnTo>
                <a:lnTo>
                  <a:pt x="59302" y="53771"/>
                </a:lnTo>
                <a:lnTo>
                  <a:pt x="59517" y="54278"/>
                </a:lnTo>
                <a:lnTo>
                  <a:pt x="59720" y="54786"/>
                </a:lnTo>
                <a:lnTo>
                  <a:pt x="59898" y="55293"/>
                </a:lnTo>
                <a:lnTo>
                  <a:pt x="60075" y="55813"/>
                </a:lnTo>
                <a:lnTo>
                  <a:pt x="60215" y="56346"/>
                </a:lnTo>
                <a:lnTo>
                  <a:pt x="60354" y="56879"/>
                </a:lnTo>
                <a:lnTo>
                  <a:pt x="60469" y="57412"/>
                </a:lnTo>
                <a:lnTo>
                  <a:pt x="60557" y="57957"/>
                </a:lnTo>
                <a:lnTo>
                  <a:pt x="60646" y="58502"/>
                </a:lnTo>
                <a:lnTo>
                  <a:pt x="60697" y="59061"/>
                </a:lnTo>
                <a:lnTo>
                  <a:pt x="60735" y="59619"/>
                </a:lnTo>
                <a:lnTo>
                  <a:pt x="60748" y="60177"/>
                </a:lnTo>
                <a:lnTo>
                  <a:pt x="60748" y="60748"/>
                </a:lnTo>
                <a:lnTo>
                  <a:pt x="60722" y="61318"/>
                </a:lnTo>
                <a:lnTo>
                  <a:pt x="60684" y="61902"/>
                </a:lnTo>
                <a:lnTo>
                  <a:pt x="60608" y="62473"/>
                </a:lnTo>
                <a:lnTo>
                  <a:pt x="60519" y="63069"/>
                </a:lnTo>
                <a:lnTo>
                  <a:pt x="60405" y="63652"/>
                </a:lnTo>
                <a:lnTo>
                  <a:pt x="60266" y="64249"/>
                </a:lnTo>
                <a:lnTo>
                  <a:pt x="60113" y="64845"/>
                </a:lnTo>
                <a:lnTo>
                  <a:pt x="59923" y="65454"/>
                </a:lnTo>
                <a:lnTo>
                  <a:pt x="59720" y="66063"/>
                </a:lnTo>
                <a:lnTo>
                  <a:pt x="59568" y="66468"/>
                </a:lnTo>
                <a:lnTo>
                  <a:pt x="59403" y="66874"/>
                </a:lnTo>
                <a:lnTo>
                  <a:pt x="59225" y="67280"/>
                </a:lnTo>
                <a:lnTo>
                  <a:pt x="59035" y="67661"/>
                </a:lnTo>
                <a:lnTo>
                  <a:pt x="58845" y="68041"/>
                </a:lnTo>
                <a:lnTo>
                  <a:pt x="58642" y="68422"/>
                </a:lnTo>
                <a:lnTo>
                  <a:pt x="58426" y="68790"/>
                </a:lnTo>
                <a:lnTo>
                  <a:pt x="58211" y="69145"/>
                </a:lnTo>
                <a:lnTo>
                  <a:pt x="57982" y="69500"/>
                </a:lnTo>
                <a:lnTo>
                  <a:pt x="57754" y="69843"/>
                </a:lnTo>
                <a:lnTo>
                  <a:pt x="57500" y="70185"/>
                </a:lnTo>
                <a:lnTo>
                  <a:pt x="57259" y="70515"/>
                </a:lnTo>
                <a:lnTo>
                  <a:pt x="56993" y="70845"/>
                </a:lnTo>
                <a:lnTo>
                  <a:pt x="56727" y="71162"/>
                </a:lnTo>
                <a:lnTo>
                  <a:pt x="56460" y="71466"/>
                </a:lnTo>
                <a:lnTo>
                  <a:pt x="56168" y="71771"/>
                </a:lnTo>
                <a:lnTo>
                  <a:pt x="55889" y="72075"/>
                </a:lnTo>
                <a:lnTo>
                  <a:pt x="55598" y="72367"/>
                </a:lnTo>
                <a:lnTo>
                  <a:pt x="55293" y="72646"/>
                </a:lnTo>
                <a:lnTo>
                  <a:pt x="54989" y="72925"/>
                </a:lnTo>
                <a:lnTo>
                  <a:pt x="54672" y="73204"/>
                </a:lnTo>
                <a:lnTo>
                  <a:pt x="54354" y="73470"/>
                </a:lnTo>
                <a:lnTo>
                  <a:pt x="54025" y="73724"/>
                </a:lnTo>
                <a:lnTo>
                  <a:pt x="53695" y="73978"/>
                </a:lnTo>
                <a:lnTo>
                  <a:pt x="53365" y="74232"/>
                </a:lnTo>
                <a:lnTo>
                  <a:pt x="53023" y="74473"/>
                </a:lnTo>
                <a:lnTo>
                  <a:pt x="52325" y="74942"/>
                </a:lnTo>
                <a:lnTo>
                  <a:pt x="51615" y="75386"/>
                </a:lnTo>
                <a:lnTo>
                  <a:pt x="50879" y="75817"/>
                </a:lnTo>
                <a:lnTo>
                  <a:pt x="50143" y="76223"/>
                </a:lnTo>
                <a:lnTo>
                  <a:pt x="49382" y="76604"/>
                </a:lnTo>
                <a:lnTo>
                  <a:pt x="48608" y="76971"/>
                </a:lnTo>
                <a:lnTo>
                  <a:pt x="47822" y="77327"/>
                </a:lnTo>
                <a:lnTo>
                  <a:pt x="47035" y="77656"/>
                </a:lnTo>
                <a:lnTo>
                  <a:pt x="46236" y="77974"/>
                </a:lnTo>
                <a:lnTo>
                  <a:pt x="45424" y="78265"/>
                </a:lnTo>
                <a:lnTo>
                  <a:pt x="44625" y="78544"/>
                </a:lnTo>
                <a:lnTo>
                  <a:pt x="43801" y="78823"/>
                </a:lnTo>
                <a:lnTo>
                  <a:pt x="42989" y="79077"/>
                </a:lnTo>
                <a:lnTo>
                  <a:pt x="42177" y="79318"/>
                </a:lnTo>
                <a:lnTo>
                  <a:pt x="41365" y="79546"/>
                </a:lnTo>
                <a:lnTo>
                  <a:pt x="40553" y="79762"/>
                </a:lnTo>
                <a:lnTo>
                  <a:pt x="39742" y="79965"/>
                </a:lnTo>
                <a:lnTo>
                  <a:pt x="38942" y="80155"/>
                </a:lnTo>
                <a:lnTo>
                  <a:pt x="38143" y="80346"/>
                </a:lnTo>
                <a:lnTo>
                  <a:pt x="36761" y="80650"/>
                </a:lnTo>
                <a:lnTo>
                  <a:pt x="35365" y="80954"/>
                </a:lnTo>
                <a:lnTo>
                  <a:pt x="32562" y="81563"/>
                </a:lnTo>
                <a:lnTo>
                  <a:pt x="31154" y="81880"/>
                </a:lnTo>
                <a:lnTo>
                  <a:pt x="29746" y="82210"/>
                </a:lnTo>
                <a:lnTo>
                  <a:pt x="28338" y="82565"/>
                </a:lnTo>
                <a:lnTo>
                  <a:pt x="27640" y="82756"/>
                </a:lnTo>
                <a:lnTo>
                  <a:pt x="26955" y="82959"/>
                </a:lnTo>
                <a:lnTo>
                  <a:pt x="26258" y="83162"/>
                </a:lnTo>
                <a:lnTo>
                  <a:pt x="25573" y="83365"/>
                </a:lnTo>
                <a:lnTo>
                  <a:pt x="24888" y="83593"/>
                </a:lnTo>
                <a:lnTo>
                  <a:pt x="24203" y="83821"/>
                </a:lnTo>
                <a:lnTo>
                  <a:pt x="23530" y="84062"/>
                </a:lnTo>
                <a:lnTo>
                  <a:pt x="22858" y="84316"/>
                </a:lnTo>
                <a:lnTo>
                  <a:pt x="22199" y="84582"/>
                </a:lnTo>
                <a:lnTo>
                  <a:pt x="21539" y="84861"/>
                </a:lnTo>
                <a:lnTo>
                  <a:pt x="20892" y="85153"/>
                </a:lnTo>
                <a:lnTo>
                  <a:pt x="20245" y="85470"/>
                </a:lnTo>
                <a:lnTo>
                  <a:pt x="19598" y="85787"/>
                </a:lnTo>
                <a:lnTo>
                  <a:pt x="18977" y="86130"/>
                </a:lnTo>
                <a:lnTo>
                  <a:pt x="18355" y="86485"/>
                </a:lnTo>
                <a:lnTo>
                  <a:pt x="17746" y="86853"/>
                </a:lnTo>
                <a:lnTo>
                  <a:pt x="17137" y="87246"/>
                </a:lnTo>
                <a:lnTo>
                  <a:pt x="16541" y="87652"/>
                </a:lnTo>
                <a:lnTo>
                  <a:pt x="15742" y="88235"/>
                </a:lnTo>
                <a:lnTo>
                  <a:pt x="14968" y="88832"/>
                </a:lnTo>
                <a:lnTo>
                  <a:pt x="14232" y="89441"/>
                </a:lnTo>
                <a:lnTo>
                  <a:pt x="13522" y="90075"/>
                </a:lnTo>
                <a:lnTo>
                  <a:pt x="12824" y="90709"/>
                </a:lnTo>
                <a:lnTo>
                  <a:pt x="12165" y="91369"/>
                </a:lnTo>
                <a:lnTo>
                  <a:pt x="11543" y="92041"/>
                </a:lnTo>
                <a:lnTo>
                  <a:pt x="10934" y="92713"/>
                </a:lnTo>
                <a:lnTo>
                  <a:pt x="10351" y="93411"/>
                </a:lnTo>
                <a:lnTo>
                  <a:pt x="9806" y="94109"/>
                </a:lnTo>
                <a:lnTo>
                  <a:pt x="9285" y="94832"/>
                </a:lnTo>
                <a:lnTo>
                  <a:pt x="8791" y="95555"/>
                </a:lnTo>
                <a:lnTo>
                  <a:pt x="8321" y="96290"/>
                </a:lnTo>
                <a:lnTo>
                  <a:pt x="7877" y="97026"/>
                </a:lnTo>
                <a:lnTo>
                  <a:pt x="7472" y="97787"/>
                </a:lnTo>
                <a:lnTo>
                  <a:pt x="7078" y="98548"/>
                </a:lnTo>
                <a:lnTo>
                  <a:pt x="6723" y="99309"/>
                </a:lnTo>
                <a:lnTo>
                  <a:pt x="6381" y="100083"/>
                </a:lnTo>
                <a:lnTo>
                  <a:pt x="6076" y="100869"/>
                </a:lnTo>
                <a:lnTo>
                  <a:pt x="5797" y="101656"/>
                </a:lnTo>
                <a:lnTo>
                  <a:pt x="5543" y="102442"/>
                </a:lnTo>
                <a:lnTo>
                  <a:pt x="5328" y="103242"/>
                </a:lnTo>
                <a:lnTo>
                  <a:pt x="5125" y="104041"/>
                </a:lnTo>
                <a:lnTo>
                  <a:pt x="4947" y="104840"/>
                </a:lnTo>
                <a:lnTo>
                  <a:pt x="4808" y="105652"/>
                </a:lnTo>
                <a:lnTo>
                  <a:pt x="4681" y="106463"/>
                </a:lnTo>
                <a:lnTo>
                  <a:pt x="4592" y="107275"/>
                </a:lnTo>
                <a:lnTo>
                  <a:pt x="4529" y="108087"/>
                </a:lnTo>
                <a:lnTo>
                  <a:pt x="4491" y="108899"/>
                </a:lnTo>
                <a:lnTo>
                  <a:pt x="4478" y="109711"/>
                </a:lnTo>
                <a:lnTo>
                  <a:pt x="4491" y="110535"/>
                </a:lnTo>
                <a:lnTo>
                  <a:pt x="4529" y="111347"/>
                </a:lnTo>
                <a:lnTo>
                  <a:pt x="4592" y="112159"/>
                </a:lnTo>
                <a:lnTo>
                  <a:pt x="4681" y="112971"/>
                </a:lnTo>
                <a:lnTo>
                  <a:pt x="4808" y="113783"/>
                </a:lnTo>
                <a:lnTo>
                  <a:pt x="4947" y="114582"/>
                </a:lnTo>
                <a:lnTo>
                  <a:pt x="5112" y="115381"/>
                </a:lnTo>
                <a:lnTo>
                  <a:pt x="5315" y="116180"/>
                </a:lnTo>
                <a:lnTo>
                  <a:pt x="5531" y="116979"/>
                </a:lnTo>
                <a:lnTo>
                  <a:pt x="5784" y="117766"/>
                </a:lnTo>
                <a:lnTo>
                  <a:pt x="6051" y="118552"/>
                </a:lnTo>
                <a:lnTo>
                  <a:pt x="6355" y="119326"/>
                </a:lnTo>
                <a:lnTo>
                  <a:pt x="6685" y="120100"/>
                </a:lnTo>
                <a:lnTo>
                  <a:pt x="7028" y="120861"/>
                </a:lnTo>
                <a:lnTo>
                  <a:pt x="7408" y="121622"/>
                </a:lnTo>
                <a:lnTo>
                  <a:pt x="7814" y="122370"/>
                </a:lnTo>
                <a:lnTo>
                  <a:pt x="8245" y="123106"/>
                </a:lnTo>
                <a:lnTo>
                  <a:pt x="8689" y="123829"/>
                </a:lnTo>
                <a:lnTo>
                  <a:pt x="9171" y="124552"/>
                </a:lnTo>
                <a:lnTo>
                  <a:pt x="9679" y="125262"/>
                </a:lnTo>
                <a:lnTo>
                  <a:pt x="10211" y="125960"/>
                </a:lnTo>
                <a:lnTo>
                  <a:pt x="10757" y="126645"/>
                </a:lnTo>
                <a:lnTo>
                  <a:pt x="11340" y="127317"/>
                </a:lnTo>
                <a:lnTo>
                  <a:pt x="11949" y="127977"/>
                </a:lnTo>
                <a:lnTo>
                  <a:pt x="12571" y="128624"/>
                </a:lnTo>
                <a:lnTo>
                  <a:pt x="13230" y="129258"/>
                </a:lnTo>
                <a:lnTo>
                  <a:pt x="13915" y="129880"/>
                </a:lnTo>
                <a:lnTo>
                  <a:pt x="14626" y="130488"/>
                </a:lnTo>
                <a:lnTo>
                  <a:pt x="15349" y="131085"/>
                </a:lnTo>
                <a:lnTo>
                  <a:pt x="16110" y="131655"/>
                </a:lnTo>
                <a:lnTo>
                  <a:pt x="16884" y="132214"/>
                </a:lnTo>
                <a:lnTo>
                  <a:pt x="17695" y="132746"/>
                </a:lnTo>
                <a:lnTo>
                  <a:pt x="18520" y="133279"/>
                </a:lnTo>
                <a:lnTo>
                  <a:pt x="19383" y="133774"/>
                </a:lnTo>
                <a:lnTo>
                  <a:pt x="20930" y="134611"/>
                </a:lnTo>
                <a:lnTo>
                  <a:pt x="22490" y="135423"/>
                </a:lnTo>
                <a:lnTo>
                  <a:pt x="24063" y="136209"/>
                </a:lnTo>
                <a:lnTo>
                  <a:pt x="25649" y="136970"/>
                </a:lnTo>
                <a:lnTo>
                  <a:pt x="135055" y="136970"/>
                </a:lnTo>
                <a:lnTo>
                  <a:pt x="135055" y="0"/>
                </a:ln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hasCustomPrompt="1"/>
          </p:nvPr>
        </p:nvSpPr>
        <p:spPr>
          <a:xfrm>
            <a:off x="723900" y="1165125"/>
            <a:ext cx="17145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23900" y="1704225"/>
            <a:ext cx="44577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3900" y="2243325"/>
            <a:ext cx="38481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284000" y="2118275"/>
            <a:ext cx="26784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2"/>
          </p:nvPr>
        </p:nvSpPr>
        <p:spPr>
          <a:xfrm>
            <a:off x="1284000" y="2413550"/>
            <a:ext cx="26784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>
            <a:off x="5181600" y="2118275"/>
            <a:ext cx="26784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4"/>
          </p:nvPr>
        </p:nvSpPr>
        <p:spPr>
          <a:xfrm>
            <a:off x="5181600" y="2413550"/>
            <a:ext cx="26784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-38800" y="3951913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7900" y="3972093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7239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2"/>
          </p:nvPr>
        </p:nvSpPr>
        <p:spPr>
          <a:xfrm>
            <a:off x="7239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3"/>
          </p:nvPr>
        </p:nvSpPr>
        <p:spPr>
          <a:xfrm>
            <a:off x="342915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"/>
          </p:nvPr>
        </p:nvSpPr>
        <p:spPr>
          <a:xfrm>
            <a:off x="342915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5"/>
          </p:nvPr>
        </p:nvSpPr>
        <p:spPr>
          <a:xfrm>
            <a:off x="61344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6"/>
          </p:nvPr>
        </p:nvSpPr>
        <p:spPr>
          <a:xfrm>
            <a:off x="61344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7"/>
          </p:nvPr>
        </p:nvSpPr>
        <p:spPr>
          <a:xfrm>
            <a:off x="7239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8"/>
          </p:nvPr>
        </p:nvSpPr>
        <p:spPr>
          <a:xfrm>
            <a:off x="7239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9"/>
          </p:nvPr>
        </p:nvSpPr>
        <p:spPr>
          <a:xfrm>
            <a:off x="342915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3"/>
          </p:nvPr>
        </p:nvSpPr>
        <p:spPr>
          <a:xfrm>
            <a:off x="342915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4"/>
          </p:nvPr>
        </p:nvSpPr>
        <p:spPr>
          <a:xfrm>
            <a:off x="61344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5"/>
          </p:nvPr>
        </p:nvSpPr>
        <p:spPr>
          <a:xfrm>
            <a:off x="61344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 rot="10800000" flipH="1">
            <a:off x="2669401" y="-268596"/>
            <a:ext cx="7532706" cy="136447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 hasCustomPrompt="1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19859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1985925" y="173248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3" hasCustomPrompt="1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"/>
          </p:nvPr>
        </p:nvSpPr>
        <p:spPr>
          <a:xfrm>
            <a:off x="19859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19859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6" hasCustomPrompt="1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7"/>
          </p:nvPr>
        </p:nvSpPr>
        <p:spPr>
          <a:xfrm>
            <a:off x="58052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05225" y="173248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9" hasCustomPrompt="1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3"/>
          </p:nvPr>
        </p:nvSpPr>
        <p:spPr>
          <a:xfrm>
            <a:off x="58052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052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15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-38800" y="3951913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900" y="3972093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subTitle" idx="1"/>
          </p:nvPr>
        </p:nvSpPr>
        <p:spPr>
          <a:xfrm>
            <a:off x="1552525" y="1563900"/>
            <a:ext cx="60390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003125" y="2994903"/>
            <a:ext cx="3142800" cy="5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1" name="Google Shape;141;p20"/>
          <p:cNvSpPr/>
          <p:nvPr/>
        </p:nvSpPr>
        <p:spPr>
          <a:xfrm rot="10800000" flipH="1">
            <a:off x="2658617" y="-1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 flipH="1">
            <a:off x="-83" y="2577424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723900" y="1341175"/>
            <a:ext cx="7700100" cy="3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/>
          <p:nvPr/>
        </p:nvSpPr>
        <p:spPr>
          <a:xfrm rot="10800000" flipH="1">
            <a:off x="5514051" y="-529690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 rot="10800000" flipH="1">
            <a:off x="6311974" y="-1455400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76962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900" y="1239000"/>
            <a:ext cx="76962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1" r:id="rId6"/>
    <p:sldLayoutId id="2147483662" r:id="rId7"/>
    <p:sldLayoutId id="2147483666" r:id="rId8"/>
    <p:sldLayoutId id="2147483667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ctrTitle"/>
          </p:nvPr>
        </p:nvSpPr>
        <p:spPr>
          <a:xfrm>
            <a:off x="723900" y="542925"/>
            <a:ext cx="5332200" cy="14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solidFill>
                  <a:schemeClr val="accent6"/>
                </a:solidFill>
              </a:rPr>
              <a:t>Sprint 2 delivery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1"/>
          </p:nvPr>
        </p:nvSpPr>
        <p:spPr>
          <a:xfrm>
            <a:off x="723900" y="1978725"/>
            <a:ext cx="25269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Simone, Lars, Pim, Daan, Nour, Jens</a:t>
            </a:r>
            <a:endParaRPr dirty="0"/>
          </a:p>
        </p:txBody>
      </p:sp>
      <p:grpSp>
        <p:nvGrpSpPr>
          <p:cNvPr id="175" name="Google Shape;175;p28"/>
          <p:cNvGrpSpPr/>
          <p:nvPr/>
        </p:nvGrpSpPr>
        <p:grpSpPr>
          <a:xfrm>
            <a:off x="4242154" y="902046"/>
            <a:ext cx="4469907" cy="3698529"/>
            <a:chOff x="238125" y="-652660"/>
            <a:chExt cx="7143750" cy="5941160"/>
          </a:xfrm>
        </p:grpSpPr>
        <p:sp>
          <p:nvSpPr>
            <p:cNvPr id="176" name="Google Shape;176;p28"/>
            <p:cNvSpPr/>
            <p:nvPr/>
          </p:nvSpPr>
          <p:spPr>
            <a:xfrm>
              <a:off x="4271975" y="2098625"/>
              <a:ext cx="1724600" cy="1847325"/>
            </a:xfrm>
            <a:custGeom>
              <a:avLst/>
              <a:gdLst/>
              <a:ahLst/>
              <a:cxnLst/>
              <a:rect l="l" t="t" r="r" b="b"/>
              <a:pathLst>
                <a:path w="68984" h="73893" extrusionOk="0">
                  <a:moveTo>
                    <a:pt x="33486" y="0"/>
                  </a:moveTo>
                  <a:lnTo>
                    <a:pt x="32437" y="28"/>
                  </a:lnTo>
                  <a:lnTo>
                    <a:pt x="31334" y="83"/>
                  </a:lnTo>
                  <a:lnTo>
                    <a:pt x="30231" y="194"/>
                  </a:lnTo>
                  <a:lnTo>
                    <a:pt x="29072" y="331"/>
                  </a:lnTo>
                  <a:lnTo>
                    <a:pt x="27914" y="525"/>
                  </a:lnTo>
                  <a:lnTo>
                    <a:pt x="26728" y="773"/>
                  </a:lnTo>
                  <a:lnTo>
                    <a:pt x="25542" y="1021"/>
                  </a:lnTo>
                  <a:lnTo>
                    <a:pt x="24328" y="1352"/>
                  </a:lnTo>
                  <a:lnTo>
                    <a:pt x="23115" y="1711"/>
                  </a:lnTo>
                  <a:lnTo>
                    <a:pt x="21901" y="2124"/>
                  </a:lnTo>
                  <a:lnTo>
                    <a:pt x="20660" y="2593"/>
                  </a:lnTo>
                  <a:lnTo>
                    <a:pt x="19446" y="3090"/>
                  </a:lnTo>
                  <a:lnTo>
                    <a:pt x="18233" y="3641"/>
                  </a:lnTo>
                  <a:lnTo>
                    <a:pt x="17019" y="4248"/>
                  </a:lnTo>
                  <a:lnTo>
                    <a:pt x="15833" y="4910"/>
                  </a:lnTo>
                  <a:lnTo>
                    <a:pt x="14675" y="5627"/>
                  </a:lnTo>
                  <a:lnTo>
                    <a:pt x="13516" y="6399"/>
                  </a:lnTo>
                  <a:lnTo>
                    <a:pt x="12385" y="7227"/>
                  </a:lnTo>
                  <a:lnTo>
                    <a:pt x="11282" y="8082"/>
                  </a:lnTo>
                  <a:lnTo>
                    <a:pt x="10206" y="9020"/>
                  </a:lnTo>
                  <a:lnTo>
                    <a:pt x="9682" y="9516"/>
                  </a:lnTo>
                  <a:lnTo>
                    <a:pt x="9158" y="10013"/>
                  </a:lnTo>
                  <a:lnTo>
                    <a:pt x="8662" y="10537"/>
                  </a:lnTo>
                  <a:lnTo>
                    <a:pt x="8165" y="11061"/>
                  </a:lnTo>
                  <a:lnTo>
                    <a:pt x="7669" y="11613"/>
                  </a:lnTo>
                  <a:lnTo>
                    <a:pt x="7200" y="12192"/>
                  </a:lnTo>
                  <a:lnTo>
                    <a:pt x="6731" y="12771"/>
                  </a:lnTo>
                  <a:lnTo>
                    <a:pt x="6262" y="13350"/>
                  </a:lnTo>
                  <a:lnTo>
                    <a:pt x="5821" y="13957"/>
                  </a:lnTo>
                  <a:lnTo>
                    <a:pt x="5407" y="14591"/>
                  </a:lnTo>
                  <a:lnTo>
                    <a:pt x="4993" y="15226"/>
                  </a:lnTo>
                  <a:lnTo>
                    <a:pt x="4580" y="15888"/>
                  </a:lnTo>
                  <a:lnTo>
                    <a:pt x="4193" y="16550"/>
                  </a:lnTo>
                  <a:lnTo>
                    <a:pt x="3835" y="17239"/>
                  </a:lnTo>
                  <a:lnTo>
                    <a:pt x="3476" y="17956"/>
                  </a:lnTo>
                  <a:lnTo>
                    <a:pt x="3118" y="18674"/>
                  </a:lnTo>
                  <a:lnTo>
                    <a:pt x="2787" y="19418"/>
                  </a:lnTo>
                  <a:lnTo>
                    <a:pt x="2483" y="20163"/>
                  </a:lnTo>
                  <a:lnTo>
                    <a:pt x="2180" y="20935"/>
                  </a:lnTo>
                  <a:lnTo>
                    <a:pt x="1904" y="21735"/>
                  </a:lnTo>
                  <a:lnTo>
                    <a:pt x="1628" y="22535"/>
                  </a:lnTo>
                  <a:lnTo>
                    <a:pt x="1408" y="23362"/>
                  </a:lnTo>
                  <a:lnTo>
                    <a:pt x="1159" y="24190"/>
                  </a:lnTo>
                  <a:lnTo>
                    <a:pt x="966" y="24990"/>
                  </a:lnTo>
                  <a:lnTo>
                    <a:pt x="773" y="25817"/>
                  </a:lnTo>
                  <a:lnTo>
                    <a:pt x="608" y="26617"/>
                  </a:lnTo>
                  <a:lnTo>
                    <a:pt x="470" y="27417"/>
                  </a:lnTo>
                  <a:lnTo>
                    <a:pt x="360" y="28189"/>
                  </a:lnTo>
                  <a:lnTo>
                    <a:pt x="249" y="28962"/>
                  </a:lnTo>
                  <a:lnTo>
                    <a:pt x="166" y="29734"/>
                  </a:lnTo>
                  <a:lnTo>
                    <a:pt x="84" y="30506"/>
                  </a:lnTo>
                  <a:lnTo>
                    <a:pt x="56" y="31251"/>
                  </a:lnTo>
                  <a:lnTo>
                    <a:pt x="1" y="32023"/>
                  </a:lnTo>
                  <a:lnTo>
                    <a:pt x="1" y="32740"/>
                  </a:lnTo>
                  <a:lnTo>
                    <a:pt x="1" y="33485"/>
                  </a:lnTo>
                  <a:lnTo>
                    <a:pt x="29" y="34202"/>
                  </a:lnTo>
                  <a:lnTo>
                    <a:pt x="56" y="34919"/>
                  </a:lnTo>
                  <a:lnTo>
                    <a:pt x="111" y="35636"/>
                  </a:lnTo>
                  <a:lnTo>
                    <a:pt x="277" y="37016"/>
                  </a:lnTo>
                  <a:lnTo>
                    <a:pt x="497" y="38367"/>
                  </a:lnTo>
                  <a:lnTo>
                    <a:pt x="746" y="39691"/>
                  </a:lnTo>
                  <a:lnTo>
                    <a:pt x="1077" y="40987"/>
                  </a:lnTo>
                  <a:lnTo>
                    <a:pt x="1463" y="42256"/>
                  </a:lnTo>
                  <a:lnTo>
                    <a:pt x="1904" y="43470"/>
                  </a:lnTo>
                  <a:lnTo>
                    <a:pt x="2373" y="44683"/>
                  </a:lnTo>
                  <a:lnTo>
                    <a:pt x="2897" y="45842"/>
                  </a:lnTo>
                  <a:lnTo>
                    <a:pt x="3476" y="46973"/>
                  </a:lnTo>
                  <a:lnTo>
                    <a:pt x="4083" y="48048"/>
                  </a:lnTo>
                  <a:lnTo>
                    <a:pt x="4718" y="49124"/>
                  </a:lnTo>
                  <a:lnTo>
                    <a:pt x="5407" y="50172"/>
                  </a:lnTo>
                  <a:lnTo>
                    <a:pt x="6124" y="51165"/>
                  </a:lnTo>
                  <a:lnTo>
                    <a:pt x="6869" y="52131"/>
                  </a:lnTo>
                  <a:lnTo>
                    <a:pt x="7641" y="53068"/>
                  </a:lnTo>
                  <a:lnTo>
                    <a:pt x="8414" y="53951"/>
                  </a:lnTo>
                  <a:lnTo>
                    <a:pt x="9241" y="54834"/>
                  </a:lnTo>
                  <a:lnTo>
                    <a:pt x="10068" y="55661"/>
                  </a:lnTo>
                  <a:lnTo>
                    <a:pt x="10896" y="56461"/>
                  </a:lnTo>
                  <a:lnTo>
                    <a:pt x="11779" y="57233"/>
                  </a:lnTo>
                  <a:lnTo>
                    <a:pt x="12634" y="57978"/>
                  </a:lnTo>
                  <a:lnTo>
                    <a:pt x="13516" y="58695"/>
                  </a:lnTo>
                  <a:lnTo>
                    <a:pt x="14399" y="59357"/>
                  </a:lnTo>
                  <a:lnTo>
                    <a:pt x="15281" y="59991"/>
                  </a:lnTo>
                  <a:lnTo>
                    <a:pt x="15916" y="60488"/>
                  </a:lnTo>
                  <a:lnTo>
                    <a:pt x="16523" y="60984"/>
                  </a:lnTo>
                  <a:lnTo>
                    <a:pt x="17102" y="61481"/>
                  </a:lnTo>
                  <a:lnTo>
                    <a:pt x="17653" y="62032"/>
                  </a:lnTo>
                  <a:lnTo>
                    <a:pt x="18150" y="62557"/>
                  </a:lnTo>
                  <a:lnTo>
                    <a:pt x="18619" y="63136"/>
                  </a:lnTo>
                  <a:lnTo>
                    <a:pt x="19060" y="63687"/>
                  </a:lnTo>
                  <a:lnTo>
                    <a:pt x="19474" y="64267"/>
                  </a:lnTo>
                  <a:lnTo>
                    <a:pt x="19832" y="64846"/>
                  </a:lnTo>
                  <a:lnTo>
                    <a:pt x="20191" y="65425"/>
                  </a:lnTo>
                  <a:lnTo>
                    <a:pt x="20522" y="66004"/>
                  </a:lnTo>
                  <a:lnTo>
                    <a:pt x="20825" y="66584"/>
                  </a:lnTo>
                  <a:lnTo>
                    <a:pt x="21101" y="67135"/>
                  </a:lnTo>
                  <a:lnTo>
                    <a:pt x="21349" y="67714"/>
                  </a:lnTo>
                  <a:lnTo>
                    <a:pt x="21763" y="68818"/>
                  </a:lnTo>
                  <a:lnTo>
                    <a:pt x="22122" y="69838"/>
                  </a:lnTo>
                  <a:lnTo>
                    <a:pt x="22398" y="70804"/>
                  </a:lnTo>
                  <a:lnTo>
                    <a:pt x="22618" y="71659"/>
                  </a:lnTo>
                  <a:lnTo>
                    <a:pt x="22756" y="72431"/>
                  </a:lnTo>
                  <a:lnTo>
                    <a:pt x="22866" y="73038"/>
                  </a:lnTo>
                  <a:lnTo>
                    <a:pt x="22922" y="73507"/>
                  </a:lnTo>
                  <a:lnTo>
                    <a:pt x="22977" y="73893"/>
                  </a:lnTo>
                  <a:lnTo>
                    <a:pt x="46035" y="73893"/>
                  </a:lnTo>
                  <a:lnTo>
                    <a:pt x="46063" y="73507"/>
                  </a:lnTo>
                  <a:lnTo>
                    <a:pt x="46118" y="73038"/>
                  </a:lnTo>
                  <a:lnTo>
                    <a:pt x="46228" y="72431"/>
                  </a:lnTo>
                  <a:lnTo>
                    <a:pt x="46394" y="71659"/>
                  </a:lnTo>
                  <a:lnTo>
                    <a:pt x="46587" y="70804"/>
                  </a:lnTo>
                  <a:lnTo>
                    <a:pt x="46863" y="69838"/>
                  </a:lnTo>
                  <a:lnTo>
                    <a:pt x="47221" y="68818"/>
                  </a:lnTo>
                  <a:lnTo>
                    <a:pt x="47663" y="67714"/>
                  </a:lnTo>
                  <a:lnTo>
                    <a:pt x="47911" y="67135"/>
                  </a:lnTo>
                  <a:lnTo>
                    <a:pt x="48187" y="66584"/>
                  </a:lnTo>
                  <a:lnTo>
                    <a:pt x="48490" y="66004"/>
                  </a:lnTo>
                  <a:lnTo>
                    <a:pt x="48794" y="65425"/>
                  </a:lnTo>
                  <a:lnTo>
                    <a:pt x="49152" y="64846"/>
                  </a:lnTo>
                  <a:lnTo>
                    <a:pt x="49538" y="64267"/>
                  </a:lnTo>
                  <a:lnTo>
                    <a:pt x="49952" y="63687"/>
                  </a:lnTo>
                  <a:lnTo>
                    <a:pt x="50393" y="63136"/>
                  </a:lnTo>
                  <a:lnTo>
                    <a:pt x="50862" y="62557"/>
                  </a:lnTo>
                  <a:lnTo>
                    <a:pt x="51359" y="62032"/>
                  </a:lnTo>
                  <a:lnTo>
                    <a:pt x="51883" y="61481"/>
                  </a:lnTo>
                  <a:lnTo>
                    <a:pt x="52462" y="60984"/>
                  </a:lnTo>
                  <a:lnTo>
                    <a:pt x="53069" y="60488"/>
                  </a:lnTo>
                  <a:lnTo>
                    <a:pt x="53703" y="59991"/>
                  </a:lnTo>
                  <a:lnTo>
                    <a:pt x="54586" y="59357"/>
                  </a:lnTo>
                  <a:lnTo>
                    <a:pt x="55468" y="58695"/>
                  </a:lnTo>
                  <a:lnTo>
                    <a:pt x="56351" y="57978"/>
                  </a:lnTo>
                  <a:lnTo>
                    <a:pt x="57234" y="57233"/>
                  </a:lnTo>
                  <a:lnTo>
                    <a:pt x="58089" y="56461"/>
                  </a:lnTo>
                  <a:lnTo>
                    <a:pt x="58944" y="55661"/>
                  </a:lnTo>
                  <a:lnTo>
                    <a:pt x="59771" y="54834"/>
                  </a:lnTo>
                  <a:lnTo>
                    <a:pt x="60571" y="53951"/>
                  </a:lnTo>
                  <a:lnTo>
                    <a:pt x="61371" y="53068"/>
                  </a:lnTo>
                  <a:lnTo>
                    <a:pt x="62143" y="52131"/>
                  </a:lnTo>
                  <a:lnTo>
                    <a:pt x="62860" y="51165"/>
                  </a:lnTo>
                  <a:lnTo>
                    <a:pt x="63578" y="50172"/>
                  </a:lnTo>
                  <a:lnTo>
                    <a:pt x="64267" y="49124"/>
                  </a:lnTo>
                  <a:lnTo>
                    <a:pt x="64902" y="48048"/>
                  </a:lnTo>
                  <a:lnTo>
                    <a:pt x="65508" y="46973"/>
                  </a:lnTo>
                  <a:lnTo>
                    <a:pt x="66088" y="45842"/>
                  </a:lnTo>
                  <a:lnTo>
                    <a:pt x="66612" y="44683"/>
                  </a:lnTo>
                  <a:lnTo>
                    <a:pt x="67081" y="43470"/>
                  </a:lnTo>
                  <a:lnTo>
                    <a:pt x="67522" y="42256"/>
                  </a:lnTo>
                  <a:lnTo>
                    <a:pt x="67908" y="40987"/>
                  </a:lnTo>
                  <a:lnTo>
                    <a:pt x="68239" y="39691"/>
                  </a:lnTo>
                  <a:lnTo>
                    <a:pt x="68515" y="38367"/>
                  </a:lnTo>
                  <a:lnTo>
                    <a:pt x="68735" y="37016"/>
                  </a:lnTo>
                  <a:lnTo>
                    <a:pt x="68873" y="35636"/>
                  </a:lnTo>
                  <a:lnTo>
                    <a:pt x="68929" y="34919"/>
                  </a:lnTo>
                  <a:lnTo>
                    <a:pt x="68956" y="34202"/>
                  </a:lnTo>
                  <a:lnTo>
                    <a:pt x="68984" y="33485"/>
                  </a:lnTo>
                  <a:lnTo>
                    <a:pt x="68984" y="32740"/>
                  </a:lnTo>
                  <a:lnTo>
                    <a:pt x="68984" y="32023"/>
                  </a:lnTo>
                  <a:lnTo>
                    <a:pt x="68956" y="31251"/>
                  </a:lnTo>
                  <a:lnTo>
                    <a:pt x="68901" y="30506"/>
                  </a:lnTo>
                  <a:lnTo>
                    <a:pt x="68846" y="29734"/>
                  </a:lnTo>
                  <a:lnTo>
                    <a:pt x="68735" y="28962"/>
                  </a:lnTo>
                  <a:lnTo>
                    <a:pt x="68653" y="28189"/>
                  </a:lnTo>
                  <a:lnTo>
                    <a:pt x="68515" y="27417"/>
                  </a:lnTo>
                  <a:lnTo>
                    <a:pt x="68377" y="26617"/>
                  </a:lnTo>
                  <a:lnTo>
                    <a:pt x="68211" y="25817"/>
                  </a:lnTo>
                  <a:lnTo>
                    <a:pt x="68018" y="24990"/>
                  </a:lnTo>
                  <a:lnTo>
                    <a:pt x="67825" y="24190"/>
                  </a:lnTo>
                  <a:lnTo>
                    <a:pt x="67605" y="23362"/>
                  </a:lnTo>
                  <a:lnTo>
                    <a:pt x="67356" y="22535"/>
                  </a:lnTo>
                  <a:lnTo>
                    <a:pt x="67081" y="21735"/>
                  </a:lnTo>
                  <a:lnTo>
                    <a:pt x="66805" y="20935"/>
                  </a:lnTo>
                  <a:lnTo>
                    <a:pt x="66529" y="20163"/>
                  </a:lnTo>
                  <a:lnTo>
                    <a:pt x="66198" y="19418"/>
                  </a:lnTo>
                  <a:lnTo>
                    <a:pt x="65867" y="18674"/>
                  </a:lnTo>
                  <a:lnTo>
                    <a:pt x="65536" y="17956"/>
                  </a:lnTo>
                  <a:lnTo>
                    <a:pt x="65177" y="17239"/>
                  </a:lnTo>
                  <a:lnTo>
                    <a:pt x="64791" y="16550"/>
                  </a:lnTo>
                  <a:lnTo>
                    <a:pt x="64405" y="15888"/>
                  </a:lnTo>
                  <a:lnTo>
                    <a:pt x="64019" y="15226"/>
                  </a:lnTo>
                  <a:lnTo>
                    <a:pt x="63578" y="14591"/>
                  </a:lnTo>
                  <a:lnTo>
                    <a:pt x="63164" y="13957"/>
                  </a:lnTo>
                  <a:lnTo>
                    <a:pt x="62723" y="13350"/>
                  </a:lnTo>
                  <a:lnTo>
                    <a:pt x="62254" y="12771"/>
                  </a:lnTo>
                  <a:lnTo>
                    <a:pt x="61812" y="12192"/>
                  </a:lnTo>
                  <a:lnTo>
                    <a:pt x="61316" y="11613"/>
                  </a:lnTo>
                  <a:lnTo>
                    <a:pt x="60847" y="11061"/>
                  </a:lnTo>
                  <a:lnTo>
                    <a:pt x="60350" y="10537"/>
                  </a:lnTo>
                  <a:lnTo>
                    <a:pt x="59826" y="10013"/>
                  </a:lnTo>
                  <a:lnTo>
                    <a:pt x="59330" y="9516"/>
                  </a:lnTo>
                  <a:lnTo>
                    <a:pt x="58806" y="9020"/>
                  </a:lnTo>
                  <a:lnTo>
                    <a:pt x="57730" y="8082"/>
                  </a:lnTo>
                  <a:lnTo>
                    <a:pt x="56627" y="7227"/>
                  </a:lnTo>
                  <a:lnTo>
                    <a:pt x="55496" y="6399"/>
                  </a:lnTo>
                  <a:lnTo>
                    <a:pt x="54338" y="5627"/>
                  </a:lnTo>
                  <a:lnTo>
                    <a:pt x="53152" y="4910"/>
                  </a:lnTo>
                  <a:lnTo>
                    <a:pt x="51966" y="4248"/>
                  </a:lnTo>
                  <a:lnTo>
                    <a:pt x="50752" y="3641"/>
                  </a:lnTo>
                  <a:lnTo>
                    <a:pt x="49538" y="3090"/>
                  </a:lnTo>
                  <a:lnTo>
                    <a:pt x="48325" y="2593"/>
                  </a:lnTo>
                  <a:lnTo>
                    <a:pt x="47111" y="2124"/>
                  </a:lnTo>
                  <a:lnTo>
                    <a:pt x="45870" y="1711"/>
                  </a:lnTo>
                  <a:lnTo>
                    <a:pt x="44656" y="1352"/>
                  </a:lnTo>
                  <a:lnTo>
                    <a:pt x="43443" y="1021"/>
                  </a:lnTo>
                  <a:lnTo>
                    <a:pt x="42257" y="773"/>
                  </a:lnTo>
                  <a:lnTo>
                    <a:pt x="41071" y="525"/>
                  </a:lnTo>
                  <a:lnTo>
                    <a:pt x="39912" y="331"/>
                  </a:lnTo>
                  <a:lnTo>
                    <a:pt x="38781" y="194"/>
                  </a:lnTo>
                  <a:lnTo>
                    <a:pt x="37650" y="83"/>
                  </a:lnTo>
                  <a:lnTo>
                    <a:pt x="36575" y="28"/>
                  </a:lnTo>
                  <a:lnTo>
                    <a:pt x="355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4846375" y="3945925"/>
              <a:ext cx="575800" cy="495825"/>
            </a:xfrm>
            <a:custGeom>
              <a:avLst/>
              <a:gdLst/>
              <a:ahLst/>
              <a:cxnLst/>
              <a:rect l="l" t="t" r="r" b="b"/>
              <a:pathLst>
                <a:path w="23032" h="19833" extrusionOk="0">
                  <a:moveTo>
                    <a:pt x="1" y="1"/>
                  </a:moveTo>
                  <a:lnTo>
                    <a:pt x="1" y="12716"/>
                  </a:lnTo>
                  <a:lnTo>
                    <a:pt x="111" y="13019"/>
                  </a:lnTo>
                  <a:lnTo>
                    <a:pt x="249" y="13378"/>
                  </a:lnTo>
                  <a:lnTo>
                    <a:pt x="470" y="13847"/>
                  </a:lnTo>
                  <a:lnTo>
                    <a:pt x="773" y="14371"/>
                  </a:lnTo>
                  <a:lnTo>
                    <a:pt x="1159" y="14978"/>
                  </a:lnTo>
                  <a:lnTo>
                    <a:pt x="1656" y="15612"/>
                  </a:lnTo>
                  <a:lnTo>
                    <a:pt x="1932" y="15943"/>
                  </a:lnTo>
                  <a:lnTo>
                    <a:pt x="2235" y="16274"/>
                  </a:lnTo>
                  <a:lnTo>
                    <a:pt x="2566" y="16633"/>
                  </a:lnTo>
                  <a:lnTo>
                    <a:pt x="2925" y="16936"/>
                  </a:lnTo>
                  <a:lnTo>
                    <a:pt x="3311" y="17267"/>
                  </a:lnTo>
                  <a:lnTo>
                    <a:pt x="3752" y="17598"/>
                  </a:lnTo>
                  <a:lnTo>
                    <a:pt x="4193" y="17902"/>
                  </a:lnTo>
                  <a:lnTo>
                    <a:pt x="4690" y="18205"/>
                  </a:lnTo>
                  <a:lnTo>
                    <a:pt x="5214" y="18481"/>
                  </a:lnTo>
                  <a:lnTo>
                    <a:pt x="5765" y="18729"/>
                  </a:lnTo>
                  <a:lnTo>
                    <a:pt x="6345" y="18977"/>
                  </a:lnTo>
                  <a:lnTo>
                    <a:pt x="6979" y="19198"/>
                  </a:lnTo>
                  <a:lnTo>
                    <a:pt x="7641" y="19391"/>
                  </a:lnTo>
                  <a:lnTo>
                    <a:pt x="8331" y="19529"/>
                  </a:lnTo>
                  <a:lnTo>
                    <a:pt x="9075" y="19667"/>
                  </a:lnTo>
                  <a:lnTo>
                    <a:pt x="9848" y="19777"/>
                  </a:lnTo>
                  <a:lnTo>
                    <a:pt x="10675" y="19832"/>
                  </a:lnTo>
                  <a:lnTo>
                    <a:pt x="12385" y="19832"/>
                  </a:lnTo>
                  <a:lnTo>
                    <a:pt x="13213" y="19777"/>
                  </a:lnTo>
                  <a:lnTo>
                    <a:pt x="13985" y="19667"/>
                  </a:lnTo>
                  <a:lnTo>
                    <a:pt x="14730" y="19529"/>
                  </a:lnTo>
                  <a:lnTo>
                    <a:pt x="15419" y="19391"/>
                  </a:lnTo>
                  <a:lnTo>
                    <a:pt x="16081" y="19198"/>
                  </a:lnTo>
                  <a:lnTo>
                    <a:pt x="16688" y="18977"/>
                  </a:lnTo>
                  <a:lnTo>
                    <a:pt x="17295" y="18729"/>
                  </a:lnTo>
                  <a:lnTo>
                    <a:pt x="17846" y="18481"/>
                  </a:lnTo>
                  <a:lnTo>
                    <a:pt x="18370" y="18205"/>
                  </a:lnTo>
                  <a:lnTo>
                    <a:pt x="18839" y="17902"/>
                  </a:lnTo>
                  <a:lnTo>
                    <a:pt x="19308" y="17598"/>
                  </a:lnTo>
                  <a:lnTo>
                    <a:pt x="19722" y="17267"/>
                  </a:lnTo>
                  <a:lnTo>
                    <a:pt x="20108" y="16936"/>
                  </a:lnTo>
                  <a:lnTo>
                    <a:pt x="20467" y="16633"/>
                  </a:lnTo>
                  <a:lnTo>
                    <a:pt x="20798" y="16274"/>
                  </a:lnTo>
                  <a:lnTo>
                    <a:pt x="21101" y="15943"/>
                  </a:lnTo>
                  <a:lnTo>
                    <a:pt x="21404" y="15612"/>
                  </a:lnTo>
                  <a:lnTo>
                    <a:pt x="21873" y="14978"/>
                  </a:lnTo>
                  <a:lnTo>
                    <a:pt x="22260" y="14371"/>
                  </a:lnTo>
                  <a:lnTo>
                    <a:pt x="22563" y="13847"/>
                  </a:lnTo>
                  <a:lnTo>
                    <a:pt x="22784" y="13378"/>
                  </a:lnTo>
                  <a:lnTo>
                    <a:pt x="22949" y="13019"/>
                  </a:lnTo>
                  <a:lnTo>
                    <a:pt x="23032" y="12716"/>
                  </a:lnTo>
                  <a:lnTo>
                    <a:pt x="230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5098075" y="1212550"/>
              <a:ext cx="73100" cy="658550"/>
            </a:xfrm>
            <a:custGeom>
              <a:avLst/>
              <a:gdLst/>
              <a:ahLst/>
              <a:cxnLst/>
              <a:rect l="l" t="t" r="r" b="b"/>
              <a:pathLst>
                <a:path w="2924" h="26342" extrusionOk="0">
                  <a:moveTo>
                    <a:pt x="1462" y="1"/>
                  </a:moveTo>
                  <a:lnTo>
                    <a:pt x="1186" y="28"/>
                  </a:lnTo>
                  <a:lnTo>
                    <a:pt x="910" y="83"/>
                  </a:lnTo>
                  <a:lnTo>
                    <a:pt x="662" y="194"/>
                  </a:lnTo>
                  <a:lnTo>
                    <a:pt x="442" y="359"/>
                  </a:lnTo>
                  <a:lnTo>
                    <a:pt x="249" y="552"/>
                  </a:lnTo>
                  <a:lnTo>
                    <a:pt x="111" y="800"/>
                  </a:lnTo>
                  <a:lnTo>
                    <a:pt x="55" y="938"/>
                  </a:lnTo>
                  <a:lnTo>
                    <a:pt x="28" y="1104"/>
                  </a:lnTo>
                  <a:lnTo>
                    <a:pt x="0" y="1242"/>
                  </a:lnTo>
                  <a:lnTo>
                    <a:pt x="0" y="1435"/>
                  </a:lnTo>
                  <a:lnTo>
                    <a:pt x="0" y="24935"/>
                  </a:lnTo>
                  <a:lnTo>
                    <a:pt x="0" y="25100"/>
                  </a:lnTo>
                  <a:lnTo>
                    <a:pt x="28" y="25266"/>
                  </a:lnTo>
                  <a:lnTo>
                    <a:pt x="55" y="25404"/>
                  </a:lnTo>
                  <a:lnTo>
                    <a:pt x="111" y="25542"/>
                  </a:lnTo>
                  <a:lnTo>
                    <a:pt x="249" y="25790"/>
                  </a:lnTo>
                  <a:lnTo>
                    <a:pt x="442" y="25983"/>
                  </a:lnTo>
                  <a:lnTo>
                    <a:pt x="662" y="26148"/>
                  </a:lnTo>
                  <a:lnTo>
                    <a:pt x="910" y="26259"/>
                  </a:lnTo>
                  <a:lnTo>
                    <a:pt x="1186" y="26314"/>
                  </a:lnTo>
                  <a:lnTo>
                    <a:pt x="1462" y="26341"/>
                  </a:lnTo>
                  <a:lnTo>
                    <a:pt x="1738" y="26314"/>
                  </a:lnTo>
                  <a:lnTo>
                    <a:pt x="1986" y="26259"/>
                  </a:lnTo>
                  <a:lnTo>
                    <a:pt x="2234" y="26148"/>
                  </a:lnTo>
                  <a:lnTo>
                    <a:pt x="2455" y="25983"/>
                  </a:lnTo>
                  <a:lnTo>
                    <a:pt x="2648" y="25790"/>
                  </a:lnTo>
                  <a:lnTo>
                    <a:pt x="2786" y="25542"/>
                  </a:lnTo>
                  <a:lnTo>
                    <a:pt x="2841" y="25404"/>
                  </a:lnTo>
                  <a:lnTo>
                    <a:pt x="2896" y="25266"/>
                  </a:lnTo>
                  <a:lnTo>
                    <a:pt x="2896" y="25100"/>
                  </a:lnTo>
                  <a:lnTo>
                    <a:pt x="2924" y="24935"/>
                  </a:lnTo>
                  <a:lnTo>
                    <a:pt x="2924" y="1435"/>
                  </a:lnTo>
                  <a:lnTo>
                    <a:pt x="2896" y="1242"/>
                  </a:lnTo>
                  <a:lnTo>
                    <a:pt x="2896" y="1104"/>
                  </a:lnTo>
                  <a:lnTo>
                    <a:pt x="2841" y="938"/>
                  </a:lnTo>
                  <a:lnTo>
                    <a:pt x="2786" y="800"/>
                  </a:lnTo>
                  <a:lnTo>
                    <a:pt x="2648" y="552"/>
                  </a:lnTo>
                  <a:lnTo>
                    <a:pt x="2455" y="359"/>
                  </a:lnTo>
                  <a:lnTo>
                    <a:pt x="2234" y="194"/>
                  </a:lnTo>
                  <a:lnTo>
                    <a:pt x="1986" y="83"/>
                  </a:lnTo>
                  <a:lnTo>
                    <a:pt x="1738" y="28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615225" y="1511825"/>
              <a:ext cx="451000" cy="523375"/>
            </a:xfrm>
            <a:custGeom>
              <a:avLst/>
              <a:gdLst/>
              <a:ahLst/>
              <a:cxnLst/>
              <a:rect l="l" t="t" r="r" b="b"/>
              <a:pathLst>
                <a:path w="18040" h="20935" extrusionOk="0">
                  <a:moveTo>
                    <a:pt x="16495" y="0"/>
                  </a:moveTo>
                  <a:lnTo>
                    <a:pt x="16219" y="28"/>
                  </a:lnTo>
                  <a:lnTo>
                    <a:pt x="15943" y="138"/>
                  </a:lnTo>
                  <a:lnTo>
                    <a:pt x="15805" y="193"/>
                  </a:lnTo>
                  <a:lnTo>
                    <a:pt x="15695" y="304"/>
                  </a:lnTo>
                  <a:lnTo>
                    <a:pt x="15585" y="386"/>
                  </a:lnTo>
                  <a:lnTo>
                    <a:pt x="15447" y="524"/>
                  </a:lnTo>
                  <a:lnTo>
                    <a:pt x="359" y="18535"/>
                  </a:lnTo>
                  <a:lnTo>
                    <a:pt x="249" y="18673"/>
                  </a:lnTo>
                  <a:lnTo>
                    <a:pt x="166" y="18811"/>
                  </a:lnTo>
                  <a:lnTo>
                    <a:pt x="111" y="18949"/>
                  </a:lnTo>
                  <a:lnTo>
                    <a:pt x="56" y="19087"/>
                  </a:lnTo>
                  <a:lnTo>
                    <a:pt x="1" y="19363"/>
                  </a:lnTo>
                  <a:lnTo>
                    <a:pt x="28" y="19639"/>
                  </a:lnTo>
                  <a:lnTo>
                    <a:pt x="84" y="19887"/>
                  </a:lnTo>
                  <a:lnTo>
                    <a:pt x="221" y="20135"/>
                  </a:lnTo>
                  <a:lnTo>
                    <a:pt x="359" y="20356"/>
                  </a:lnTo>
                  <a:lnTo>
                    <a:pt x="552" y="20549"/>
                  </a:lnTo>
                  <a:lnTo>
                    <a:pt x="773" y="20714"/>
                  </a:lnTo>
                  <a:lnTo>
                    <a:pt x="1021" y="20825"/>
                  </a:lnTo>
                  <a:lnTo>
                    <a:pt x="1297" y="20907"/>
                  </a:lnTo>
                  <a:lnTo>
                    <a:pt x="1573" y="20935"/>
                  </a:lnTo>
                  <a:lnTo>
                    <a:pt x="1821" y="20907"/>
                  </a:lnTo>
                  <a:lnTo>
                    <a:pt x="2097" y="20797"/>
                  </a:lnTo>
                  <a:lnTo>
                    <a:pt x="2235" y="20742"/>
                  </a:lnTo>
                  <a:lnTo>
                    <a:pt x="2345" y="20632"/>
                  </a:lnTo>
                  <a:lnTo>
                    <a:pt x="2483" y="20549"/>
                  </a:lnTo>
                  <a:lnTo>
                    <a:pt x="2594" y="20411"/>
                  </a:lnTo>
                  <a:lnTo>
                    <a:pt x="17708" y="2400"/>
                  </a:lnTo>
                  <a:lnTo>
                    <a:pt x="17791" y="2262"/>
                  </a:lnTo>
                  <a:lnTo>
                    <a:pt x="17874" y="2124"/>
                  </a:lnTo>
                  <a:lnTo>
                    <a:pt x="17957" y="1986"/>
                  </a:lnTo>
                  <a:lnTo>
                    <a:pt x="17984" y="1848"/>
                  </a:lnTo>
                  <a:lnTo>
                    <a:pt x="18039" y="1572"/>
                  </a:lnTo>
                  <a:lnTo>
                    <a:pt x="18039" y="1296"/>
                  </a:lnTo>
                  <a:lnTo>
                    <a:pt x="17957" y="1048"/>
                  </a:lnTo>
                  <a:lnTo>
                    <a:pt x="17846" y="800"/>
                  </a:lnTo>
                  <a:lnTo>
                    <a:pt x="17681" y="579"/>
                  </a:lnTo>
                  <a:lnTo>
                    <a:pt x="17488" y="386"/>
                  </a:lnTo>
                  <a:lnTo>
                    <a:pt x="17267" y="221"/>
                  </a:lnTo>
                  <a:lnTo>
                    <a:pt x="17019" y="110"/>
                  </a:lnTo>
                  <a:lnTo>
                    <a:pt x="16743" y="28"/>
                  </a:lnTo>
                  <a:lnTo>
                    <a:pt x="16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4209925" y="1511825"/>
              <a:ext cx="451000" cy="523375"/>
            </a:xfrm>
            <a:custGeom>
              <a:avLst/>
              <a:gdLst/>
              <a:ahLst/>
              <a:cxnLst/>
              <a:rect l="l" t="t" r="r" b="b"/>
              <a:pathLst>
                <a:path w="18040" h="20935" extrusionOk="0">
                  <a:moveTo>
                    <a:pt x="1545" y="0"/>
                  </a:moveTo>
                  <a:lnTo>
                    <a:pt x="1269" y="28"/>
                  </a:lnTo>
                  <a:lnTo>
                    <a:pt x="1021" y="110"/>
                  </a:lnTo>
                  <a:lnTo>
                    <a:pt x="773" y="221"/>
                  </a:lnTo>
                  <a:lnTo>
                    <a:pt x="552" y="386"/>
                  </a:lnTo>
                  <a:lnTo>
                    <a:pt x="359" y="579"/>
                  </a:lnTo>
                  <a:lnTo>
                    <a:pt x="194" y="800"/>
                  </a:lnTo>
                  <a:lnTo>
                    <a:pt x="83" y="1048"/>
                  </a:lnTo>
                  <a:lnTo>
                    <a:pt x="1" y="1296"/>
                  </a:lnTo>
                  <a:lnTo>
                    <a:pt x="1" y="1572"/>
                  </a:lnTo>
                  <a:lnTo>
                    <a:pt x="28" y="1848"/>
                  </a:lnTo>
                  <a:lnTo>
                    <a:pt x="83" y="1986"/>
                  </a:lnTo>
                  <a:lnTo>
                    <a:pt x="139" y="2124"/>
                  </a:lnTo>
                  <a:lnTo>
                    <a:pt x="221" y="2262"/>
                  </a:lnTo>
                  <a:lnTo>
                    <a:pt x="332" y="2400"/>
                  </a:lnTo>
                  <a:lnTo>
                    <a:pt x="15447" y="20411"/>
                  </a:lnTo>
                  <a:lnTo>
                    <a:pt x="15557" y="20549"/>
                  </a:lnTo>
                  <a:lnTo>
                    <a:pt x="15667" y="20632"/>
                  </a:lnTo>
                  <a:lnTo>
                    <a:pt x="15805" y="20742"/>
                  </a:lnTo>
                  <a:lnTo>
                    <a:pt x="15943" y="20797"/>
                  </a:lnTo>
                  <a:lnTo>
                    <a:pt x="16191" y="20907"/>
                  </a:lnTo>
                  <a:lnTo>
                    <a:pt x="16467" y="20935"/>
                  </a:lnTo>
                  <a:lnTo>
                    <a:pt x="16743" y="20907"/>
                  </a:lnTo>
                  <a:lnTo>
                    <a:pt x="16991" y="20825"/>
                  </a:lnTo>
                  <a:lnTo>
                    <a:pt x="17239" y="20714"/>
                  </a:lnTo>
                  <a:lnTo>
                    <a:pt x="17460" y="20549"/>
                  </a:lnTo>
                  <a:lnTo>
                    <a:pt x="17653" y="20356"/>
                  </a:lnTo>
                  <a:lnTo>
                    <a:pt x="17819" y="20135"/>
                  </a:lnTo>
                  <a:lnTo>
                    <a:pt x="17957" y="19887"/>
                  </a:lnTo>
                  <a:lnTo>
                    <a:pt x="18012" y="19639"/>
                  </a:lnTo>
                  <a:lnTo>
                    <a:pt x="18039" y="19363"/>
                  </a:lnTo>
                  <a:lnTo>
                    <a:pt x="17984" y="19087"/>
                  </a:lnTo>
                  <a:lnTo>
                    <a:pt x="17929" y="18949"/>
                  </a:lnTo>
                  <a:lnTo>
                    <a:pt x="17874" y="18811"/>
                  </a:lnTo>
                  <a:lnTo>
                    <a:pt x="17791" y="18673"/>
                  </a:lnTo>
                  <a:lnTo>
                    <a:pt x="17681" y="18535"/>
                  </a:lnTo>
                  <a:lnTo>
                    <a:pt x="2566" y="524"/>
                  </a:lnTo>
                  <a:lnTo>
                    <a:pt x="2455" y="386"/>
                  </a:lnTo>
                  <a:lnTo>
                    <a:pt x="2345" y="304"/>
                  </a:lnTo>
                  <a:lnTo>
                    <a:pt x="2207" y="193"/>
                  </a:lnTo>
                  <a:lnTo>
                    <a:pt x="2097" y="138"/>
                  </a:lnTo>
                  <a:lnTo>
                    <a:pt x="1821" y="28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771825" y="5093350"/>
              <a:ext cx="6079800" cy="195150"/>
            </a:xfrm>
            <a:custGeom>
              <a:avLst/>
              <a:gdLst/>
              <a:ahLst/>
              <a:cxnLst/>
              <a:rect l="l" t="t" r="r" b="b"/>
              <a:pathLst>
                <a:path w="243192" h="7806" extrusionOk="0">
                  <a:moveTo>
                    <a:pt x="3917" y="0"/>
                  </a:moveTo>
                  <a:lnTo>
                    <a:pt x="3503" y="28"/>
                  </a:lnTo>
                  <a:lnTo>
                    <a:pt x="3117" y="83"/>
                  </a:lnTo>
                  <a:lnTo>
                    <a:pt x="2759" y="193"/>
                  </a:lnTo>
                  <a:lnTo>
                    <a:pt x="2400" y="331"/>
                  </a:lnTo>
                  <a:lnTo>
                    <a:pt x="2042" y="497"/>
                  </a:lnTo>
                  <a:lnTo>
                    <a:pt x="1738" y="690"/>
                  </a:lnTo>
                  <a:lnTo>
                    <a:pt x="1435" y="910"/>
                  </a:lnTo>
                  <a:lnTo>
                    <a:pt x="1159" y="1159"/>
                  </a:lnTo>
                  <a:lnTo>
                    <a:pt x="911" y="1435"/>
                  </a:lnTo>
                  <a:lnTo>
                    <a:pt x="690" y="1738"/>
                  </a:lnTo>
                  <a:lnTo>
                    <a:pt x="469" y="2041"/>
                  </a:lnTo>
                  <a:lnTo>
                    <a:pt x="331" y="2400"/>
                  </a:lnTo>
                  <a:lnTo>
                    <a:pt x="194" y="2758"/>
                  </a:lnTo>
                  <a:lnTo>
                    <a:pt x="83" y="3117"/>
                  </a:lnTo>
                  <a:lnTo>
                    <a:pt x="28" y="3503"/>
                  </a:lnTo>
                  <a:lnTo>
                    <a:pt x="1" y="3917"/>
                  </a:lnTo>
                  <a:lnTo>
                    <a:pt x="28" y="4303"/>
                  </a:lnTo>
                  <a:lnTo>
                    <a:pt x="83" y="4689"/>
                  </a:lnTo>
                  <a:lnTo>
                    <a:pt x="194" y="5075"/>
                  </a:lnTo>
                  <a:lnTo>
                    <a:pt x="331" y="5434"/>
                  </a:lnTo>
                  <a:lnTo>
                    <a:pt x="469" y="5765"/>
                  </a:lnTo>
                  <a:lnTo>
                    <a:pt x="690" y="6096"/>
                  </a:lnTo>
                  <a:lnTo>
                    <a:pt x="911" y="6399"/>
                  </a:lnTo>
                  <a:lnTo>
                    <a:pt x="1159" y="6675"/>
                  </a:lnTo>
                  <a:lnTo>
                    <a:pt x="1435" y="6923"/>
                  </a:lnTo>
                  <a:lnTo>
                    <a:pt x="1738" y="7144"/>
                  </a:lnTo>
                  <a:lnTo>
                    <a:pt x="2042" y="7337"/>
                  </a:lnTo>
                  <a:lnTo>
                    <a:pt x="2400" y="7503"/>
                  </a:lnTo>
                  <a:lnTo>
                    <a:pt x="2759" y="7641"/>
                  </a:lnTo>
                  <a:lnTo>
                    <a:pt x="3117" y="7723"/>
                  </a:lnTo>
                  <a:lnTo>
                    <a:pt x="3503" y="7806"/>
                  </a:lnTo>
                  <a:lnTo>
                    <a:pt x="239689" y="7806"/>
                  </a:lnTo>
                  <a:lnTo>
                    <a:pt x="240075" y="7723"/>
                  </a:lnTo>
                  <a:lnTo>
                    <a:pt x="240461" y="7641"/>
                  </a:lnTo>
                  <a:lnTo>
                    <a:pt x="240819" y="7503"/>
                  </a:lnTo>
                  <a:lnTo>
                    <a:pt x="241150" y="7337"/>
                  </a:lnTo>
                  <a:lnTo>
                    <a:pt x="241481" y="7144"/>
                  </a:lnTo>
                  <a:lnTo>
                    <a:pt x="241785" y="6923"/>
                  </a:lnTo>
                  <a:lnTo>
                    <a:pt x="242061" y="6675"/>
                  </a:lnTo>
                  <a:lnTo>
                    <a:pt x="242309" y="6399"/>
                  </a:lnTo>
                  <a:lnTo>
                    <a:pt x="242529" y="6096"/>
                  </a:lnTo>
                  <a:lnTo>
                    <a:pt x="242723" y="5765"/>
                  </a:lnTo>
                  <a:lnTo>
                    <a:pt x="242888" y="5434"/>
                  </a:lnTo>
                  <a:lnTo>
                    <a:pt x="243026" y="5075"/>
                  </a:lnTo>
                  <a:lnTo>
                    <a:pt x="243109" y="4689"/>
                  </a:lnTo>
                  <a:lnTo>
                    <a:pt x="243164" y="4303"/>
                  </a:lnTo>
                  <a:lnTo>
                    <a:pt x="243191" y="3917"/>
                  </a:lnTo>
                  <a:lnTo>
                    <a:pt x="243164" y="3503"/>
                  </a:lnTo>
                  <a:lnTo>
                    <a:pt x="243109" y="3117"/>
                  </a:lnTo>
                  <a:lnTo>
                    <a:pt x="243026" y="2758"/>
                  </a:lnTo>
                  <a:lnTo>
                    <a:pt x="242888" y="2400"/>
                  </a:lnTo>
                  <a:lnTo>
                    <a:pt x="242723" y="2041"/>
                  </a:lnTo>
                  <a:lnTo>
                    <a:pt x="242529" y="1738"/>
                  </a:lnTo>
                  <a:lnTo>
                    <a:pt x="242309" y="1435"/>
                  </a:lnTo>
                  <a:lnTo>
                    <a:pt x="242061" y="1159"/>
                  </a:lnTo>
                  <a:lnTo>
                    <a:pt x="241785" y="910"/>
                  </a:lnTo>
                  <a:lnTo>
                    <a:pt x="241481" y="690"/>
                  </a:lnTo>
                  <a:lnTo>
                    <a:pt x="241150" y="497"/>
                  </a:lnTo>
                  <a:lnTo>
                    <a:pt x="240819" y="331"/>
                  </a:lnTo>
                  <a:lnTo>
                    <a:pt x="240461" y="193"/>
                  </a:lnTo>
                  <a:lnTo>
                    <a:pt x="240075" y="83"/>
                  </a:lnTo>
                  <a:lnTo>
                    <a:pt x="239689" y="28"/>
                  </a:lnTo>
                  <a:lnTo>
                    <a:pt x="2393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3206625" y="4205900"/>
              <a:ext cx="3496750" cy="887475"/>
            </a:xfrm>
            <a:custGeom>
              <a:avLst/>
              <a:gdLst/>
              <a:ahLst/>
              <a:cxnLst/>
              <a:rect l="l" t="t" r="r" b="b"/>
              <a:pathLst>
                <a:path w="139870" h="35499" extrusionOk="0">
                  <a:moveTo>
                    <a:pt x="68570" y="0"/>
                  </a:moveTo>
                  <a:lnTo>
                    <a:pt x="67191" y="28"/>
                  </a:lnTo>
                  <a:lnTo>
                    <a:pt x="65811" y="83"/>
                  </a:lnTo>
                  <a:lnTo>
                    <a:pt x="64432" y="166"/>
                  </a:lnTo>
                  <a:lnTo>
                    <a:pt x="63081" y="248"/>
                  </a:lnTo>
                  <a:lnTo>
                    <a:pt x="61729" y="359"/>
                  </a:lnTo>
                  <a:lnTo>
                    <a:pt x="60378" y="497"/>
                  </a:lnTo>
                  <a:lnTo>
                    <a:pt x="59026" y="635"/>
                  </a:lnTo>
                  <a:lnTo>
                    <a:pt x="57702" y="828"/>
                  </a:lnTo>
                  <a:lnTo>
                    <a:pt x="56378" y="993"/>
                  </a:lnTo>
                  <a:lnTo>
                    <a:pt x="55054" y="1214"/>
                  </a:lnTo>
                  <a:lnTo>
                    <a:pt x="53731" y="1434"/>
                  </a:lnTo>
                  <a:lnTo>
                    <a:pt x="52434" y="1683"/>
                  </a:lnTo>
                  <a:lnTo>
                    <a:pt x="51138" y="1959"/>
                  </a:lnTo>
                  <a:lnTo>
                    <a:pt x="49841" y="2234"/>
                  </a:lnTo>
                  <a:lnTo>
                    <a:pt x="48545" y="2538"/>
                  </a:lnTo>
                  <a:lnTo>
                    <a:pt x="47276" y="2869"/>
                  </a:lnTo>
                  <a:lnTo>
                    <a:pt x="46008" y="3200"/>
                  </a:lnTo>
                  <a:lnTo>
                    <a:pt x="44766" y="3558"/>
                  </a:lnTo>
                  <a:lnTo>
                    <a:pt x="43498" y="3944"/>
                  </a:lnTo>
                  <a:lnTo>
                    <a:pt x="42284" y="4331"/>
                  </a:lnTo>
                  <a:lnTo>
                    <a:pt x="41043" y="4744"/>
                  </a:lnTo>
                  <a:lnTo>
                    <a:pt x="39829" y="5158"/>
                  </a:lnTo>
                  <a:lnTo>
                    <a:pt x="38616" y="5627"/>
                  </a:lnTo>
                  <a:lnTo>
                    <a:pt x="37402" y="6068"/>
                  </a:lnTo>
                  <a:lnTo>
                    <a:pt x="36216" y="6565"/>
                  </a:lnTo>
                  <a:lnTo>
                    <a:pt x="35030" y="7034"/>
                  </a:lnTo>
                  <a:lnTo>
                    <a:pt x="33871" y="7558"/>
                  </a:lnTo>
                  <a:lnTo>
                    <a:pt x="32713" y="8082"/>
                  </a:lnTo>
                  <a:lnTo>
                    <a:pt x="31555" y="8633"/>
                  </a:lnTo>
                  <a:lnTo>
                    <a:pt x="30396" y="9185"/>
                  </a:lnTo>
                  <a:lnTo>
                    <a:pt x="29293" y="9764"/>
                  </a:lnTo>
                  <a:lnTo>
                    <a:pt x="28162" y="10343"/>
                  </a:lnTo>
                  <a:lnTo>
                    <a:pt x="27059" y="10950"/>
                  </a:lnTo>
                  <a:lnTo>
                    <a:pt x="25955" y="11585"/>
                  </a:lnTo>
                  <a:lnTo>
                    <a:pt x="24880" y="12219"/>
                  </a:lnTo>
                  <a:lnTo>
                    <a:pt x="23804" y="12881"/>
                  </a:lnTo>
                  <a:lnTo>
                    <a:pt x="22756" y="13543"/>
                  </a:lnTo>
                  <a:lnTo>
                    <a:pt x="21708" y="14205"/>
                  </a:lnTo>
                  <a:lnTo>
                    <a:pt x="20660" y="14922"/>
                  </a:lnTo>
                  <a:lnTo>
                    <a:pt x="19639" y="15612"/>
                  </a:lnTo>
                  <a:lnTo>
                    <a:pt x="18646" y="16356"/>
                  </a:lnTo>
                  <a:lnTo>
                    <a:pt x="17626" y="17073"/>
                  </a:lnTo>
                  <a:lnTo>
                    <a:pt x="16660" y="17846"/>
                  </a:lnTo>
                  <a:lnTo>
                    <a:pt x="15695" y="18590"/>
                  </a:lnTo>
                  <a:lnTo>
                    <a:pt x="14730" y="19390"/>
                  </a:lnTo>
                  <a:lnTo>
                    <a:pt x="13792" y="20163"/>
                  </a:lnTo>
                  <a:lnTo>
                    <a:pt x="12854" y="20963"/>
                  </a:lnTo>
                  <a:lnTo>
                    <a:pt x="11944" y="21790"/>
                  </a:lnTo>
                  <a:lnTo>
                    <a:pt x="11034" y="22617"/>
                  </a:lnTo>
                  <a:lnTo>
                    <a:pt x="10151" y="23473"/>
                  </a:lnTo>
                  <a:lnTo>
                    <a:pt x="9268" y="24328"/>
                  </a:lnTo>
                  <a:lnTo>
                    <a:pt x="8413" y="25183"/>
                  </a:lnTo>
                  <a:lnTo>
                    <a:pt x="7586" y="26065"/>
                  </a:lnTo>
                  <a:lnTo>
                    <a:pt x="6758" y="26975"/>
                  </a:lnTo>
                  <a:lnTo>
                    <a:pt x="5931" y="27858"/>
                  </a:lnTo>
                  <a:lnTo>
                    <a:pt x="5131" y="28796"/>
                  </a:lnTo>
                  <a:lnTo>
                    <a:pt x="4359" y="29706"/>
                  </a:lnTo>
                  <a:lnTo>
                    <a:pt x="3586" y="30644"/>
                  </a:lnTo>
                  <a:lnTo>
                    <a:pt x="2842" y="31609"/>
                  </a:lnTo>
                  <a:lnTo>
                    <a:pt x="2125" y="32575"/>
                  </a:lnTo>
                  <a:lnTo>
                    <a:pt x="1407" y="33540"/>
                  </a:lnTo>
                  <a:lnTo>
                    <a:pt x="690" y="34505"/>
                  </a:lnTo>
                  <a:lnTo>
                    <a:pt x="1" y="35498"/>
                  </a:lnTo>
                  <a:lnTo>
                    <a:pt x="139869" y="35498"/>
                  </a:lnTo>
                  <a:lnTo>
                    <a:pt x="139180" y="34505"/>
                  </a:lnTo>
                  <a:lnTo>
                    <a:pt x="138490" y="33540"/>
                  </a:lnTo>
                  <a:lnTo>
                    <a:pt x="137773" y="32575"/>
                  </a:lnTo>
                  <a:lnTo>
                    <a:pt x="137028" y="31609"/>
                  </a:lnTo>
                  <a:lnTo>
                    <a:pt x="136284" y="30644"/>
                  </a:lnTo>
                  <a:lnTo>
                    <a:pt x="135511" y="29706"/>
                  </a:lnTo>
                  <a:lnTo>
                    <a:pt x="134739" y="28796"/>
                  </a:lnTo>
                  <a:lnTo>
                    <a:pt x="133939" y="27858"/>
                  </a:lnTo>
                  <a:lnTo>
                    <a:pt x="133139" y="26975"/>
                  </a:lnTo>
                  <a:lnTo>
                    <a:pt x="132312" y="26065"/>
                  </a:lnTo>
                  <a:lnTo>
                    <a:pt x="131457" y="25183"/>
                  </a:lnTo>
                  <a:lnTo>
                    <a:pt x="130602" y="24328"/>
                  </a:lnTo>
                  <a:lnTo>
                    <a:pt x="129719" y="23473"/>
                  </a:lnTo>
                  <a:lnTo>
                    <a:pt x="128836" y="22617"/>
                  </a:lnTo>
                  <a:lnTo>
                    <a:pt x="127954" y="21790"/>
                  </a:lnTo>
                  <a:lnTo>
                    <a:pt x="127016" y="20963"/>
                  </a:lnTo>
                  <a:lnTo>
                    <a:pt x="126106" y="20163"/>
                  </a:lnTo>
                  <a:lnTo>
                    <a:pt x="125168" y="19390"/>
                  </a:lnTo>
                  <a:lnTo>
                    <a:pt x="124203" y="18590"/>
                  </a:lnTo>
                  <a:lnTo>
                    <a:pt x="123237" y="17846"/>
                  </a:lnTo>
                  <a:lnTo>
                    <a:pt x="122244" y="17073"/>
                  </a:lnTo>
                  <a:lnTo>
                    <a:pt x="121251" y="16356"/>
                  </a:lnTo>
                  <a:lnTo>
                    <a:pt x="120231" y="15612"/>
                  </a:lnTo>
                  <a:lnTo>
                    <a:pt x="119210" y="14922"/>
                  </a:lnTo>
                  <a:lnTo>
                    <a:pt x="118190" y="14205"/>
                  </a:lnTo>
                  <a:lnTo>
                    <a:pt x="117142" y="13543"/>
                  </a:lnTo>
                  <a:lnTo>
                    <a:pt x="116066" y="12881"/>
                  </a:lnTo>
                  <a:lnTo>
                    <a:pt x="114990" y="12219"/>
                  </a:lnTo>
                  <a:lnTo>
                    <a:pt x="113915" y="11585"/>
                  </a:lnTo>
                  <a:lnTo>
                    <a:pt x="112811" y="10950"/>
                  </a:lnTo>
                  <a:lnTo>
                    <a:pt x="111708" y="10343"/>
                  </a:lnTo>
                  <a:lnTo>
                    <a:pt x="110605" y="9764"/>
                  </a:lnTo>
                  <a:lnTo>
                    <a:pt x="109474" y="9185"/>
                  </a:lnTo>
                  <a:lnTo>
                    <a:pt x="108343" y="8633"/>
                  </a:lnTo>
                  <a:lnTo>
                    <a:pt x="107185" y="8082"/>
                  </a:lnTo>
                  <a:lnTo>
                    <a:pt x="106026" y="7558"/>
                  </a:lnTo>
                  <a:lnTo>
                    <a:pt x="104840" y="7034"/>
                  </a:lnTo>
                  <a:lnTo>
                    <a:pt x="103654" y="6565"/>
                  </a:lnTo>
                  <a:lnTo>
                    <a:pt x="102468" y="6068"/>
                  </a:lnTo>
                  <a:lnTo>
                    <a:pt x="101282" y="5627"/>
                  </a:lnTo>
                  <a:lnTo>
                    <a:pt x="100068" y="5158"/>
                  </a:lnTo>
                  <a:lnTo>
                    <a:pt x="98827" y="4744"/>
                  </a:lnTo>
                  <a:lnTo>
                    <a:pt x="97614" y="4331"/>
                  </a:lnTo>
                  <a:lnTo>
                    <a:pt x="96372" y="3944"/>
                  </a:lnTo>
                  <a:lnTo>
                    <a:pt x="95131" y="3558"/>
                  </a:lnTo>
                  <a:lnTo>
                    <a:pt x="93862" y="3200"/>
                  </a:lnTo>
                  <a:lnTo>
                    <a:pt x="92594" y="2869"/>
                  </a:lnTo>
                  <a:lnTo>
                    <a:pt x="91325" y="2538"/>
                  </a:lnTo>
                  <a:lnTo>
                    <a:pt x="90056" y="2234"/>
                  </a:lnTo>
                  <a:lnTo>
                    <a:pt x="88760" y="1959"/>
                  </a:lnTo>
                  <a:lnTo>
                    <a:pt x="87463" y="1683"/>
                  </a:lnTo>
                  <a:lnTo>
                    <a:pt x="86139" y="1434"/>
                  </a:lnTo>
                  <a:lnTo>
                    <a:pt x="84843" y="1214"/>
                  </a:lnTo>
                  <a:lnTo>
                    <a:pt x="83519" y="993"/>
                  </a:lnTo>
                  <a:lnTo>
                    <a:pt x="82195" y="828"/>
                  </a:lnTo>
                  <a:lnTo>
                    <a:pt x="80844" y="635"/>
                  </a:lnTo>
                  <a:lnTo>
                    <a:pt x="79520" y="497"/>
                  </a:lnTo>
                  <a:lnTo>
                    <a:pt x="78168" y="359"/>
                  </a:lnTo>
                  <a:lnTo>
                    <a:pt x="76817" y="248"/>
                  </a:lnTo>
                  <a:lnTo>
                    <a:pt x="75438" y="166"/>
                  </a:lnTo>
                  <a:lnTo>
                    <a:pt x="74086" y="83"/>
                  </a:lnTo>
                  <a:lnTo>
                    <a:pt x="72707" y="28"/>
                  </a:lnTo>
                  <a:lnTo>
                    <a:pt x="713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3967900" y="1995875"/>
              <a:ext cx="264800" cy="2709275"/>
            </a:xfrm>
            <a:custGeom>
              <a:avLst/>
              <a:gdLst/>
              <a:ahLst/>
              <a:cxnLst/>
              <a:rect l="l" t="t" r="r" b="b"/>
              <a:pathLst>
                <a:path w="10592" h="108371" extrusionOk="0">
                  <a:moveTo>
                    <a:pt x="3807" y="1"/>
                  </a:moveTo>
                  <a:lnTo>
                    <a:pt x="0" y="108371"/>
                  </a:lnTo>
                  <a:lnTo>
                    <a:pt x="10592" y="108371"/>
                  </a:lnTo>
                  <a:lnTo>
                    <a:pt x="67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3972725" y="815375"/>
              <a:ext cx="254475" cy="1121225"/>
            </a:xfrm>
            <a:custGeom>
              <a:avLst/>
              <a:gdLst/>
              <a:ahLst/>
              <a:cxnLst/>
              <a:rect l="l" t="t" r="r" b="b"/>
              <a:pathLst>
                <a:path w="10179" h="44849" extrusionOk="0">
                  <a:moveTo>
                    <a:pt x="5103" y="0"/>
                  </a:moveTo>
                  <a:lnTo>
                    <a:pt x="4579" y="1021"/>
                  </a:lnTo>
                  <a:lnTo>
                    <a:pt x="4083" y="2014"/>
                  </a:lnTo>
                  <a:lnTo>
                    <a:pt x="3641" y="3034"/>
                  </a:lnTo>
                  <a:lnTo>
                    <a:pt x="3200" y="4055"/>
                  </a:lnTo>
                  <a:lnTo>
                    <a:pt x="2814" y="5075"/>
                  </a:lnTo>
                  <a:lnTo>
                    <a:pt x="2455" y="6068"/>
                  </a:lnTo>
                  <a:lnTo>
                    <a:pt x="2124" y="7089"/>
                  </a:lnTo>
                  <a:lnTo>
                    <a:pt x="1793" y="8109"/>
                  </a:lnTo>
                  <a:lnTo>
                    <a:pt x="1517" y="9102"/>
                  </a:lnTo>
                  <a:lnTo>
                    <a:pt x="1269" y="10123"/>
                  </a:lnTo>
                  <a:lnTo>
                    <a:pt x="1048" y="11116"/>
                  </a:lnTo>
                  <a:lnTo>
                    <a:pt x="828" y="12136"/>
                  </a:lnTo>
                  <a:lnTo>
                    <a:pt x="662" y="13129"/>
                  </a:lnTo>
                  <a:lnTo>
                    <a:pt x="497" y="14122"/>
                  </a:lnTo>
                  <a:lnTo>
                    <a:pt x="387" y="15088"/>
                  </a:lnTo>
                  <a:lnTo>
                    <a:pt x="249" y="16081"/>
                  </a:lnTo>
                  <a:lnTo>
                    <a:pt x="166" y="17046"/>
                  </a:lnTo>
                  <a:lnTo>
                    <a:pt x="111" y="18011"/>
                  </a:lnTo>
                  <a:lnTo>
                    <a:pt x="56" y="18977"/>
                  </a:lnTo>
                  <a:lnTo>
                    <a:pt x="28" y="19942"/>
                  </a:lnTo>
                  <a:lnTo>
                    <a:pt x="0" y="20880"/>
                  </a:lnTo>
                  <a:lnTo>
                    <a:pt x="0" y="21818"/>
                  </a:lnTo>
                  <a:lnTo>
                    <a:pt x="56" y="23638"/>
                  </a:lnTo>
                  <a:lnTo>
                    <a:pt x="166" y="25431"/>
                  </a:lnTo>
                  <a:lnTo>
                    <a:pt x="331" y="27169"/>
                  </a:lnTo>
                  <a:lnTo>
                    <a:pt x="552" y="28851"/>
                  </a:lnTo>
                  <a:lnTo>
                    <a:pt x="800" y="30478"/>
                  </a:lnTo>
                  <a:lnTo>
                    <a:pt x="1076" y="32051"/>
                  </a:lnTo>
                  <a:lnTo>
                    <a:pt x="1407" y="33568"/>
                  </a:lnTo>
                  <a:lnTo>
                    <a:pt x="1738" y="34974"/>
                  </a:lnTo>
                  <a:lnTo>
                    <a:pt x="2069" y="36326"/>
                  </a:lnTo>
                  <a:lnTo>
                    <a:pt x="2428" y="37595"/>
                  </a:lnTo>
                  <a:lnTo>
                    <a:pt x="2786" y="38781"/>
                  </a:lnTo>
                  <a:lnTo>
                    <a:pt x="3145" y="39884"/>
                  </a:lnTo>
                  <a:lnTo>
                    <a:pt x="3476" y="40877"/>
                  </a:lnTo>
                  <a:lnTo>
                    <a:pt x="4110" y="42559"/>
                  </a:lnTo>
                  <a:lnTo>
                    <a:pt x="4634" y="43828"/>
                  </a:lnTo>
                  <a:lnTo>
                    <a:pt x="4965" y="44600"/>
                  </a:lnTo>
                  <a:lnTo>
                    <a:pt x="5103" y="44849"/>
                  </a:lnTo>
                  <a:lnTo>
                    <a:pt x="5213" y="44600"/>
                  </a:lnTo>
                  <a:lnTo>
                    <a:pt x="5572" y="43828"/>
                  </a:lnTo>
                  <a:lnTo>
                    <a:pt x="6068" y="42559"/>
                  </a:lnTo>
                  <a:lnTo>
                    <a:pt x="6703" y="40877"/>
                  </a:lnTo>
                  <a:lnTo>
                    <a:pt x="7061" y="39884"/>
                  </a:lnTo>
                  <a:lnTo>
                    <a:pt x="7392" y="38781"/>
                  </a:lnTo>
                  <a:lnTo>
                    <a:pt x="7751" y="37595"/>
                  </a:lnTo>
                  <a:lnTo>
                    <a:pt x="8109" y="36326"/>
                  </a:lnTo>
                  <a:lnTo>
                    <a:pt x="8468" y="34974"/>
                  </a:lnTo>
                  <a:lnTo>
                    <a:pt x="8799" y="33568"/>
                  </a:lnTo>
                  <a:lnTo>
                    <a:pt x="9102" y="32051"/>
                  </a:lnTo>
                  <a:lnTo>
                    <a:pt x="9378" y="30478"/>
                  </a:lnTo>
                  <a:lnTo>
                    <a:pt x="9654" y="28851"/>
                  </a:lnTo>
                  <a:lnTo>
                    <a:pt x="9847" y="27169"/>
                  </a:lnTo>
                  <a:lnTo>
                    <a:pt x="10013" y="25431"/>
                  </a:lnTo>
                  <a:lnTo>
                    <a:pt x="10123" y="23638"/>
                  </a:lnTo>
                  <a:lnTo>
                    <a:pt x="10178" y="21818"/>
                  </a:lnTo>
                  <a:lnTo>
                    <a:pt x="10178" y="20880"/>
                  </a:lnTo>
                  <a:lnTo>
                    <a:pt x="10178" y="19942"/>
                  </a:lnTo>
                  <a:lnTo>
                    <a:pt x="10151" y="18977"/>
                  </a:lnTo>
                  <a:lnTo>
                    <a:pt x="10095" y="18011"/>
                  </a:lnTo>
                  <a:lnTo>
                    <a:pt x="10013" y="17046"/>
                  </a:lnTo>
                  <a:lnTo>
                    <a:pt x="9930" y="16081"/>
                  </a:lnTo>
                  <a:lnTo>
                    <a:pt x="9820" y="15088"/>
                  </a:lnTo>
                  <a:lnTo>
                    <a:pt x="9682" y="14122"/>
                  </a:lnTo>
                  <a:lnTo>
                    <a:pt x="9516" y="13129"/>
                  </a:lnTo>
                  <a:lnTo>
                    <a:pt x="9351" y="12136"/>
                  </a:lnTo>
                  <a:lnTo>
                    <a:pt x="9158" y="11116"/>
                  </a:lnTo>
                  <a:lnTo>
                    <a:pt x="8909" y="10123"/>
                  </a:lnTo>
                  <a:lnTo>
                    <a:pt x="8661" y="9102"/>
                  </a:lnTo>
                  <a:lnTo>
                    <a:pt x="8385" y="8109"/>
                  </a:lnTo>
                  <a:lnTo>
                    <a:pt x="8082" y="7089"/>
                  </a:lnTo>
                  <a:lnTo>
                    <a:pt x="7751" y="6068"/>
                  </a:lnTo>
                  <a:lnTo>
                    <a:pt x="7365" y="5075"/>
                  </a:lnTo>
                  <a:lnTo>
                    <a:pt x="6979" y="4055"/>
                  </a:lnTo>
                  <a:lnTo>
                    <a:pt x="6565" y="3034"/>
                  </a:lnTo>
                  <a:lnTo>
                    <a:pt x="6096" y="2014"/>
                  </a:lnTo>
                  <a:lnTo>
                    <a:pt x="5627" y="1021"/>
                  </a:lnTo>
                  <a:lnTo>
                    <a:pt x="51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3124575" y="1936575"/>
              <a:ext cx="975750" cy="548900"/>
            </a:xfrm>
            <a:custGeom>
              <a:avLst/>
              <a:gdLst/>
              <a:ahLst/>
              <a:cxnLst/>
              <a:rect l="l" t="t" r="r" b="b"/>
              <a:pathLst>
                <a:path w="39030" h="21956" extrusionOk="0">
                  <a:moveTo>
                    <a:pt x="39029" y="1"/>
                  </a:moveTo>
                  <a:lnTo>
                    <a:pt x="38726" y="28"/>
                  </a:lnTo>
                  <a:lnTo>
                    <a:pt x="37871" y="111"/>
                  </a:lnTo>
                  <a:lnTo>
                    <a:pt x="36547" y="277"/>
                  </a:lnTo>
                  <a:lnTo>
                    <a:pt x="34754" y="552"/>
                  </a:lnTo>
                  <a:lnTo>
                    <a:pt x="33733" y="745"/>
                  </a:lnTo>
                  <a:lnTo>
                    <a:pt x="32602" y="966"/>
                  </a:lnTo>
                  <a:lnTo>
                    <a:pt x="31389" y="1242"/>
                  </a:lnTo>
                  <a:lnTo>
                    <a:pt x="30120" y="1545"/>
                  </a:lnTo>
                  <a:lnTo>
                    <a:pt x="28769" y="1904"/>
                  </a:lnTo>
                  <a:lnTo>
                    <a:pt x="27362" y="2318"/>
                  </a:lnTo>
                  <a:lnTo>
                    <a:pt x="25928" y="2759"/>
                  </a:lnTo>
                  <a:lnTo>
                    <a:pt x="24411" y="3283"/>
                  </a:lnTo>
                  <a:lnTo>
                    <a:pt x="22866" y="3862"/>
                  </a:lnTo>
                  <a:lnTo>
                    <a:pt x="21294" y="4497"/>
                  </a:lnTo>
                  <a:lnTo>
                    <a:pt x="19694" y="5214"/>
                  </a:lnTo>
                  <a:lnTo>
                    <a:pt x="18094" y="5986"/>
                  </a:lnTo>
                  <a:lnTo>
                    <a:pt x="16467" y="6841"/>
                  </a:lnTo>
                  <a:lnTo>
                    <a:pt x="15667" y="7282"/>
                  </a:lnTo>
                  <a:lnTo>
                    <a:pt x="14840" y="7779"/>
                  </a:lnTo>
                  <a:lnTo>
                    <a:pt x="14040" y="8248"/>
                  </a:lnTo>
                  <a:lnTo>
                    <a:pt x="13212" y="8772"/>
                  </a:lnTo>
                  <a:lnTo>
                    <a:pt x="12412" y="9296"/>
                  </a:lnTo>
                  <a:lnTo>
                    <a:pt x="11612" y="9875"/>
                  </a:lnTo>
                  <a:lnTo>
                    <a:pt x="10813" y="10454"/>
                  </a:lnTo>
                  <a:lnTo>
                    <a:pt x="10013" y="11034"/>
                  </a:lnTo>
                  <a:lnTo>
                    <a:pt x="9240" y="11668"/>
                  </a:lnTo>
                  <a:lnTo>
                    <a:pt x="8441" y="12302"/>
                  </a:lnTo>
                  <a:lnTo>
                    <a:pt x="7696" y="12964"/>
                  </a:lnTo>
                  <a:lnTo>
                    <a:pt x="6924" y="13654"/>
                  </a:lnTo>
                  <a:lnTo>
                    <a:pt x="6179" y="14371"/>
                  </a:lnTo>
                  <a:lnTo>
                    <a:pt x="5434" y="15116"/>
                  </a:lnTo>
                  <a:lnTo>
                    <a:pt x="4689" y="15888"/>
                  </a:lnTo>
                  <a:lnTo>
                    <a:pt x="3972" y="16660"/>
                  </a:lnTo>
                  <a:lnTo>
                    <a:pt x="3283" y="17488"/>
                  </a:lnTo>
                  <a:lnTo>
                    <a:pt x="2593" y="18315"/>
                  </a:lnTo>
                  <a:lnTo>
                    <a:pt x="1904" y="19198"/>
                  </a:lnTo>
                  <a:lnTo>
                    <a:pt x="1242" y="20080"/>
                  </a:lnTo>
                  <a:lnTo>
                    <a:pt x="607" y="20991"/>
                  </a:lnTo>
                  <a:lnTo>
                    <a:pt x="0" y="21956"/>
                  </a:lnTo>
                  <a:lnTo>
                    <a:pt x="1131" y="21901"/>
                  </a:lnTo>
                  <a:lnTo>
                    <a:pt x="2235" y="21846"/>
                  </a:lnTo>
                  <a:lnTo>
                    <a:pt x="3338" y="21735"/>
                  </a:lnTo>
                  <a:lnTo>
                    <a:pt x="4441" y="21625"/>
                  </a:lnTo>
                  <a:lnTo>
                    <a:pt x="5517" y="21460"/>
                  </a:lnTo>
                  <a:lnTo>
                    <a:pt x="6565" y="21294"/>
                  </a:lnTo>
                  <a:lnTo>
                    <a:pt x="7613" y="21101"/>
                  </a:lnTo>
                  <a:lnTo>
                    <a:pt x="8634" y="20880"/>
                  </a:lnTo>
                  <a:lnTo>
                    <a:pt x="9654" y="20604"/>
                  </a:lnTo>
                  <a:lnTo>
                    <a:pt x="10647" y="20356"/>
                  </a:lnTo>
                  <a:lnTo>
                    <a:pt x="11640" y="20053"/>
                  </a:lnTo>
                  <a:lnTo>
                    <a:pt x="12605" y="19749"/>
                  </a:lnTo>
                  <a:lnTo>
                    <a:pt x="13571" y="19418"/>
                  </a:lnTo>
                  <a:lnTo>
                    <a:pt x="14509" y="19060"/>
                  </a:lnTo>
                  <a:lnTo>
                    <a:pt x="15419" y="18701"/>
                  </a:lnTo>
                  <a:lnTo>
                    <a:pt x="16329" y="18315"/>
                  </a:lnTo>
                  <a:lnTo>
                    <a:pt x="17239" y="17929"/>
                  </a:lnTo>
                  <a:lnTo>
                    <a:pt x="18094" y="17515"/>
                  </a:lnTo>
                  <a:lnTo>
                    <a:pt x="18977" y="17074"/>
                  </a:lnTo>
                  <a:lnTo>
                    <a:pt x="19804" y="16633"/>
                  </a:lnTo>
                  <a:lnTo>
                    <a:pt x="20632" y="16191"/>
                  </a:lnTo>
                  <a:lnTo>
                    <a:pt x="21459" y="15750"/>
                  </a:lnTo>
                  <a:lnTo>
                    <a:pt x="23004" y="14785"/>
                  </a:lnTo>
                  <a:lnTo>
                    <a:pt x="24521" y="13819"/>
                  </a:lnTo>
                  <a:lnTo>
                    <a:pt x="25955" y="12826"/>
                  </a:lnTo>
                  <a:lnTo>
                    <a:pt x="27334" y="11806"/>
                  </a:lnTo>
                  <a:lnTo>
                    <a:pt x="28603" y="10785"/>
                  </a:lnTo>
                  <a:lnTo>
                    <a:pt x="29844" y="9792"/>
                  </a:lnTo>
                  <a:lnTo>
                    <a:pt x="31003" y="8772"/>
                  </a:lnTo>
                  <a:lnTo>
                    <a:pt x="32078" y="7779"/>
                  </a:lnTo>
                  <a:lnTo>
                    <a:pt x="33071" y="6813"/>
                  </a:lnTo>
                  <a:lnTo>
                    <a:pt x="34009" y="5903"/>
                  </a:lnTo>
                  <a:lnTo>
                    <a:pt x="34864" y="4993"/>
                  </a:lnTo>
                  <a:lnTo>
                    <a:pt x="35636" y="4166"/>
                  </a:lnTo>
                  <a:lnTo>
                    <a:pt x="36326" y="3366"/>
                  </a:lnTo>
                  <a:lnTo>
                    <a:pt x="37512" y="1987"/>
                  </a:lnTo>
                  <a:lnTo>
                    <a:pt x="38339" y="938"/>
                  </a:lnTo>
                  <a:lnTo>
                    <a:pt x="38836" y="249"/>
                  </a:lnTo>
                  <a:lnTo>
                    <a:pt x="390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4100300" y="1936575"/>
              <a:ext cx="975725" cy="548900"/>
            </a:xfrm>
            <a:custGeom>
              <a:avLst/>
              <a:gdLst/>
              <a:ahLst/>
              <a:cxnLst/>
              <a:rect l="l" t="t" r="r" b="b"/>
              <a:pathLst>
                <a:path w="39029" h="21956" extrusionOk="0">
                  <a:moveTo>
                    <a:pt x="0" y="1"/>
                  </a:moveTo>
                  <a:lnTo>
                    <a:pt x="166" y="249"/>
                  </a:lnTo>
                  <a:lnTo>
                    <a:pt x="662" y="938"/>
                  </a:lnTo>
                  <a:lnTo>
                    <a:pt x="1517" y="1987"/>
                  </a:lnTo>
                  <a:lnTo>
                    <a:pt x="2676" y="3366"/>
                  </a:lnTo>
                  <a:lnTo>
                    <a:pt x="3365" y="4166"/>
                  </a:lnTo>
                  <a:lnTo>
                    <a:pt x="4165" y="4993"/>
                  </a:lnTo>
                  <a:lnTo>
                    <a:pt x="4992" y="5903"/>
                  </a:lnTo>
                  <a:lnTo>
                    <a:pt x="5930" y="6813"/>
                  </a:lnTo>
                  <a:lnTo>
                    <a:pt x="6951" y="7779"/>
                  </a:lnTo>
                  <a:lnTo>
                    <a:pt x="8026" y="8772"/>
                  </a:lnTo>
                  <a:lnTo>
                    <a:pt x="9185" y="9792"/>
                  </a:lnTo>
                  <a:lnTo>
                    <a:pt x="10398" y="10785"/>
                  </a:lnTo>
                  <a:lnTo>
                    <a:pt x="11695" y="11806"/>
                  </a:lnTo>
                  <a:lnTo>
                    <a:pt x="13046" y="12826"/>
                  </a:lnTo>
                  <a:lnTo>
                    <a:pt x="14481" y="13819"/>
                  </a:lnTo>
                  <a:lnTo>
                    <a:pt x="15998" y="14785"/>
                  </a:lnTo>
                  <a:lnTo>
                    <a:pt x="17570" y="15750"/>
                  </a:lnTo>
                  <a:lnTo>
                    <a:pt x="18370" y="16191"/>
                  </a:lnTo>
                  <a:lnTo>
                    <a:pt x="19197" y="16633"/>
                  </a:lnTo>
                  <a:lnTo>
                    <a:pt x="20052" y="17074"/>
                  </a:lnTo>
                  <a:lnTo>
                    <a:pt x="20907" y="17515"/>
                  </a:lnTo>
                  <a:lnTo>
                    <a:pt x="21790" y="17929"/>
                  </a:lnTo>
                  <a:lnTo>
                    <a:pt x="22672" y="18315"/>
                  </a:lnTo>
                  <a:lnTo>
                    <a:pt x="23583" y="18701"/>
                  </a:lnTo>
                  <a:lnTo>
                    <a:pt x="24493" y="19060"/>
                  </a:lnTo>
                  <a:lnTo>
                    <a:pt x="25431" y="19418"/>
                  </a:lnTo>
                  <a:lnTo>
                    <a:pt x="26396" y="19749"/>
                  </a:lnTo>
                  <a:lnTo>
                    <a:pt x="27361" y="20053"/>
                  </a:lnTo>
                  <a:lnTo>
                    <a:pt x="28354" y="20356"/>
                  </a:lnTo>
                  <a:lnTo>
                    <a:pt x="29347" y="20604"/>
                  </a:lnTo>
                  <a:lnTo>
                    <a:pt x="30368" y="20880"/>
                  </a:lnTo>
                  <a:lnTo>
                    <a:pt x="31388" y="21101"/>
                  </a:lnTo>
                  <a:lnTo>
                    <a:pt x="32437" y="21294"/>
                  </a:lnTo>
                  <a:lnTo>
                    <a:pt x="33512" y="21460"/>
                  </a:lnTo>
                  <a:lnTo>
                    <a:pt x="34588" y="21625"/>
                  </a:lnTo>
                  <a:lnTo>
                    <a:pt x="35664" y="21735"/>
                  </a:lnTo>
                  <a:lnTo>
                    <a:pt x="36767" y="21846"/>
                  </a:lnTo>
                  <a:lnTo>
                    <a:pt x="37898" y="21901"/>
                  </a:lnTo>
                  <a:lnTo>
                    <a:pt x="39029" y="21956"/>
                  </a:lnTo>
                  <a:lnTo>
                    <a:pt x="38394" y="20991"/>
                  </a:lnTo>
                  <a:lnTo>
                    <a:pt x="37760" y="20080"/>
                  </a:lnTo>
                  <a:lnTo>
                    <a:pt x="37098" y="19198"/>
                  </a:lnTo>
                  <a:lnTo>
                    <a:pt x="36436" y="18315"/>
                  </a:lnTo>
                  <a:lnTo>
                    <a:pt x="35746" y="17488"/>
                  </a:lnTo>
                  <a:lnTo>
                    <a:pt x="35029" y="16660"/>
                  </a:lnTo>
                  <a:lnTo>
                    <a:pt x="34312" y="15888"/>
                  </a:lnTo>
                  <a:lnTo>
                    <a:pt x="33595" y="15116"/>
                  </a:lnTo>
                  <a:lnTo>
                    <a:pt x="32850" y="14371"/>
                  </a:lnTo>
                  <a:lnTo>
                    <a:pt x="32106" y="13654"/>
                  </a:lnTo>
                  <a:lnTo>
                    <a:pt x="31333" y="12964"/>
                  </a:lnTo>
                  <a:lnTo>
                    <a:pt x="30561" y="12302"/>
                  </a:lnTo>
                  <a:lnTo>
                    <a:pt x="29789" y="11668"/>
                  </a:lnTo>
                  <a:lnTo>
                    <a:pt x="28989" y="11034"/>
                  </a:lnTo>
                  <a:lnTo>
                    <a:pt x="28189" y="10454"/>
                  </a:lnTo>
                  <a:lnTo>
                    <a:pt x="27389" y="9875"/>
                  </a:lnTo>
                  <a:lnTo>
                    <a:pt x="26589" y="9296"/>
                  </a:lnTo>
                  <a:lnTo>
                    <a:pt x="25789" y="8772"/>
                  </a:lnTo>
                  <a:lnTo>
                    <a:pt x="24989" y="8248"/>
                  </a:lnTo>
                  <a:lnTo>
                    <a:pt x="24162" y="7779"/>
                  </a:lnTo>
                  <a:lnTo>
                    <a:pt x="23362" y="7282"/>
                  </a:lnTo>
                  <a:lnTo>
                    <a:pt x="22535" y="6841"/>
                  </a:lnTo>
                  <a:lnTo>
                    <a:pt x="20907" y="5986"/>
                  </a:lnTo>
                  <a:lnTo>
                    <a:pt x="19307" y="5214"/>
                  </a:lnTo>
                  <a:lnTo>
                    <a:pt x="17708" y="4497"/>
                  </a:lnTo>
                  <a:lnTo>
                    <a:pt x="16136" y="3862"/>
                  </a:lnTo>
                  <a:lnTo>
                    <a:pt x="14591" y="3283"/>
                  </a:lnTo>
                  <a:lnTo>
                    <a:pt x="13102" y="2759"/>
                  </a:lnTo>
                  <a:lnTo>
                    <a:pt x="11640" y="2318"/>
                  </a:lnTo>
                  <a:lnTo>
                    <a:pt x="10233" y="1904"/>
                  </a:lnTo>
                  <a:lnTo>
                    <a:pt x="8881" y="1545"/>
                  </a:lnTo>
                  <a:lnTo>
                    <a:pt x="7613" y="1242"/>
                  </a:lnTo>
                  <a:lnTo>
                    <a:pt x="6399" y="966"/>
                  </a:lnTo>
                  <a:lnTo>
                    <a:pt x="5296" y="745"/>
                  </a:lnTo>
                  <a:lnTo>
                    <a:pt x="4248" y="552"/>
                  </a:lnTo>
                  <a:lnTo>
                    <a:pt x="2482" y="277"/>
                  </a:lnTo>
                  <a:lnTo>
                    <a:pt x="1131" y="111"/>
                  </a:lnTo>
                  <a:lnTo>
                    <a:pt x="276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940325" y="1776600"/>
              <a:ext cx="319275" cy="320675"/>
            </a:xfrm>
            <a:custGeom>
              <a:avLst/>
              <a:gdLst/>
              <a:ahLst/>
              <a:cxnLst/>
              <a:rect l="l" t="t" r="r" b="b"/>
              <a:pathLst>
                <a:path w="12771" h="12827" extrusionOk="0">
                  <a:moveTo>
                    <a:pt x="6068" y="1"/>
                  </a:moveTo>
                  <a:lnTo>
                    <a:pt x="5737" y="28"/>
                  </a:lnTo>
                  <a:lnTo>
                    <a:pt x="5103" y="139"/>
                  </a:lnTo>
                  <a:lnTo>
                    <a:pt x="4496" y="304"/>
                  </a:lnTo>
                  <a:lnTo>
                    <a:pt x="3889" y="497"/>
                  </a:lnTo>
                  <a:lnTo>
                    <a:pt x="3337" y="773"/>
                  </a:lnTo>
                  <a:lnTo>
                    <a:pt x="2813" y="1104"/>
                  </a:lnTo>
                  <a:lnTo>
                    <a:pt x="2317" y="1462"/>
                  </a:lnTo>
                  <a:lnTo>
                    <a:pt x="1876" y="1876"/>
                  </a:lnTo>
                  <a:lnTo>
                    <a:pt x="1462" y="2345"/>
                  </a:lnTo>
                  <a:lnTo>
                    <a:pt x="1103" y="2842"/>
                  </a:lnTo>
                  <a:lnTo>
                    <a:pt x="772" y="3366"/>
                  </a:lnTo>
                  <a:lnTo>
                    <a:pt x="496" y="3917"/>
                  </a:lnTo>
                  <a:lnTo>
                    <a:pt x="276" y="4497"/>
                  </a:lnTo>
                  <a:lnTo>
                    <a:pt x="138" y="5131"/>
                  </a:lnTo>
                  <a:lnTo>
                    <a:pt x="28" y="5765"/>
                  </a:lnTo>
                  <a:lnTo>
                    <a:pt x="0" y="6096"/>
                  </a:lnTo>
                  <a:lnTo>
                    <a:pt x="0" y="6400"/>
                  </a:lnTo>
                  <a:lnTo>
                    <a:pt x="0" y="6731"/>
                  </a:lnTo>
                  <a:lnTo>
                    <a:pt x="28" y="7062"/>
                  </a:lnTo>
                  <a:lnTo>
                    <a:pt x="138" y="7696"/>
                  </a:lnTo>
                  <a:lnTo>
                    <a:pt x="276" y="8330"/>
                  </a:lnTo>
                  <a:lnTo>
                    <a:pt x="496" y="8910"/>
                  </a:lnTo>
                  <a:lnTo>
                    <a:pt x="772" y="9461"/>
                  </a:lnTo>
                  <a:lnTo>
                    <a:pt x="1103" y="9985"/>
                  </a:lnTo>
                  <a:lnTo>
                    <a:pt x="1462" y="10482"/>
                  </a:lnTo>
                  <a:lnTo>
                    <a:pt x="1876" y="10951"/>
                  </a:lnTo>
                  <a:lnTo>
                    <a:pt x="2317" y="11364"/>
                  </a:lnTo>
                  <a:lnTo>
                    <a:pt x="2813" y="11723"/>
                  </a:lnTo>
                  <a:lnTo>
                    <a:pt x="3337" y="12054"/>
                  </a:lnTo>
                  <a:lnTo>
                    <a:pt x="3889" y="12330"/>
                  </a:lnTo>
                  <a:lnTo>
                    <a:pt x="4496" y="12523"/>
                  </a:lnTo>
                  <a:lnTo>
                    <a:pt x="5103" y="12688"/>
                  </a:lnTo>
                  <a:lnTo>
                    <a:pt x="5737" y="12799"/>
                  </a:lnTo>
                  <a:lnTo>
                    <a:pt x="6068" y="12799"/>
                  </a:lnTo>
                  <a:lnTo>
                    <a:pt x="6399" y="12826"/>
                  </a:lnTo>
                  <a:lnTo>
                    <a:pt x="6730" y="12799"/>
                  </a:lnTo>
                  <a:lnTo>
                    <a:pt x="7033" y="12799"/>
                  </a:lnTo>
                  <a:lnTo>
                    <a:pt x="7668" y="12688"/>
                  </a:lnTo>
                  <a:lnTo>
                    <a:pt x="8302" y="12523"/>
                  </a:lnTo>
                  <a:lnTo>
                    <a:pt x="8881" y="12330"/>
                  </a:lnTo>
                  <a:lnTo>
                    <a:pt x="9433" y="12054"/>
                  </a:lnTo>
                  <a:lnTo>
                    <a:pt x="9957" y="11723"/>
                  </a:lnTo>
                  <a:lnTo>
                    <a:pt x="10454" y="11364"/>
                  </a:lnTo>
                  <a:lnTo>
                    <a:pt x="10923" y="10951"/>
                  </a:lnTo>
                  <a:lnTo>
                    <a:pt x="11336" y="10482"/>
                  </a:lnTo>
                  <a:lnTo>
                    <a:pt x="11695" y="9985"/>
                  </a:lnTo>
                  <a:lnTo>
                    <a:pt x="11998" y="9461"/>
                  </a:lnTo>
                  <a:lnTo>
                    <a:pt x="12274" y="8910"/>
                  </a:lnTo>
                  <a:lnTo>
                    <a:pt x="12495" y="8330"/>
                  </a:lnTo>
                  <a:lnTo>
                    <a:pt x="12660" y="7696"/>
                  </a:lnTo>
                  <a:lnTo>
                    <a:pt x="12743" y="7062"/>
                  </a:lnTo>
                  <a:lnTo>
                    <a:pt x="12771" y="6731"/>
                  </a:lnTo>
                  <a:lnTo>
                    <a:pt x="12771" y="6400"/>
                  </a:lnTo>
                  <a:lnTo>
                    <a:pt x="12771" y="6096"/>
                  </a:lnTo>
                  <a:lnTo>
                    <a:pt x="12743" y="5765"/>
                  </a:lnTo>
                  <a:lnTo>
                    <a:pt x="12660" y="5131"/>
                  </a:lnTo>
                  <a:lnTo>
                    <a:pt x="12495" y="4497"/>
                  </a:lnTo>
                  <a:lnTo>
                    <a:pt x="12274" y="3917"/>
                  </a:lnTo>
                  <a:lnTo>
                    <a:pt x="11998" y="3366"/>
                  </a:lnTo>
                  <a:lnTo>
                    <a:pt x="11695" y="2842"/>
                  </a:lnTo>
                  <a:lnTo>
                    <a:pt x="11336" y="2345"/>
                  </a:lnTo>
                  <a:lnTo>
                    <a:pt x="10923" y="1876"/>
                  </a:lnTo>
                  <a:lnTo>
                    <a:pt x="10454" y="1462"/>
                  </a:lnTo>
                  <a:lnTo>
                    <a:pt x="9957" y="1104"/>
                  </a:lnTo>
                  <a:lnTo>
                    <a:pt x="9433" y="773"/>
                  </a:lnTo>
                  <a:lnTo>
                    <a:pt x="8881" y="497"/>
                  </a:lnTo>
                  <a:lnTo>
                    <a:pt x="8302" y="304"/>
                  </a:lnTo>
                  <a:lnTo>
                    <a:pt x="7668" y="139"/>
                  </a:lnTo>
                  <a:lnTo>
                    <a:pt x="7033" y="28"/>
                  </a:lnTo>
                  <a:lnTo>
                    <a:pt x="6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009950" y="1846950"/>
              <a:ext cx="180000" cy="179975"/>
            </a:xfrm>
            <a:custGeom>
              <a:avLst/>
              <a:gdLst/>
              <a:ahLst/>
              <a:cxnLst/>
              <a:rect l="l" t="t" r="r" b="b"/>
              <a:pathLst>
                <a:path w="7200" h="7199" extrusionOk="0">
                  <a:moveTo>
                    <a:pt x="3228" y="0"/>
                  </a:moveTo>
                  <a:lnTo>
                    <a:pt x="2869" y="55"/>
                  </a:lnTo>
                  <a:lnTo>
                    <a:pt x="2538" y="138"/>
                  </a:lnTo>
                  <a:lnTo>
                    <a:pt x="2207" y="276"/>
                  </a:lnTo>
                  <a:lnTo>
                    <a:pt x="1876" y="414"/>
                  </a:lnTo>
                  <a:lnTo>
                    <a:pt x="1601" y="607"/>
                  </a:lnTo>
                  <a:lnTo>
                    <a:pt x="1325" y="800"/>
                  </a:lnTo>
                  <a:lnTo>
                    <a:pt x="1049" y="1048"/>
                  </a:lnTo>
                  <a:lnTo>
                    <a:pt x="828" y="1296"/>
                  </a:lnTo>
                  <a:lnTo>
                    <a:pt x="608" y="1572"/>
                  </a:lnTo>
                  <a:lnTo>
                    <a:pt x="442" y="1876"/>
                  </a:lnTo>
                  <a:lnTo>
                    <a:pt x="277" y="2179"/>
                  </a:lnTo>
                  <a:lnTo>
                    <a:pt x="166" y="2538"/>
                  </a:lnTo>
                  <a:lnTo>
                    <a:pt x="84" y="2869"/>
                  </a:lnTo>
                  <a:lnTo>
                    <a:pt x="28" y="3227"/>
                  </a:lnTo>
                  <a:lnTo>
                    <a:pt x="1" y="3586"/>
                  </a:lnTo>
                  <a:lnTo>
                    <a:pt x="28" y="3972"/>
                  </a:lnTo>
                  <a:lnTo>
                    <a:pt x="84" y="4330"/>
                  </a:lnTo>
                  <a:lnTo>
                    <a:pt x="166" y="4661"/>
                  </a:lnTo>
                  <a:lnTo>
                    <a:pt x="277" y="4992"/>
                  </a:lnTo>
                  <a:lnTo>
                    <a:pt x="442" y="5323"/>
                  </a:lnTo>
                  <a:lnTo>
                    <a:pt x="608" y="5627"/>
                  </a:lnTo>
                  <a:lnTo>
                    <a:pt x="828" y="5903"/>
                  </a:lnTo>
                  <a:lnTo>
                    <a:pt x="1049" y="6151"/>
                  </a:lnTo>
                  <a:lnTo>
                    <a:pt x="1325" y="6399"/>
                  </a:lnTo>
                  <a:lnTo>
                    <a:pt x="1601" y="6592"/>
                  </a:lnTo>
                  <a:lnTo>
                    <a:pt x="1876" y="6785"/>
                  </a:lnTo>
                  <a:lnTo>
                    <a:pt x="2207" y="6923"/>
                  </a:lnTo>
                  <a:lnTo>
                    <a:pt x="2538" y="7061"/>
                  </a:lnTo>
                  <a:lnTo>
                    <a:pt x="2869" y="7144"/>
                  </a:lnTo>
                  <a:lnTo>
                    <a:pt x="3228" y="7199"/>
                  </a:lnTo>
                  <a:lnTo>
                    <a:pt x="3973" y="7199"/>
                  </a:lnTo>
                  <a:lnTo>
                    <a:pt x="4331" y="7144"/>
                  </a:lnTo>
                  <a:lnTo>
                    <a:pt x="4690" y="7061"/>
                  </a:lnTo>
                  <a:lnTo>
                    <a:pt x="5021" y="6923"/>
                  </a:lnTo>
                  <a:lnTo>
                    <a:pt x="5324" y="6785"/>
                  </a:lnTo>
                  <a:lnTo>
                    <a:pt x="5628" y="6592"/>
                  </a:lnTo>
                  <a:lnTo>
                    <a:pt x="5903" y="6399"/>
                  </a:lnTo>
                  <a:lnTo>
                    <a:pt x="6152" y="6151"/>
                  </a:lnTo>
                  <a:lnTo>
                    <a:pt x="6372" y="5903"/>
                  </a:lnTo>
                  <a:lnTo>
                    <a:pt x="6593" y="5627"/>
                  </a:lnTo>
                  <a:lnTo>
                    <a:pt x="6786" y="5323"/>
                  </a:lnTo>
                  <a:lnTo>
                    <a:pt x="6924" y="4992"/>
                  </a:lnTo>
                  <a:lnTo>
                    <a:pt x="7034" y="4661"/>
                  </a:lnTo>
                  <a:lnTo>
                    <a:pt x="7145" y="4330"/>
                  </a:lnTo>
                  <a:lnTo>
                    <a:pt x="7200" y="3972"/>
                  </a:lnTo>
                  <a:lnTo>
                    <a:pt x="7200" y="3586"/>
                  </a:lnTo>
                  <a:lnTo>
                    <a:pt x="7200" y="3227"/>
                  </a:lnTo>
                  <a:lnTo>
                    <a:pt x="7145" y="2869"/>
                  </a:lnTo>
                  <a:lnTo>
                    <a:pt x="7034" y="2538"/>
                  </a:lnTo>
                  <a:lnTo>
                    <a:pt x="6924" y="2179"/>
                  </a:lnTo>
                  <a:lnTo>
                    <a:pt x="6786" y="1876"/>
                  </a:lnTo>
                  <a:lnTo>
                    <a:pt x="6593" y="1572"/>
                  </a:lnTo>
                  <a:lnTo>
                    <a:pt x="6372" y="1296"/>
                  </a:lnTo>
                  <a:lnTo>
                    <a:pt x="6152" y="1048"/>
                  </a:lnTo>
                  <a:lnTo>
                    <a:pt x="5903" y="800"/>
                  </a:lnTo>
                  <a:lnTo>
                    <a:pt x="5628" y="607"/>
                  </a:lnTo>
                  <a:lnTo>
                    <a:pt x="5324" y="414"/>
                  </a:lnTo>
                  <a:lnTo>
                    <a:pt x="5021" y="276"/>
                  </a:lnTo>
                  <a:lnTo>
                    <a:pt x="4690" y="138"/>
                  </a:lnTo>
                  <a:lnTo>
                    <a:pt x="4331" y="55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088575" y="952600"/>
              <a:ext cx="22775" cy="766100"/>
            </a:xfrm>
            <a:custGeom>
              <a:avLst/>
              <a:gdLst/>
              <a:ahLst/>
              <a:cxnLst/>
              <a:rect l="l" t="t" r="r" b="b"/>
              <a:pathLst>
                <a:path w="911" h="30644" extrusionOk="0">
                  <a:moveTo>
                    <a:pt x="469" y="0"/>
                  </a:moveTo>
                  <a:lnTo>
                    <a:pt x="304" y="28"/>
                  </a:lnTo>
                  <a:lnTo>
                    <a:pt x="138" y="110"/>
                  </a:lnTo>
                  <a:lnTo>
                    <a:pt x="83" y="166"/>
                  </a:lnTo>
                  <a:lnTo>
                    <a:pt x="55" y="248"/>
                  </a:lnTo>
                  <a:lnTo>
                    <a:pt x="28" y="331"/>
                  </a:lnTo>
                  <a:lnTo>
                    <a:pt x="0" y="414"/>
                  </a:lnTo>
                  <a:lnTo>
                    <a:pt x="0" y="30230"/>
                  </a:lnTo>
                  <a:lnTo>
                    <a:pt x="28" y="30313"/>
                  </a:lnTo>
                  <a:lnTo>
                    <a:pt x="55" y="30396"/>
                  </a:lnTo>
                  <a:lnTo>
                    <a:pt x="83" y="30478"/>
                  </a:lnTo>
                  <a:lnTo>
                    <a:pt x="138" y="30533"/>
                  </a:lnTo>
                  <a:lnTo>
                    <a:pt x="304" y="30616"/>
                  </a:lnTo>
                  <a:lnTo>
                    <a:pt x="469" y="30644"/>
                  </a:lnTo>
                  <a:lnTo>
                    <a:pt x="635" y="30616"/>
                  </a:lnTo>
                  <a:lnTo>
                    <a:pt x="772" y="30533"/>
                  </a:lnTo>
                  <a:lnTo>
                    <a:pt x="828" y="30478"/>
                  </a:lnTo>
                  <a:lnTo>
                    <a:pt x="883" y="30396"/>
                  </a:lnTo>
                  <a:lnTo>
                    <a:pt x="910" y="30313"/>
                  </a:lnTo>
                  <a:lnTo>
                    <a:pt x="910" y="30230"/>
                  </a:lnTo>
                  <a:lnTo>
                    <a:pt x="910" y="414"/>
                  </a:lnTo>
                  <a:lnTo>
                    <a:pt x="910" y="331"/>
                  </a:lnTo>
                  <a:lnTo>
                    <a:pt x="883" y="248"/>
                  </a:lnTo>
                  <a:lnTo>
                    <a:pt x="828" y="166"/>
                  </a:lnTo>
                  <a:lnTo>
                    <a:pt x="772" y="110"/>
                  </a:lnTo>
                  <a:lnTo>
                    <a:pt x="635" y="2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268550" y="2039325"/>
              <a:ext cx="675075" cy="379975"/>
            </a:xfrm>
            <a:custGeom>
              <a:avLst/>
              <a:gdLst/>
              <a:ahLst/>
              <a:cxnLst/>
              <a:rect l="l" t="t" r="r" b="b"/>
              <a:pathLst>
                <a:path w="27003" h="15199" extrusionOk="0">
                  <a:moveTo>
                    <a:pt x="303" y="0"/>
                  </a:moveTo>
                  <a:lnTo>
                    <a:pt x="166" y="111"/>
                  </a:lnTo>
                  <a:lnTo>
                    <a:pt x="55" y="221"/>
                  </a:lnTo>
                  <a:lnTo>
                    <a:pt x="0" y="387"/>
                  </a:lnTo>
                  <a:lnTo>
                    <a:pt x="0" y="552"/>
                  </a:lnTo>
                  <a:lnTo>
                    <a:pt x="28" y="635"/>
                  </a:lnTo>
                  <a:lnTo>
                    <a:pt x="55" y="718"/>
                  </a:lnTo>
                  <a:lnTo>
                    <a:pt x="138" y="773"/>
                  </a:lnTo>
                  <a:lnTo>
                    <a:pt x="221" y="828"/>
                  </a:lnTo>
                  <a:lnTo>
                    <a:pt x="26341" y="15143"/>
                  </a:lnTo>
                  <a:lnTo>
                    <a:pt x="26451" y="15171"/>
                  </a:lnTo>
                  <a:lnTo>
                    <a:pt x="26534" y="15198"/>
                  </a:lnTo>
                  <a:lnTo>
                    <a:pt x="26617" y="15198"/>
                  </a:lnTo>
                  <a:lnTo>
                    <a:pt x="26699" y="15171"/>
                  </a:lnTo>
                  <a:lnTo>
                    <a:pt x="26837" y="15088"/>
                  </a:lnTo>
                  <a:lnTo>
                    <a:pt x="26948" y="14950"/>
                  </a:lnTo>
                  <a:lnTo>
                    <a:pt x="27003" y="14784"/>
                  </a:lnTo>
                  <a:lnTo>
                    <a:pt x="27003" y="14619"/>
                  </a:lnTo>
                  <a:lnTo>
                    <a:pt x="26975" y="14564"/>
                  </a:lnTo>
                  <a:lnTo>
                    <a:pt x="26920" y="14481"/>
                  </a:lnTo>
                  <a:lnTo>
                    <a:pt x="26865" y="14398"/>
                  </a:lnTo>
                  <a:lnTo>
                    <a:pt x="26782" y="14343"/>
                  </a:lnTo>
                  <a:lnTo>
                    <a:pt x="662" y="56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3236975" y="2039325"/>
              <a:ext cx="675100" cy="379975"/>
            </a:xfrm>
            <a:custGeom>
              <a:avLst/>
              <a:gdLst/>
              <a:ahLst/>
              <a:cxnLst/>
              <a:rect l="l" t="t" r="r" b="b"/>
              <a:pathLst>
                <a:path w="27004" h="15199" extrusionOk="0">
                  <a:moveTo>
                    <a:pt x="26452" y="0"/>
                  </a:moveTo>
                  <a:lnTo>
                    <a:pt x="26341" y="56"/>
                  </a:lnTo>
                  <a:lnTo>
                    <a:pt x="221" y="14343"/>
                  </a:lnTo>
                  <a:lnTo>
                    <a:pt x="138" y="14398"/>
                  </a:lnTo>
                  <a:lnTo>
                    <a:pt x="55" y="14481"/>
                  </a:lnTo>
                  <a:lnTo>
                    <a:pt x="28" y="14564"/>
                  </a:lnTo>
                  <a:lnTo>
                    <a:pt x="0" y="14619"/>
                  </a:lnTo>
                  <a:lnTo>
                    <a:pt x="0" y="14784"/>
                  </a:lnTo>
                  <a:lnTo>
                    <a:pt x="55" y="14950"/>
                  </a:lnTo>
                  <a:lnTo>
                    <a:pt x="138" y="15088"/>
                  </a:lnTo>
                  <a:lnTo>
                    <a:pt x="304" y="15171"/>
                  </a:lnTo>
                  <a:lnTo>
                    <a:pt x="386" y="15198"/>
                  </a:lnTo>
                  <a:lnTo>
                    <a:pt x="469" y="15198"/>
                  </a:lnTo>
                  <a:lnTo>
                    <a:pt x="552" y="15171"/>
                  </a:lnTo>
                  <a:lnTo>
                    <a:pt x="635" y="15143"/>
                  </a:lnTo>
                  <a:lnTo>
                    <a:pt x="26782" y="828"/>
                  </a:lnTo>
                  <a:lnTo>
                    <a:pt x="26865" y="773"/>
                  </a:lnTo>
                  <a:lnTo>
                    <a:pt x="26920" y="718"/>
                  </a:lnTo>
                  <a:lnTo>
                    <a:pt x="26976" y="635"/>
                  </a:lnTo>
                  <a:lnTo>
                    <a:pt x="27003" y="552"/>
                  </a:lnTo>
                  <a:lnTo>
                    <a:pt x="27003" y="387"/>
                  </a:lnTo>
                  <a:lnTo>
                    <a:pt x="26948" y="221"/>
                  </a:lnTo>
                  <a:lnTo>
                    <a:pt x="26838" y="111"/>
                  </a:lnTo>
                  <a:lnTo>
                    <a:pt x="267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5990350" y="2321350"/>
              <a:ext cx="217225" cy="2367250"/>
            </a:xfrm>
            <a:custGeom>
              <a:avLst/>
              <a:gdLst/>
              <a:ahLst/>
              <a:cxnLst/>
              <a:rect l="l" t="t" r="r" b="b"/>
              <a:pathLst>
                <a:path w="8689" h="94690" extrusionOk="0">
                  <a:moveTo>
                    <a:pt x="3145" y="0"/>
                  </a:moveTo>
                  <a:lnTo>
                    <a:pt x="0" y="94690"/>
                  </a:lnTo>
                  <a:lnTo>
                    <a:pt x="8689" y="9469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994475" y="1351150"/>
              <a:ext cx="208975" cy="921950"/>
            </a:xfrm>
            <a:custGeom>
              <a:avLst/>
              <a:gdLst/>
              <a:ahLst/>
              <a:cxnLst/>
              <a:rect l="l" t="t" r="r" b="b"/>
              <a:pathLst>
                <a:path w="8359" h="36878" extrusionOk="0">
                  <a:moveTo>
                    <a:pt x="4193" y="1"/>
                  </a:moveTo>
                  <a:lnTo>
                    <a:pt x="3752" y="828"/>
                  </a:lnTo>
                  <a:lnTo>
                    <a:pt x="3338" y="1655"/>
                  </a:lnTo>
                  <a:lnTo>
                    <a:pt x="2980" y="2483"/>
                  </a:lnTo>
                  <a:lnTo>
                    <a:pt x="2621" y="3310"/>
                  </a:lnTo>
                  <a:lnTo>
                    <a:pt x="2290" y="4165"/>
                  </a:lnTo>
                  <a:lnTo>
                    <a:pt x="2014" y="4993"/>
                  </a:lnTo>
                  <a:lnTo>
                    <a:pt x="1739" y="5820"/>
                  </a:lnTo>
                  <a:lnTo>
                    <a:pt x="1463" y="6648"/>
                  </a:lnTo>
                  <a:lnTo>
                    <a:pt x="1242" y="7475"/>
                  </a:lnTo>
                  <a:lnTo>
                    <a:pt x="1049" y="8303"/>
                  </a:lnTo>
                  <a:lnTo>
                    <a:pt x="856" y="9130"/>
                  </a:lnTo>
                  <a:lnTo>
                    <a:pt x="690" y="9958"/>
                  </a:lnTo>
                  <a:lnTo>
                    <a:pt x="525" y="10785"/>
                  </a:lnTo>
                  <a:lnTo>
                    <a:pt x="415" y="11585"/>
                  </a:lnTo>
                  <a:lnTo>
                    <a:pt x="304" y="12412"/>
                  </a:lnTo>
                  <a:lnTo>
                    <a:pt x="194" y="13212"/>
                  </a:lnTo>
                  <a:lnTo>
                    <a:pt x="84" y="14812"/>
                  </a:lnTo>
                  <a:lnTo>
                    <a:pt x="1" y="16384"/>
                  </a:lnTo>
                  <a:lnTo>
                    <a:pt x="1" y="17929"/>
                  </a:lnTo>
                  <a:lnTo>
                    <a:pt x="29" y="19446"/>
                  </a:lnTo>
                  <a:lnTo>
                    <a:pt x="139" y="20908"/>
                  </a:lnTo>
                  <a:lnTo>
                    <a:pt x="277" y="22342"/>
                  </a:lnTo>
                  <a:lnTo>
                    <a:pt x="442" y="23721"/>
                  </a:lnTo>
                  <a:lnTo>
                    <a:pt x="635" y="25073"/>
                  </a:lnTo>
                  <a:lnTo>
                    <a:pt x="884" y="26341"/>
                  </a:lnTo>
                  <a:lnTo>
                    <a:pt x="1132" y="27583"/>
                  </a:lnTo>
                  <a:lnTo>
                    <a:pt x="1408" y="28769"/>
                  </a:lnTo>
                  <a:lnTo>
                    <a:pt x="1683" y="29872"/>
                  </a:lnTo>
                  <a:lnTo>
                    <a:pt x="1987" y="30920"/>
                  </a:lnTo>
                  <a:lnTo>
                    <a:pt x="2290" y="31885"/>
                  </a:lnTo>
                  <a:lnTo>
                    <a:pt x="2566" y="32796"/>
                  </a:lnTo>
                  <a:lnTo>
                    <a:pt x="2842" y="33595"/>
                  </a:lnTo>
                  <a:lnTo>
                    <a:pt x="3366" y="35002"/>
                  </a:lnTo>
                  <a:lnTo>
                    <a:pt x="3807" y="36023"/>
                  </a:lnTo>
                  <a:lnTo>
                    <a:pt x="4083" y="36657"/>
                  </a:lnTo>
                  <a:lnTo>
                    <a:pt x="4193" y="36878"/>
                  </a:lnTo>
                  <a:lnTo>
                    <a:pt x="4276" y="36657"/>
                  </a:lnTo>
                  <a:lnTo>
                    <a:pt x="4580" y="36023"/>
                  </a:lnTo>
                  <a:lnTo>
                    <a:pt x="4993" y="35002"/>
                  </a:lnTo>
                  <a:lnTo>
                    <a:pt x="5517" y="33595"/>
                  </a:lnTo>
                  <a:lnTo>
                    <a:pt x="5793" y="32796"/>
                  </a:lnTo>
                  <a:lnTo>
                    <a:pt x="6069" y="31885"/>
                  </a:lnTo>
                  <a:lnTo>
                    <a:pt x="6372" y="30920"/>
                  </a:lnTo>
                  <a:lnTo>
                    <a:pt x="6676" y="29872"/>
                  </a:lnTo>
                  <a:lnTo>
                    <a:pt x="6952" y="28769"/>
                  </a:lnTo>
                  <a:lnTo>
                    <a:pt x="7227" y="27583"/>
                  </a:lnTo>
                  <a:lnTo>
                    <a:pt x="7476" y="26341"/>
                  </a:lnTo>
                  <a:lnTo>
                    <a:pt x="7724" y="25073"/>
                  </a:lnTo>
                  <a:lnTo>
                    <a:pt x="7917" y="23721"/>
                  </a:lnTo>
                  <a:lnTo>
                    <a:pt x="8082" y="22342"/>
                  </a:lnTo>
                  <a:lnTo>
                    <a:pt x="8220" y="20908"/>
                  </a:lnTo>
                  <a:lnTo>
                    <a:pt x="8331" y="19446"/>
                  </a:lnTo>
                  <a:lnTo>
                    <a:pt x="8358" y="17929"/>
                  </a:lnTo>
                  <a:lnTo>
                    <a:pt x="8358" y="16384"/>
                  </a:lnTo>
                  <a:lnTo>
                    <a:pt x="8276" y="14812"/>
                  </a:lnTo>
                  <a:lnTo>
                    <a:pt x="8165" y="13212"/>
                  </a:lnTo>
                  <a:lnTo>
                    <a:pt x="8055" y="12412"/>
                  </a:lnTo>
                  <a:lnTo>
                    <a:pt x="7945" y="11585"/>
                  </a:lnTo>
                  <a:lnTo>
                    <a:pt x="7834" y="10785"/>
                  </a:lnTo>
                  <a:lnTo>
                    <a:pt x="7669" y="9958"/>
                  </a:lnTo>
                  <a:lnTo>
                    <a:pt x="7503" y="9130"/>
                  </a:lnTo>
                  <a:lnTo>
                    <a:pt x="7338" y="8303"/>
                  </a:lnTo>
                  <a:lnTo>
                    <a:pt x="7117" y="7475"/>
                  </a:lnTo>
                  <a:lnTo>
                    <a:pt x="6896" y="6648"/>
                  </a:lnTo>
                  <a:lnTo>
                    <a:pt x="6621" y="5820"/>
                  </a:lnTo>
                  <a:lnTo>
                    <a:pt x="6345" y="4993"/>
                  </a:lnTo>
                  <a:lnTo>
                    <a:pt x="6069" y="4165"/>
                  </a:lnTo>
                  <a:lnTo>
                    <a:pt x="5738" y="3310"/>
                  </a:lnTo>
                  <a:lnTo>
                    <a:pt x="5379" y="2483"/>
                  </a:lnTo>
                  <a:lnTo>
                    <a:pt x="5021" y="1655"/>
                  </a:lnTo>
                  <a:lnTo>
                    <a:pt x="4607" y="828"/>
                  </a:lnTo>
                  <a:lnTo>
                    <a:pt x="41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5296650" y="2273075"/>
              <a:ext cx="802675" cy="451000"/>
            </a:xfrm>
            <a:custGeom>
              <a:avLst/>
              <a:gdLst/>
              <a:ahLst/>
              <a:cxnLst/>
              <a:rect l="l" t="t" r="r" b="b"/>
              <a:pathLst>
                <a:path w="32107" h="18040" extrusionOk="0">
                  <a:moveTo>
                    <a:pt x="32106" y="1"/>
                  </a:moveTo>
                  <a:lnTo>
                    <a:pt x="31858" y="28"/>
                  </a:lnTo>
                  <a:lnTo>
                    <a:pt x="31169" y="83"/>
                  </a:lnTo>
                  <a:lnTo>
                    <a:pt x="30065" y="221"/>
                  </a:lnTo>
                  <a:lnTo>
                    <a:pt x="28603" y="442"/>
                  </a:lnTo>
                  <a:lnTo>
                    <a:pt x="27748" y="608"/>
                  </a:lnTo>
                  <a:lnTo>
                    <a:pt x="26811" y="801"/>
                  </a:lnTo>
                  <a:lnTo>
                    <a:pt x="25818" y="1021"/>
                  </a:lnTo>
                  <a:lnTo>
                    <a:pt x="24770" y="1269"/>
                  </a:lnTo>
                  <a:lnTo>
                    <a:pt x="23666" y="1545"/>
                  </a:lnTo>
                  <a:lnTo>
                    <a:pt x="22508" y="1904"/>
                  </a:lnTo>
                  <a:lnTo>
                    <a:pt x="21322" y="2262"/>
                  </a:lnTo>
                  <a:lnTo>
                    <a:pt x="20081" y="2704"/>
                  </a:lnTo>
                  <a:lnTo>
                    <a:pt x="18812" y="3173"/>
                  </a:lnTo>
                  <a:lnTo>
                    <a:pt x="17515" y="3697"/>
                  </a:lnTo>
                  <a:lnTo>
                    <a:pt x="16219" y="4276"/>
                  </a:lnTo>
                  <a:lnTo>
                    <a:pt x="14895" y="4910"/>
                  </a:lnTo>
                  <a:lnTo>
                    <a:pt x="13544" y="5627"/>
                  </a:lnTo>
                  <a:lnTo>
                    <a:pt x="12220" y="6372"/>
                  </a:lnTo>
                  <a:lnTo>
                    <a:pt x="10868" y="7200"/>
                  </a:lnTo>
                  <a:lnTo>
                    <a:pt x="9544" y="8110"/>
                  </a:lnTo>
                  <a:lnTo>
                    <a:pt x="8910" y="8579"/>
                  </a:lnTo>
                  <a:lnTo>
                    <a:pt x="8248" y="9075"/>
                  </a:lnTo>
                  <a:lnTo>
                    <a:pt x="7586" y="9572"/>
                  </a:lnTo>
                  <a:lnTo>
                    <a:pt x="6952" y="10123"/>
                  </a:lnTo>
                  <a:lnTo>
                    <a:pt x="6317" y="10675"/>
                  </a:lnTo>
                  <a:lnTo>
                    <a:pt x="5710" y="11227"/>
                  </a:lnTo>
                  <a:lnTo>
                    <a:pt x="5076" y="11806"/>
                  </a:lnTo>
                  <a:lnTo>
                    <a:pt x="4469" y="12413"/>
                  </a:lnTo>
                  <a:lnTo>
                    <a:pt x="3862" y="13047"/>
                  </a:lnTo>
                  <a:lnTo>
                    <a:pt x="3283" y="13709"/>
                  </a:lnTo>
                  <a:lnTo>
                    <a:pt x="2704" y="14371"/>
                  </a:lnTo>
                  <a:lnTo>
                    <a:pt x="2125" y="15061"/>
                  </a:lnTo>
                  <a:lnTo>
                    <a:pt x="1573" y="15778"/>
                  </a:lnTo>
                  <a:lnTo>
                    <a:pt x="1049" y="16522"/>
                  </a:lnTo>
                  <a:lnTo>
                    <a:pt x="497" y="17267"/>
                  </a:lnTo>
                  <a:lnTo>
                    <a:pt x="1" y="18039"/>
                  </a:lnTo>
                  <a:lnTo>
                    <a:pt x="939" y="18012"/>
                  </a:lnTo>
                  <a:lnTo>
                    <a:pt x="1849" y="17957"/>
                  </a:lnTo>
                  <a:lnTo>
                    <a:pt x="2759" y="17874"/>
                  </a:lnTo>
                  <a:lnTo>
                    <a:pt x="3642" y="17764"/>
                  </a:lnTo>
                  <a:lnTo>
                    <a:pt x="4524" y="17653"/>
                  </a:lnTo>
                  <a:lnTo>
                    <a:pt x="5407" y="17515"/>
                  </a:lnTo>
                  <a:lnTo>
                    <a:pt x="6262" y="17350"/>
                  </a:lnTo>
                  <a:lnTo>
                    <a:pt x="7117" y="17157"/>
                  </a:lnTo>
                  <a:lnTo>
                    <a:pt x="7945" y="16964"/>
                  </a:lnTo>
                  <a:lnTo>
                    <a:pt x="8772" y="16715"/>
                  </a:lnTo>
                  <a:lnTo>
                    <a:pt x="9572" y="16495"/>
                  </a:lnTo>
                  <a:lnTo>
                    <a:pt x="10372" y="16219"/>
                  </a:lnTo>
                  <a:lnTo>
                    <a:pt x="11172" y="15971"/>
                  </a:lnTo>
                  <a:lnTo>
                    <a:pt x="11944" y="15667"/>
                  </a:lnTo>
                  <a:lnTo>
                    <a:pt x="12689" y="15364"/>
                  </a:lnTo>
                  <a:lnTo>
                    <a:pt x="13433" y="15061"/>
                  </a:lnTo>
                  <a:lnTo>
                    <a:pt x="14895" y="14399"/>
                  </a:lnTo>
                  <a:lnTo>
                    <a:pt x="16302" y="13681"/>
                  </a:lnTo>
                  <a:lnTo>
                    <a:pt x="17653" y="12937"/>
                  </a:lnTo>
                  <a:lnTo>
                    <a:pt x="18922" y="12164"/>
                  </a:lnTo>
                  <a:lnTo>
                    <a:pt x="20163" y="11365"/>
                  </a:lnTo>
                  <a:lnTo>
                    <a:pt x="21349" y="10537"/>
                  </a:lnTo>
                  <a:lnTo>
                    <a:pt x="22480" y="9710"/>
                  </a:lnTo>
                  <a:lnTo>
                    <a:pt x="23528" y="8882"/>
                  </a:lnTo>
                  <a:lnTo>
                    <a:pt x="24549" y="8027"/>
                  </a:lnTo>
                  <a:lnTo>
                    <a:pt x="25487" y="7200"/>
                  </a:lnTo>
                  <a:lnTo>
                    <a:pt x="26369" y="6400"/>
                  </a:lnTo>
                  <a:lnTo>
                    <a:pt x="27197" y="5600"/>
                  </a:lnTo>
                  <a:lnTo>
                    <a:pt x="27969" y="4855"/>
                  </a:lnTo>
                  <a:lnTo>
                    <a:pt x="28686" y="4110"/>
                  </a:lnTo>
                  <a:lnTo>
                    <a:pt x="29321" y="3421"/>
                  </a:lnTo>
                  <a:lnTo>
                    <a:pt x="29900" y="2759"/>
                  </a:lnTo>
                  <a:lnTo>
                    <a:pt x="30838" y="1628"/>
                  </a:lnTo>
                  <a:lnTo>
                    <a:pt x="31527" y="773"/>
                  </a:lnTo>
                  <a:lnTo>
                    <a:pt x="31941" y="194"/>
                  </a:lnTo>
                  <a:lnTo>
                    <a:pt x="32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099300" y="2273075"/>
              <a:ext cx="801975" cy="451000"/>
            </a:xfrm>
            <a:custGeom>
              <a:avLst/>
              <a:gdLst/>
              <a:ahLst/>
              <a:cxnLst/>
              <a:rect l="l" t="t" r="r" b="b"/>
              <a:pathLst>
                <a:path w="32079" h="18040" extrusionOk="0">
                  <a:moveTo>
                    <a:pt x="0" y="1"/>
                  </a:moveTo>
                  <a:lnTo>
                    <a:pt x="138" y="194"/>
                  </a:lnTo>
                  <a:lnTo>
                    <a:pt x="552" y="773"/>
                  </a:lnTo>
                  <a:lnTo>
                    <a:pt x="1242" y="1628"/>
                  </a:lnTo>
                  <a:lnTo>
                    <a:pt x="2207" y="2759"/>
                  </a:lnTo>
                  <a:lnTo>
                    <a:pt x="2759" y="3421"/>
                  </a:lnTo>
                  <a:lnTo>
                    <a:pt x="3421" y="4110"/>
                  </a:lnTo>
                  <a:lnTo>
                    <a:pt x="4110" y="4855"/>
                  </a:lnTo>
                  <a:lnTo>
                    <a:pt x="4882" y="5600"/>
                  </a:lnTo>
                  <a:lnTo>
                    <a:pt x="5710" y="6400"/>
                  </a:lnTo>
                  <a:lnTo>
                    <a:pt x="6593" y="7200"/>
                  </a:lnTo>
                  <a:lnTo>
                    <a:pt x="7530" y="8027"/>
                  </a:lnTo>
                  <a:lnTo>
                    <a:pt x="8551" y="8882"/>
                  </a:lnTo>
                  <a:lnTo>
                    <a:pt x="9599" y="9710"/>
                  </a:lnTo>
                  <a:lnTo>
                    <a:pt x="10730" y="10537"/>
                  </a:lnTo>
                  <a:lnTo>
                    <a:pt x="11916" y="11365"/>
                  </a:lnTo>
                  <a:lnTo>
                    <a:pt x="13157" y="12164"/>
                  </a:lnTo>
                  <a:lnTo>
                    <a:pt x="14453" y="12937"/>
                  </a:lnTo>
                  <a:lnTo>
                    <a:pt x="15777" y="13681"/>
                  </a:lnTo>
                  <a:lnTo>
                    <a:pt x="17184" y="14399"/>
                  </a:lnTo>
                  <a:lnTo>
                    <a:pt x="18646" y="15061"/>
                  </a:lnTo>
                  <a:lnTo>
                    <a:pt x="19391" y="15364"/>
                  </a:lnTo>
                  <a:lnTo>
                    <a:pt x="20135" y="15667"/>
                  </a:lnTo>
                  <a:lnTo>
                    <a:pt x="20908" y="15971"/>
                  </a:lnTo>
                  <a:lnTo>
                    <a:pt x="21707" y="16219"/>
                  </a:lnTo>
                  <a:lnTo>
                    <a:pt x="22507" y="16495"/>
                  </a:lnTo>
                  <a:lnTo>
                    <a:pt x="23307" y="16715"/>
                  </a:lnTo>
                  <a:lnTo>
                    <a:pt x="24135" y="16964"/>
                  </a:lnTo>
                  <a:lnTo>
                    <a:pt x="24962" y="17157"/>
                  </a:lnTo>
                  <a:lnTo>
                    <a:pt x="25817" y="17350"/>
                  </a:lnTo>
                  <a:lnTo>
                    <a:pt x="26672" y="17515"/>
                  </a:lnTo>
                  <a:lnTo>
                    <a:pt x="27555" y="17653"/>
                  </a:lnTo>
                  <a:lnTo>
                    <a:pt x="28437" y="17764"/>
                  </a:lnTo>
                  <a:lnTo>
                    <a:pt x="29320" y="17874"/>
                  </a:lnTo>
                  <a:lnTo>
                    <a:pt x="30230" y="17957"/>
                  </a:lnTo>
                  <a:lnTo>
                    <a:pt x="31141" y="18012"/>
                  </a:lnTo>
                  <a:lnTo>
                    <a:pt x="32078" y="18039"/>
                  </a:lnTo>
                  <a:lnTo>
                    <a:pt x="31582" y="17267"/>
                  </a:lnTo>
                  <a:lnTo>
                    <a:pt x="31058" y="16522"/>
                  </a:lnTo>
                  <a:lnTo>
                    <a:pt x="30506" y="15778"/>
                  </a:lnTo>
                  <a:lnTo>
                    <a:pt x="29955" y="15061"/>
                  </a:lnTo>
                  <a:lnTo>
                    <a:pt x="29375" y="14371"/>
                  </a:lnTo>
                  <a:lnTo>
                    <a:pt x="28796" y="13709"/>
                  </a:lnTo>
                  <a:lnTo>
                    <a:pt x="28217" y="13047"/>
                  </a:lnTo>
                  <a:lnTo>
                    <a:pt x="27610" y="12413"/>
                  </a:lnTo>
                  <a:lnTo>
                    <a:pt x="27003" y="11806"/>
                  </a:lnTo>
                  <a:lnTo>
                    <a:pt x="26396" y="11227"/>
                  </a:lnTo>
                  <a:lnTo>
                    <a:pt x="25762" y="10675"/>
                  </a:lnTo>
                  <a:lnTo>
                    <a:pt x="25128" y="10123"/>
                  </a:lnTo>
                  <a:lnTo>
                    <a:pt x="24493" y="9572"/>
                  </a:lnTo>
                  <a:lnTo>
                    <a:pt x="23831" y="9075"/>
                  </a:lnTo>
                  <a:lnTo>
                    <a:pt x="23197" y="8579"/>
                  </a:lnTo>
                  <a:lnTo>
                    <a:pt x="22535" y="8110"/>
                  </a:lnTo>
                  <a:lnTo>
                    <a:pt x="21211" y="7200"/>
                  </a:lnTo>
                  <a:lnTo>
                    <a:pt x="19859" y="6372"/>
                  </a:lnTo>
                  <a:lnTo>
                    <a:pt x="18536" y="5627"/>
                  </a:lnTo>
                  <a:lnTo>
                    <a:pt x="17184" y="4910"/>
                  </a:lnTo>
                  <a:lnTo>
                    <a:pt x="15860" y="4276"/>
                  </a:lnTo>
                  <a:lnTo>
                    <a:pt x="14564" y="3697"/>
                  </a:lnTo>
                  <a:lnTo>
                    <a:pt x="13267" y="3173"/>
                  </a:lnTo>
                  <a:lnTo>
                    <a:pt x="11999" y="2704"/>
                  </a:lnTo>
                  <a:lnTo>
                    <a:pt x="10757" y="2262"/>
                  </a:lnTo>
                  <a:lnTo>
                    <a:pt x="9571" y="1904"/>
                  </a:lnTo>
                  <a:lnTo>
                    <a:pt x="8413" y="1545"/>
                  </a:lnTo>
                  <a:lnTo>
                    <a:pt x="7310" y="1269"/>
                  </a:lnTo>
                  <a:lnTo>
                    <a:pt x="6262" y="1021"/>
                  </a:lnTo>
                  <a:lnTo>
                    <a:pt x="5269" y="801"/>
                  </a:lnTo>
                  <a:lnTo>
                    <a:pt x="4331" y="608"/>
                  </a:lnTo>
                  <a:lnTo>
                    <a:pt x="3476" y="442"/>
                  </a:lnTo>
                  <a:lnTo>
                    <a:pt x="2041" y="221"/>
                  </a:lnTo>
                  <a:lnTo>
                    <a:pt x="938" y="83"/>
                  </a:lnTo>
                  <a:lnTo>
                    <a:pt x="221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5967600" y="2141375"/>
              <a:ext cx="262725" cy="263425"/>
            </a:xfrm>
            <a:custGeom>
              <a:avLst/>
              <a:gdLst/>
              <a:ahLst/>
              <a:cxnLst/>
              <a:rect l="l" t="t" r="r" b="b"/>
              <a:pathLst>
                <a:path w="10509" h="10537" extrusionOk="0">
                  <a:moveTo>
                    <a:pt x="5268" y="1"/>
                  </a:moveTo>
                  <a:lnTo>
                    <a:pt x="4717" y="28"/>
                  </a:lnTo>
                  <a:lnTo>
                    <a:pt x="4193" y="111"/>
                  </a:lnTo>
                  <a:lnTo>
                    <a:pt x="3696" y="249"/>
                  </a:lnTo>
                  <a:lnTo>
                    <a:pt x="3200" y="414"/>
                  </a:lnTo>
                  <a:lnTo>
                    <a:pt x="2758" y="635"/>
                  </a:lnTo>
                  <a:lnTo>
                    <a:pt x="2317" y="911"/>
                  </a:lnTo>
                  <a:lnTo>
                    <a:pt x="1903" y="1214"/>
                  </a:lnTo>
                  <a:lnTo>
                    <a:pt x="1545" y="1545"/>
                  </a:lnTo>
                  <a:lnTo>
                    <a:pt x="1186" y="1931"/>
                  </a:lnTo>
                  <a:lnTo>
                    <a:pt x="910" y="2317"/>
                  </a:lnTo>
                  <a:lnTo>
                    <a:pt x="635" y="2759"/>
                  </a:lnTo>
                  <a:lnTo>
                    <a:pt x="414" y="3228"/>
                  </a:lnTo>
                  <a:lnTo>
                    <a:pt x="248" y="3697"/>
                  </a:lnTo>
                  <a:lnTo>
                    <a:pt x="111" y="4221"/>
                  </a:lnTo>
                  <a:lnTo>
                    <a:pt x="28" y="4745"/>
                  </a:lnTo>
                  <a:lnTo>
                    <a:pt x="0" y="5269"/>
                  </a:lnTo>
                  <a:lnTo>
                    <a:pt x="28" y="5820"/>
                  </a:lnTo>
                  <a:lnTo>
                    <a:pt x="111" y="6344"/>
                  </a:lnTo>
                  <a:lnTo>
                    <a:pt x="248" y="6841"/>
                  </a:lnTo>
                  <a:lnTo>
                    <a:pt x="414" y="7337"/>
                  </a:lnTo>
                  <a:lnTo>
                    <a:pt x="635" y="7779"/>
                  </a:lnTo>
                  <a:lnTo>
                    <a:pt x="910" y="8220"/>
                  </a:lnTo>
                  <a:lnTo>
                    <a:pt x="1186" y="8634"/>
                  </a:lnTo>
                  <a:lnTo>
                    <a:pt x="1545" y="8992"/>
                  </a:lnTo>
                  <a:lnTo>
                    <a:pt x="1903" y="9351"/>
                  </a:lnTo>
                  <a:lnTo>
                    <a:pt x="2317" y="9654"/>
                  </a:lnTo>
                  <a:lnTo>
                    <a:pt x="2758" y="9903"/>
                  </a:lnTo>
                  <a:lnTo>
                    <a:pt x="3200" y="10123"/>
                  </a:lnTo>
                  <a:lnTo>
                    <a:pt x="3696" y="10316"/>
                  </a:lnTo>
                  <a:lnTo>
                    <a:pt x="4193" y="10427"/>
                  </a:lnTo>
                  <a:lnTo>
                    <a:pt x="4717" y="10509"/>
                  </a:lnTo>
                  <a:lnTo>
                    <a:pt x="5268" y="10537"/>
                  </a:lnTo>
                  <a:lnTo>
                    <a:pt x="5792" y="10509"/>
                  </a:lnTo>
                  <a:lnTo>
                    <a:pt x="6317" y="10427"/>
                  </a:lnTo>
                  <a:lnTo>
                    <a:pt x="6813" y="10316"/>
                  </a:lnTo>
                  <a:lnTo>
                    <a:pt x="7309" y="10123"/>
                  </a:lnTo>
                  <a:lnTo>
                    <a:pt x="7751" y="9903"/>
                  </a:lnTo>
                  <a:lnTo>
                    <a:pt x="8192" y="9654"/>
                  </a:lnTo>
                  <a:lnTo>
                    <a:pt x="8606" y="9351"/>
                  </a:lnTo>
                  <a:lnTo>
                    <a:pt x="8964" y="8992"/>
                  </a:lnTo>
                  <a:lnTo>
                    <a:pt x="9323" y="8634"/>
                  </a:lnTo>
                  <a:lnTo>
                    <a:pt x="9626" y="8220"/>
                  </a:lnTo>
                  <a:lnTo>
                    <a:pt x="9875" y="7779"/>
                  </a:lnTo>
                  <a:lnTo>
                    <a:pt x="10095" y="7337"/>
                  </a:lnTo>
                  <a:lnTo>
                    <a:pt x="10288" y="6841"/>
                  </a:lnTo>
                  <a:lnTo>
                    <a:pt x="10399" y="6344"/>
                  </a:lnTo>
                  <a:lnTo>
                    <a:pt x="10481" y="5820"/>
                  </a:lnTo>
                  <a:lnTo>
                    <a:pt x="10509" y="5269"/>
                  </a:lnTo>
                  <a:lnTo>
                    <a:pt x="10481" y="4745"/>
                  </a:lnTo>
                  <a:lnTo>
                    <a:pt x="10399" y="4221"/>
                  </a:lnTo>
                  <a:lnTo>
                    <a:pt x="10288" y="3697"/>
                  </a:lnTo>
                  <a:lnTo>
                    <a:pt x="10095" y="3228"/>
                  </a:lnTo>
                  <a:lnTo>
                    <a:pt x="9875" y="2759"/>
                  </a:lnTo>
                  <a:lnTo>
                    <a:pt x="9626" y="2317"/>
                  </a:lnTo>
                  <a:lnTo>
                    <a:pt x="9323" y="1931"/>
                  </a:lnTo>
                  <a:lnTo>
                    <a:pt x="8964" y="1545"/>
                  </a:lnTo>
                  <a:lnTo>
                    <a:pt x="8606" y="1214"/>
                  </a:lnTo>
                  <a:lnTo>
                    <a:pt x="8192" y="911"/>
                  </a:lnTo>
                  <a:lnTo>
                    <a:pt x="7751" y="635"/>
                  </a:lnTo>
                  <a:lnTo>
                    <a:pt x="7309" y="414"/>
                  </a:lnTo>
                  <a:lnTo>
                    <a:pt x="6813" y="249"/>
                  </a:lnTo>
                  <a:lnTo>
                    <a:pt x="6317" y="111"/>
                  </a:lnTo>
                  <a:lnTo>
                    <a:pt x="5792" y="28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024825" y="2199300"/>
              <a:ext cx="148275" cy="148275"/>
            </a:xfrm>
            <a:custGeom>
              <a:avLst/>
              <a:gdLst/>
              <a:ahLst/>
              <a:cxnLst/>
              <a:rect l="l" t="t" r="r" b="b"/>
              <a:pathLst>
                <a:path w="5931" h="5931" extrusionOk="0">
                  <a:moveTo>
                    <a:pt x="2676" y="0"/>
                  </a:moveTo>
                  <a:lnTo>
                    <a:pt x="2373" y="56"/>
                  </a:lnTo>
                  <a:lnTo>
                    <a:pt x="2097" y="111"/>
                  </a:lnTo>
                  <a:lnTo>
                    <a:pt x="1821" y="221"/>
                  </a:lnTo>
                  <a:lnTo>
                    <a:pt x="1545" y="359"/>
                  </a:lnTo>
                  <a:lnTo>
                    <a:pt x="1297" y="497"/>
                  </a:lnTo>
                  <a:lnTo>
                    <a:pt x="1076" y="662"/>
                  </a:lnTo>
                  <a:lnTo>
                    <a:pt x="883" y="855"/>
                  </a:lnTo>
                  <a:lnTo>
                    <a:pt x="690" y="1076"/>
                  </a:lnTo>
                  <a:lnTo>
                    <a:pt x="497" y="1297"/>
                  </a:lnTo>
                  <a:lnTo>
                    <a:pt x="359" y="1545"/>
                  </a:lnTo>
                  <a:lnTo>
                    <a:pt x="249" y="1793"/>
                  </a:lnTo>
                  <a:lnTo>
                    <a:pt x="138" y="2069"/>
                  </a:lnTo>
                  <a:lnTo>
                    <a:pt x="56" y="2372"/>
                  </a:lnTo>
                  <a:lnTo>
                    <a:pt x="28" y="2648"/>
                  </a:lnTo>
                  <a:lnTo>
                    <a:pt x="1" y="2952"/>
                  </a:lnTo>
                  <a:lnTo>
                    <a:pt x="28" y="3255"/>
                  </a:lnTo>
                  <a:lnTo>
                    <a:pt x="56" y="3559"/>
                  </a:lnTo>
                  <a:lnTo>
                    <a:pt x="138" y="3834"/>
                  </a:lnTo>
                  <a:lnTo>
                    <a:pt x="249" y="4110"/>
                  </a:lnTo>
                  <a:lnTo>
                    <a:pt x="359" y="4386"/>
                  </a:lnTo>
                  <a:lnTo>
                    <a:pt x="497" y="4607"/>
                  </a:lnTo>
                  <a:lnTo>
                    <a:pt x="690" y="4855"/>
                  </a:lnTo>
                  <a:lnTo>
                    <a:pt x="883" y="5048"/>
                  </a:lnTo>
                  <a:lnTo>
                    <a:pt x="1076" y="5241"/>
                  </a:lnTo>
                  <a:lnTo>
                    <a:pt x="1297" y="5434"/>
                  </a:lnTo>
                  <a:lnTo>
                    <a:pt x="1545" y="5572"/>
                  </a:lnTo>
                  <a:lnTo>
                    <a:pt x="1821" y="5682"/>
                  </a:lnTo>
                  <a:lnTo>
                    <a:pt x="2097" y="5793"/>
                  </a:lnTo>
                  <a:lnTo>
                    <a:pt x="2373" y="5875"/>
                  </a:lnTo>
                  <a:lnTo>
                    <a:pt x="2676" y="5903"/>
                  </a:lnTo>
                  <a:lnTo>
                    <a:pt x="2979" y="5931"/>
                  </a:lnTo>
                  <a:lnTo>
                    <a:pt x="3283" y="5903"/>
                  </a:lnTo>
                  <a:lnTo>
                    <a:pt x="3559" y="5875"/>
                  </a:lnTo>
                  <a:lnTo>
                    <a:pt x="3834" y="5793"/>
                  </a:lnTo>
                  <a:lnTo>
                    <a:pt x="4110" y="5682"/>
                  </a:lnTo>
                  <a:lnTo>
                    <a:pt x="4386" y="5572"/>
                  </a:lnTo>
                  <a:lnTo>
                    <a:pt x="4634" y="5434"/>
                  </a:lnTo>
                  <a:lnTo>
                    <a:pt x="4855" y="5241"/>
                  </a:lnTo>
                  <a:lnTo>
                    <a:pt x="5076" y="5048"/>
                  </a:lnTo>
                  <a:lnTo>
                    <a:pt x="5241" y="4855"/>
                  </a:lnTo>
                  <a:lnTo>
                    <a:pt x="5434" y="4607"/>
                  </a:lnTo>
                  <a:lnTo>
                    <a:pt x="5572" y="4386"/>
                  </a:lnTo>
                  <a:lnTo>
                    <a:pt x="5710" y="4110"/>
                  </a:lnTo>
                  <a:lnTo>
                    <a:pt x="5793" y="3834"/>
                  </a:lnTo>
                  <a:lnTo>
                    <a:pt x="5876" y="3559"/>
                  </a:lnTo>
                  <a:lnTo>
                    <a:pt x="5903" y="3255"/>
                  </a:lnTo>
                  <a:lnTo>
                    <a:pt x="5931" y="2952"/>
                  </a:lnTo>
                  <a:lnTo>
                    <a:pt x="5903" y="2648"/>
                  </a:lnTo>
                  <a:lnTo>
                    <a:pt x="5876" y="2372"/>
                  </a:lnTo>
                  <a:lnTo>
                    <a:pt x="5793" y="2069"/>
                  </a:lnTo>
                  <a:lnTo>
                    <a:pt x="5710" y="1793"/>
                  </a:lnTo>
                  <a:lnTo>
                    <a:pt x="5572" y="1545"/>
                  </a:lnTo>
                  <a:lnTo>
                    <a:pt x="5434" y="1297"/>
                  </a:lnTo>
                  <a:lnTo>
                    <a:pt x="5241" y="1076"/>
                  </a:lnTo>
                  <a:lnTo>
                    <a:pt x="5076" y="855"/>
                  </a:lnTo>
                  <a:lnTo>
                    <a:pt x="4855" y="662"/>
                  </a:lnTo>
                  <a:lnTo>
                    <a:pt x="4634" y="497"/>
                  </a:lnTo>
                  <a:lnTo>
                    <a:pt x="4386" y="359"/>
                  </a:lnTo>
                  <a:lnTo>
                    <a:pt x="4110" y="221"/>
                  </a:lnTo>
                  <a:lnTo>
                    <a:pt x="3834" y="111"/>
                  </a:lnTo>
                  <a:lnTo>
                    <a:pt x="3559" y="56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089650" y="1463550"/>
              <a:ext cx="18625" cy="630275"/>
            </a:xfrm>
            <a:custGeom>
              <a:avLst/>
              <a:gdLst/>
              <a:ahLst/>
              <a:cxnLst/>
              <a:rect l="l" t="t" r="r" b="b"/>
              <a:pathLst>
                <a:path w="745" h="25211" extrusionOk="0">
                  <a:moveTo>
                    <a:pt x="386" y="0"/>
                  </a:moveTo>
                  <a:lnTo>
                    <a:pt x="248" y="28"/>
                  </a:lnTo>
                  <a:lnTo>
                    <a:pt x="111" y="83"/>
                  </a:lnTo>
                  <a:lnTo>
                    <a:pt x="28" y="193"/>
                  </a:lnTo>
                  <a:lnTo>
                    <a:pt x="0" y="276"/>
                  </a:lnTo>
                  <a:lnTo>
                    <a:pt x="0" y="359"/>
                  </a:lnTo>
                  <a:lnTo>
                    <a:pt x="0" y="24852"/>
                  </a:lnTo>
                  <a:lnTo>
                    <a:pt x="0" y="24935"/>
                  </a:lnTo>
                  <a:lnTo>
                    <a:pt x="28" y="25017"/>
                  </a:lnTo>
                  <a:lnTo>
                    <a:pt x="111" y="25128"/>
                  </a:lnTo>
                  <a:lnTo>
                    <a:pt x="248" y="25183"/>
                  </a:lnTo>
                  <a:lnTo>
                    <a:pt x="386" y="25210"/>
                  </a:lnTo>
                  <a:lnTo>
                    <a:pt x="497" y="25183"/>
                  </a:lnTo>
                  <a:lnTo>
                    <a:pt x="635" y="25128"/>
                  </a:lnTo>
                  <a:lnTo>
                    <a:pt x="717" y="25017"/>
                  </a:lnTo>
                  <a:lnTo>
                    <a:pt x="745" y="24935"/>
                  </a:lnTo>
                  <a:lnTo>
                    <a:pt x="745" y="24852"/>
                  </a:lnTo>
                  <a:lnTo>
                    <a:pt x="745" y="359"/>
                  </a:lnTo>
                  <a:lnTo>
                    <a:pt x="745" y="276"/>
                  </a:lnTo>
                  <a:lnTo>
                    <a:pt x="717" y="193"/>
                  </a:lnTo>
                  <a:lnTo>
                    <a:pt x="635" y="83"/>
                  </a:lnTo>
                  <a:lnTo>
                    <a:pt x="497" y="2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237200" y="2357200"/>
              <a:ext cx="555125" cy="312400"/>
            </a:xfrm>
            <a:custGeom>
              <a:avLst/>
              <a:gdLst/>
              <a:ahLst/>
              <a:cxnLst/>
              <a:rect l="l" t="t" r="r" b="b"/>
              <a:pathLst>
                <a:path w="22205" h="12496" extrusionOk="0">
                  <a:moveTo>
                    <a:pt x="387" y="1"/>
                  </a:moveTo>
                  <a:lnTo>
                    <a:pt x="249" y="28"/>
                  </a:lnTo>
                  <a:lnTo>
                    <a:pt x="139" y="83"/>
                  </a:lnTo>
                  <a:lnTo>
                    <a:pt x="56" y="194"/>
                  </a:lnTo>
                  <a:lnTo>
                    <a:pt x="1" y="332"/>
                  </a:lnTo>
                  <a:lnTo>
                    <a:pt x="1" y="470"/>
                  </a:lnTo>
                  <a:lnTo>
                    <a:pt x="56" y="608"/>
                  </a:lnTo>
                  <a:lnTo>
                    <a:pt x="111" y="663"/>
                  </a:lnTo>
                  <a:lnTo>
                    <a:pt x="194" y="690"/>
                  </a:lnTo>
                  <a:lnTo>
                    <a:pt x="21680" y="12468"/>
                  </a:lnTo>
                  <a:lnTo>
                    <a:pt x="21763" y="12495"/>
                  </a:lnTo>
                  <a:lnTo>
                    <a:pt x="21984" y="12495"/>
                  </a:lnTo>
                  <a:lnTo>
                    <a:pt x="22094" y="12413"/>
                  </a:lnTo>
                  <a:lnTo>
                    <a:pt x="22177" y="12302"/>
                  </a:lnTo>
                  <a:lnTo>
                    <a:pt x="22204" y="12192"/>
                  </a:lnTo>
                  <a:lnTo>
                    <a:pt x="22204" y="12054"/>
                  </a:lnTo>
                  <a:lnTo>
                    <a:pt x="22149" y="11916"/>
                  </a:lnTo>
                  <a:lnTo>
                    <a:pt x="22094" y="11861"/>
                  </a:lnTo>
                  <a:lnTo>
                    <a:pt x="22039" y="11806"/>
                  </a:lnTo>
                  <a:lnTo>
                    <a:pt x="552" y="56"/>
                  </a:lnTo>
                  <a:lnTo>
                    <a:pt x="470" y="28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5389050" y="2357200"/>
              <a:ext cx="555125" cy="312400"/>
            </a:xfrm>
            <a:custGeom>
              <a:avLst/>
              <a:gdLst/>
              <a:ahLst/>
              <a:cxnLst/>
              <a:rect l="l" t="t" r="r" b="b"/>
              <a:pathLst>
                <a:path w="22205" h="12496" extrusionOk="0">
                  <a:moveTo>
                    <a:pt x="21818" y="1"/>
                  </a:moveTo>
                  <a:lnTo>
                    <a:pt x="21763" y="28"/>
                  </a:lnTo>
                  <a:lnTo>
                    <a:pt x="21680" y="56"/>
                  </a:lnTo>
                  <a:lnTo>
                    <a:pt x="194" y="11806"/>
                  </a:lnTo>
                  <a:lnTo>
                    <a:pt x="111" y="11861"/>
                  </a:lnTo>
                  <a:lnTo>
                    <a:pt x="56" y="11916"/>
                  </a:lnTo>
                  <a:lnTo>
                    <a:pt x="1" y="12054"/>
                  </a:lnTo>
                  <a:lnTo>
                    <a:pt x="1" y="12192"/>
                  </a:lnTo>
                  <a:lnTo>
                    <a:pt x="56" y="12302"/>
                  </a:lnTo>
                  <a:lnTo>
                    <a:pt x="139" y="12413"/>
                  </a:lnTo>
                  <a:lnTo>
                    <a:pt x="249" y="12495"/>
                  </a:lnTo>
                  <a:lnTo>
                    <a:pt x="470" y="12495"/>
                  </a:lnTo>
                  <a:lnTo>
                    <a:pt x="553" y="12468"/>
                  </a:lnTo>
                  <a:lnTo>
                    <a:pt x="22039" y="690"/>
                  </a:lnTo>
                  <a:lnTo>
                    <a:pt x="22094" y="663"/>
                  </a:lnTo>
                  <a:lnTo>
                    <a:pt x="22149" y="608"/>
                  </a:lnTo>
                  <a:lnTo>
                    <a:pt x="22204" y="470"/>
                  </a:lnTo>
                  <a:lnTo>
                    <a:pt x="22204" y="332"/>
                  </a:lnTo>
                  <a:lnTo>
                    <a:pt x="22177" y="194"/>
                  </a:lnTo>
                  <a:lnTo>
                    <a:pt x="22067" y="83"/>
                  </a:lnTo>
                  <a:lnTo>
                    <a:pt x="21956" y="28"/>
                  </a:lnTo>
                  <a:lnTo>
                    <a:pt x="21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975925" y="4421025"/>
              <a:ext cx="3693275" cy="672350"/>
            </a:xfrm>
            <a:custGeom>
              <a:avLst/>
              <a:gdLst/>
              <a:ahLst/>
              <a:cxnLst/>
              <a:rect l="l" t="t" r="r" b="b"/>
              <a:pathLst>
                <a:path w="147731" h="26894" extrusionOk="0">
                  <a:moveTo>
                    <a:pt x="73866" y="1"/>
                  </a:moveTo>
                  <a:lnTo>
                    <a:pt x="70969" y="28"/>
                  </a:lnTo>
                  <a:lnTo>
                    <a:pt x="68073" y="111"/>
                  </a:lnTo>
                  <a:lnTo>
                    <a:pt x="65205" y="277"/>
                  </a:lnTo>
                  <a:lnTo>
                    <a:pt x="62364" y="497"/>
                  </a:lnTo>
                  <a:lnTo>
                    <a:pt x="59550" y="773"/>
                  </a:lnTo>
                  <a:lnTo>
                    <a:pt x="56765" y="1104"/>
                  </a:lnTo>
                  <a:lnTo>
                    <a:pt x="54006" y="1490"/>
                  </a:lnTo>
                  <a:lnTo>
                    <a:pt x="51303" y="1932"/>
                  </a:lnTo>
                  <a:lnTo>
                    <a:pt x="48600" y="2428"/>
                  </a:lnTo>
                  <a:lnTo>
                    <a:pt x="45952" y="2980"/>
                  </a:lnTo>
                  <a:lnTo>
                    <a:pt x="43360" y="3586"/>
                  </a:lnTo>
                  <a:lnTo>
                    <a:pt x="40795" y="4248"/>
                  </a:lnTo>
                  <a:lnTo>
                    <a:pt x="38257" y="4966"/>
                  </a:lnTo>
                  <a:lnTo>
                    <a:pt x="35775" y="5738"/>
                  </a:lnTo>
                  <a:lnTo>
                    <a:pt x="33320" y="6538"/>
                  </a:lnTo>
                  <a:lnTo>
                    <a:pt x="30920" y="7393"/>
                  </a:lnTo>
                  <a:lnTo>
                    <a:pt x="28576" y="8303"/>
                  </a:lnTo>
                  <a:lnTo>
                    <a:pt x="26286" y="9268"/>
                  </a:lnTo>
                  <a:lnTo>
                    <a:pt x="24025" y="10261"/>
                  </a:lnTo>
                  <a:lnTo>
                    <a:pt x="21818" y="11309"/>
                  </a:lnTo>
                  <a:lnTo>
                    <a:pt x="19694" y="12385"/>
                  </a:lnTo>
                  <a:lnTo>
                    <a:pt x="17598" y="13516"/>
                  </a:lnTo>
                  <a:lnTo>
                    <a:pt x="15557" y="14674"/>
                  </a:lnTo>
                  <a:lnTo>
                    <a:pt x="13571" y="15888"/>
                  </a:lnTo>
                  <a:lnTo>
                    <a:pt x="11668" y="17129"/>
                  </a:lnTo>
                  <a:lnTo>
                    <a:pt x="9792" y="18426"/>
                  </a:lnTo>
                  <a:lnTo>
                    <a:pt x="8910" y="19088"/>
                  </a:lnTo>
                  <a:lnTo>
                    <a:pt x="8000" y="19750"/>
                  </a:lnTo>
                  <a:lnTo>
                    <a:pt x="7145" y="20439"/>
                  </a:lnTo>
                  <a:lnTo>
                    <a:pt x="6262" y="21129"/>
                  </a:lnTo>
                  <a:lnTo>
                    <a:pt x="5434" y="21818"/>
                  </a:lnTo>
                  <a:lnTo>
                    <a:pt x="4607" y="22508"/>
                  </a:lnTo>
                  <a:lnTo>
                    <a:pt x="3807" y="23225"/>
                  </a:lnTo>
                  <a:lnTo>
                    <a:pt x="3007" y="23942"/>
                  </a:lnTo>
                  <a:lnTo>
                    <a:pt x="2235" y="24659"/>
                  </a:lnTo>
                  <a:lnTo>
                    <a:pt x="1463" y="25404"/>
                  </a:lnTo>
                  <a:lnTo>
                    <a:pt x="746" y="26149"/>
                  </a:lnTo>
                  <a:lnTo>
                    <a:pt x="1" y="26893"/>
                  </a:lnTo>
                  <a:lnTo>
                    <a:pt x="147730" y="26893"/>
                  </a:lnTo>
                  <a:lnTo>
                    <a:pt x="147013" y="26149"/>
                  </a:lnTo>
                  <a:lnTo>
                    <a:pt x="146268" y="25404"/>
                  </a:lnTo>
                  <a:lnTo>
                    <a:pt x="145524" y="24659"/>
                  </a:lnTo>
                  <a:lnTo>
                    <a:pt x="144751" y="23942"/>
                  </a:lnTo>
                  <a:lnTo>
                    <a:pt x="143951" y="23225"/>
                  </a:lnTo>
                  <a:lnTo>
                    <a:pt x="143152" y="22508"/>
                  </a:lnTo>
                  <a:lnTo>
                    <a:pt x="142324" y="21818"/>
                  </a:lnTo>
                  <a:lnTo>
                    <a:pt x="141469" y="21129"/>
                  </a:lnTo>
                  <a:lnTo>
                    <a:pt x="140614" y="20439"/>
                  </a:lnTo>
                  <a:lnTo>
                    <a:pt x="139759" y="19750"/>
                  </a:lnTo>
                  <a:lnTo>
                    <a:pt x="138849" y="19088"/>
                  </a:lnTo>
                  <a:lnTo>
                    <a:pt x="137966" y="18426"/>
                  </a:lnTo>
                  <a:lnTo>
                    <a:pt x="136091" y="17129"/>
                  </a:lnTo>
                  <a:lnTo>
                    <a:pt x="134187" y="15888"/>
                  </a:lnTo>
                  <a:lnTo>
                    <a:pt x="132202" y="14674"/>
                  </a:lnTo>
                  <a:lnTo>
                    <a:pt x="130160" y="13516"/>
                  </a:lnTo>
                  <a:lnTo>
                    <a:pt x="128064" y="12385"/>
                  </a:lnTo>
                  <a:lnTo>
                    <a:pt x="125913" y="11309"/>
                  </a:lnTo>
                  <a:lnTo>
                    <a:pt x="123734" y="10261"/>
                  </a:lnTo>
                  <a:lnTo>
                    <a:pt x="121472" y="9268"/>
                  </a:lnTo>
                  <a:lnTo>
                    <a:pt x="119183" y="8303"/>
                  </a:lnTo>
                  <a:lnTo>
                    <a:pt x="116838" y="7393"/>
                  </a:lnTo>
                  <a:lnTo>
                    <a:pt x="114439" y="6538"/>
                  </a:lnTo>
                  <a:lnTo>
                    <a:pt x="111984" y="5738"/>
                  </a:lnTo>
                  <a:lnTo>
                    <a:pt x="109502" y="4966"/>
                  </a:lnTo>
                  <a:lnTo>
                    <a:pt x="106964" y="4248"/>
                  </a:lnTo>
                  <a:lnTo>
                    <a:pt x="104399" y="3586"/>
                  </a:lnTo>
                  <a:lnTo>
                    <a:pt x="101806" y="2980"/>
                  </a:lnTo>
                  <a:lnTo>
                    <a:pt x="99158" y="2428"/>
                  </a:lnTo>
                  <a:lnTo>
                    <a:pt x="96455" y="1932"/>
                  </a:lnTo>
                  <a:lnTo>
                    <a:pt x="93752" y="1490"/>
                  </a:lnTo>
                  <a:lnTo>
                    <a:pt x="90994" y="1104"/>
                  </a:lnTo>
                  <a:lnTo>
                    <a:pt x="88208" y="773"/>
                  </a:lnTo>
                  <a:lnTo>
                    <a:pt x="85395" y="497"/>
                  </a:lnTo>
                  <a:lnTo>
                    <a:pt x="82554" y="277"/>
                  </a:lnTo>
                  <a:lnTo>
                    <a:pt x="79685" y="111"/>
                  </a:lnTo>
                  <a:lnTo>
                    <a:pt x="76789" y="28"/>
                  </a:lnTo>
                  <a:lnTo>
                    <a:pt x="738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1522050" y="2007600"/>
              <a:ext cx="315850" cy="3085775"/>
            </a:xfrm>
            <a:custGeom>
              <a:avLst/>
              <a:gdLst/>
              <a:ahLst/>
              <a:cxnLst/>
              <a:rect l="l" t="t" r="r" b="b"/>
              <a:pathLst>
                <a:path w="12634" h="123431" extrusionOk="0">
                  <a:moveTo>
                    <a:pt x="4552" y="1"/>
                  </a:moveTo>
                  <a:lnTo>
                    <a:pt x="1" y="123430"/>
                  </a:lnTo>
                  <a:lnTo>
                    <a:pt x="12633" y="123430"/>
                  </a:lnTo>
                  <a:lnTo>
                    <a:pt x="80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1527575" y="597475"/>
              <a:ext cx="304125" cy="1339825"/>
            </a:xfrm>
            <a:custGeom>
              <a:avLst/>
              <a:gdLst/>
              <a:ahLst/>
              <a:cxnLst/>
              <a:rect l="l" t="t" r="r" b="b"/>
              <a:pathLst>
                <a:path w="12165" h="53593" extrusionOk="0">
                  <a:moveTo>
                    <a:pt x="6096" y="0"/>
                  </a:moveTo>
                  <a:lnTo>
                    <a:pt x="5462" y="1186"/>
                  </a:lnTo>
                  <a:lnTo>
                    <a:pt x="4882" y="2400"/>
                  </a:lnTo>
                  <a:lnTo>
                    <a:pt x="4331" y="3614"/>
                  </a:lnTo>
                  <a:lnTo>
                    <a:pt x="3834" y="4827"/>
                  </a:lnTo>
                  <a:lnTo>
                    <a:pt x="3365" y="6041"/>
                  </a:lnTo>
                  <a:lnTo>
                    <a:pt x="2924" y="7254"/>
                  </a:lnTo>
                  <a:lnTo>
                    <a:pt x="2538" y="8468"/>
                  </a:lnTo>
                  <a:lnTo>
                    <a:pt x="2152" y="9654"/>
                  </a:lnTo>
                  <a:lnTo>
                    <a:pt x="1821" y="10868"/>
                  </a:lnTo>
                  <a:lnTo>
                    <a:pt x="1517" y="12081"/>
                  </a:lnTo>
                  <a:lnTo>
                    <a:pt x="1242" y="13267"/>
                  </a:lnTo>
                  <a:lnTo>
                    <a:pt x="1021" y="14481"/>
                  </a:lnTo>
                  <a:lnTo>
                    <a:pt x="800" y="15667"/>
                  </a:lnTo>
                  <a:lnTo>
                    <a:pt x="607" y="16853"/>
                  </a:lnTo>
                  <a:lnTo>
                    <a:pt x="442" y="18039"/>
                  </a:lnTo>
                  <a:lnTo>
                    <a:pt x="331" y="19197"/>
                  </a:lnTo>
                  <a:lnTo>
                    <a:pt x="221" y="20356"/>
                  </a:lnTo>
                  <a:lnTo>
                    <a:pt x="138" y="21514"/>
                  </a:lnTo>
                  <a:lnTo>
                    <a:pt x="56" y="22673"/>
                  </a:lnTo>
                  <a:lnTo>
                    <a:pt x="28" y="23804"/>
                  </a:lnTo>
                  <a:lnTo>
                    <a:pt x="0" y="24935"/>
                  </a:lnTo>
                  <a:lnTo>
                    <a:pt x="0" y="26038"/>
                  </a:lnTo>
                  <a:lnTo>
                    <a:pt x="28" y="27141"/>
                  </a:lnTo>
                  <a:lnTo>
                    <a:pt x="83" y="28244"/>
                  </a:lnTo>
                  <a:lnTo>
                    <a:pt x="138" y="29320"/>
                  </a:lnTo>
                  <a:lnTo>
                    <a:pt x="221" y="30368"/>
                  </a:lnTo>
                  <a:lnTo>
                    <a:pt x="414" y="32464"/>
                  </a:lnTo>
                  <a:lnTo>
                    <a:pt x="662" y="34478"/>
                  </a:lnTo>
                  <a:lnTo>
                    <a:pt x="966" y="36409"/>
                  </a:lnTo>
                  <a:lnTo>
                    <a:pt x="1297" y="38284"/>
                  </a:lnTo>
                  <a:lnTo>
                    <a:pt x="1683" y="40077"/>
                  </a:lnTo>
                  <a:lnTo>
                    <a:pt x="2069" y="41787"/>
                  </a:lnTo>
                  <a:lnTo>
                    <a:pt x="2483" y="43414"/>
                  </a:lnTo>
                  <a:lnTo>
                    <a:pt x="2897" y="44932"/>
                  </a:lnTo>
                  <a:lnTo>
                    <a:pt x="3338" y="46338"/>
                  </a:lnTo>
                  <a:lnTo>
                    <a:pt x="3752" y="47635"/>
                  </a:lnTo>
                  <a:lnTo>
                    <a:pt x="4165" y="48821"/>
                  </a:lnTo>
                  <a:lnTo>
                    <a:pt x="4551" y="49896"/>
                  </a:lnTo>
                  <a:lnTo>
                    <a:pt x="4910" y="50862"/>
                  </a:lnTo>
                  <a:lnTo>
                    <a:pt x="5544" y="52351"/>
                  </a:lnTo>
                  <a:lnTo>
                    <a:pt x="5931" y="53289"/>
                  </a:lnTo>
                  <a:lnTo>
                    <a:pt x="6096" y="53592"/>
                  </a:lnTo>
                  <a:lnTo>
                    <a:pt x="6234" y="53289"/>
                  </a:lnTo>
                  <a:lnTo>
                    <a:pt x="6648" y="52351"/>
                  </a:lnTo>
                  <a:lnTo>
                    <a:pt x="7255" y="50862"/>
                  </a:lnTo>
                  <a:lnTo>
                    <a:pt x="7641" y="49896"/>
                  </a:lnTo>
                  <a:lnTo>
                    <a:pt x="8027" y="48821"/>
                  </a:lnTo>
                  <a:lnTo>
                    <a:pt x="8441" y="47635"/>
                  </a:lnTo>
                  <a:lnTo>
                    <a:pt x="8854" y="46338"/>
                  </a:lnTo>
                  <a:lnTo>
                    <a:pt x="9268" y="44932"/>
                  </a:lnTo>
                  <a:lnTo>
                    <a:pt x="9709" y="43414"/>
                  </a:lnTo>
                  <a:lnTo>
                    <a:pt x="10123" y="41787"/>
                  </a:lnTo>
                  <a:lnTo>
                    <a:pt x="10509" y="40077"/>
                  </a:lnTo>
                  <a:lnTo>
                    <a:pt x="10895" y="38284"/>
                  </a:lnTo>
                  <a:lnTo>
                    <a:pt x="11226" y="36409"/>
                  </a:lnTo>
                  <a:lnTo>
                    <a:pt x="11530" y="34478"/>
                  </a:lnTo>
                  <a:lnTo>
                    <a:pt x="11778" y="32464"/>
                  </a:lnTo>
                  <a:lnTo>
                    <a:pt x="11971" y="30368"/>
                  </a:lnTo>
                  <a:lnTo>
                    <a:pt x="12054" y="29320"/>
                  </a:lnTo>
                  <a:lnTo>
                    <a:pt x="12109" y="28244"/>
                  </a:lnTo>
                  <a:lnTo>
                    <a:pt x="12164" y="27141"/>
                  </a:lnTo>
                  <a:lnTo>
                    <a:pt x="12164" y="26038"/>
                  </a:lnTo>
                  <a:lnTo>
                    <a:pt x="12164" y="24935"/>
                  </a:lnTo>
                  <a:lnTo>
                    <a:pt x="12164" y="23804"/>
                  </a:lnTo>
                  <a:lnTo>
                    <a:pt x="12109" y="22673"/>
                  </a:lnTo>
                  <a:lnTo>
                    <a:pt x="12054" y="21514"/>
                  </a:lnTo>
                  <a:lnTo>
                    <a:pt x="11971" y="20356"/>
                  </a:lnTo>
                  <a:lnTo>
                    <a:pt x="11861" y="19197"/>
                  </a:lnTo>
                  <a:lnTo>
                    <a:pt x="11723" y="18039"/>
                  </a:lnTo>
                  <a:lnTo>
                    <a:pt x="11585" y="16853"/>
                  </a:lnTo>
                  <a:lnTo>
                    <a:pt x="11392" y="15667"/>
                  </a:lnTo>
                  <a:lnTo>
                    <a:pt x="11171" y="14481"/>
                  </a:lnTo>
                  <a:lnTo>
                    <a:pt x="10923" y="13267"/>
                  </a:lnTo>
                  <a:lnTo>
                    <a:pt x="10675" y="12081"/>
                  </a:lnTo>
                  <a:lnTo>
                    <a:pt x="10371" y="10868"/>
                  </a:lnTo>
                  <a:lnTo>
                    <a:pt x="10013" y="9654"/>
                  </a:lnTo>
                  <a:lnTo>
                    <a:pt x="9654" y="8468"/>
                  </a:lnTo>
                  <a:lnTo>
                    <a:pt x="9268" y="7254"/>
                  </a:lnTo>
                  <a:lnTo>
                    <a:pt x="8827" y="6041"/>
                  </a:lnTo>
                  <a:lnTo>
                    <a:pt x="8358" y="4827"/>
                  </a:lnTo>
                  <a:lnTo>
                    <a:pt x="7834" y="3614"/>
                  </a:lnTo>
                  <a:lnTo>
                    <a:pt x="7310" y="2400"/>
                  </a:lnTo>
                  <a:lnTo>
                    <a:pt x="6703" y="118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13925" y="1937275"/>
              <a:ext cx="1166075" cy="655775"/>
            </a:xfrm>
            <a:custGeom>
              <a:avLst/>
              <a:gdLst/>
              <a:ahLst/>
              <a:cxnLst/>
              <a:rect l="l" t="t" r="r" b="b"/>
              <a:pathLst>
                <a:path w="46643" h="26231" extrusionOk="0">
                  <a:moveTo>
                    <a:pt x="46642" y="0"/>
                  </a:moveTo>
                  <a:lnTo>
                    <a:pt x="46283" y="28"/>
                  </a:lnTo>
                  <a:lnTo>
                    <a:pt x="45263" y="138"/>
                  </a:lnTo>
                  <a:lnTo>
                    <a:pt x="43663" y="331"/>
                  </a:lnTo>
                  <a:lnTo>
                    <a:pt x="42670" y="469"/>
                  </a:lnTo>
                  <a:lnTo>
                    <a:pt x="41539" y="662"/>
                  </a:lnTo>
                  <a:lnTo>
                    <a:pt x="40326" y="883"/>
                  </a:lnTo>
                  <a:lnTo>
                    <a:pt x="38974" y="1131"/>
                  </a:lnTo>
                  <a:lnTo>
                    <a:pt x="37540" y="1462"/>
                  </a:lnTo>
                  <a:lnTo>
                    <a:pt x="35995" y="1821"/>
                  </a:lnTo>
                  <a:lnTo>
                    <a:pt x="34396" y="2262"/>
                  </a:lnTo>
                  <a:lnTo>
                    <a:pt x="32713" y="2758"/>
                  </a:lnTo>
                  <a:lnTo>
                    <a:pt x="30975" y="3283"/>
                  </a:lnTo>
                  <a:lnTo>
                    <a:pt x="29183" y="3917"/>
                  </a:lnTo>
                  <a:lnTo>
                    <a:pt x="27335" y="4606"/>
                  </a:lnTo>
                  <a:lnTo>
                    <a:pt x="25459" y="5379"/>
                  </a:lnTo>
                  <a:lnTo>
                    <a:pt x="23556" y="6206"/>
                  </a:lnTo>
                  <a:lnTo>
                    <a:pt x="22591" y="6675"/>
                  </a:lnTo>
                  <a:lnTo>
                    <a:pt x="21625" y="7144"/>
                  </a:lnTo>
                  <a:lnTo>
                    <a:pt x="20660" y="7640"/>
                  </a:lnTo>
                  <a:lnTo>
                    <a:pt x="19694" y="8165"/>
                  </a:lnTo>
                  <a:lnTo>
                    <a:pt x="18729" y="8716"/>
                  </a:lnTo>
                  <a:lnTo>
                    <a:pt x="17736" y="9268"/>
                  </a:lnTo>
                  <a:lnTo>
                    <a:pt x="16771" y="9875"/>
                  </a:lnTo>
                  <a:lnTo>
                    <a:pt x="15805" y="10481"/>
                  </a:lnTo>
                  <a:lnTo>
                    <a:pt x="14840" y="11116"/>
                  </a:lnTo>
                  <a:lnTo>
                    <a:pt x="13875" y="11778"/>
                  </a:lnTo>
                  <a:lnTo>
                    <a:pt x="12937" y="12467"/>
                  </a:lnTo>
                  <a:lnTo>
                    <a:pt x="11971" y="13184"/>
                  </a:lnTo>
                  <a:lnTo>
                    <a:pt x="11034" y="13929"/>
                  </a:lnTo>
                  <a:lnTo>
                    <a:pt x="10096" y="14701"/>
                  </a:lnTo>
                  <a:lnTo>
                    <a:pt x="9186" y="15501"/>
                  </a:lnTo>
                  <a:lnTo>
                    <a:pt x="8275" y="16329"/>
                  </a:lnTo>
                  <a:lnTo>
                    <a:pt x="7365" y="17156"/>
                  </a:lnTo>
                  <a:lnTo>
                    <a:pt x="6483" y="18039"/>
                  </a:lnTo>
                  <a:lnTo>
                    <a:pt x="5628" y="18977"/>
                  </a:lnTo>
                  <a:lnTo>
                    <a:pt x="4773" y="19915"/>
                  </a:lnTo>
                  <a:lnTo>
                    <a:pt x="3917" y="20880"/>
                  </a:lnTo>
                  <a:lnTo>
                    <a:pt x="3090" y="21873"/>
                  </a:lnTo>
                  <a:lnTo>
                    <a:pt x="2290" y="22921"/>
                  </a:lnTo>
                  <a:lnTo>
                    <a:pt x="1518" y="23997"/>
                  </a:lnTo>
                  <a:lnTo>
                    <a:pt x="746" y="25100"/>
                  </a:lnTo>
                  <a:lnTo>
                    <a:pt x="1" y="26231"/>
                  </a:lnTo>
                  <a:lnTo>
                    <a:pt x="1352" y="26176"/>
                  </a:lnTo>
                  <a:lnTo>
                    <a:pt x="2676" y="26093"/>
                  </a:lnTo>
                  <a:lnTo>
                    <a:pt x="4000" y="25983"/>
                  </a:lnTo>
                  <a:lnTo>
                    <a:pt x="5297" y="25817"/>
                  </a:lnTo>
                  <a:lnTo>
                    <a:pt x="6593" y="25652"/>
                  </a:lnTo>
                  <a:lnTo>
                    <a:pt x="7862" y="25431"/>
                  </a:lnTo>
                  <a:lnTo>
                    <a:pt x="9103" y="25183"/>
                  </a:lnTo>
                  <a:lnTo>
                    <a:pt x="10344" y="24934"/>
                  </a:lnTo>
                  <a:lnTo>
                    <a:pt x="11558" y="24631"/>
                  </a:lnTo>
                  <a:lnTo>
                    <a:pt x="12744" y="24300"/>
                  </a:lnTo>
                  <a:lnTo>
                    <a:pt x="13930" y="23969"/>
                  </a:lnTo>
                  <a:lnTo>
                    <a:pt x="15088" y="23583"/>
                  </a:lnTo>
                  <a:lnTo>
                    <a:pt x="16219" y="23197"/>
                  </a:lnTo>
                  <a:lnTo>
                    <a:pt x="17350" y="22783"/>
                  </a:lnTo>
                  <a:lnTo>
                    <a:pt x="18453" y="22342"/>
                  </a:lnTo>
                  <a:lnTo>
                    <a:pt x="19529" y="21873"/>
                  </a:lnTo>
                  <a:lnTo>
                    <a:pt x="20605" y="21404"/>
                  </a:lnTo>
                  <a:lnTo>
                    <a:pt x="21653" y="20907"/>
                  </a:lnTo>
                  <a:lnTo>
                    <a:pt x="22673" y="20411"/>
                  </a:lnTo>
                  <a:lnTo>
                    <a:pt x="23666" y="19887"/>
                  </a:lnTo>
                  <a:lnTo>
                    <a:pt x="24659" y="19335"/>
                  </a:lnTo>
                  <a:lnTo>
                    <a:pt x="25625" y="18784"/>
                  </a:lnTo>
                  <a:lnTo>
                    <a:pt x="26590" y="18232"/>
                  </a:lnTo>
                  <a:lnTo>
                    <a:pt x="27500" y="17680"/>
                  </a:lnTo>
                  <a:lnTo>
                    <a:pt x="28410" y="17101"/>
                  </a:lnTo>
                  <a:lnTo>
                    <a:pt x="29321" y="16494"/>
                  </a:lnTo>
                  <a:lnTo>
                    <a:pt x="31031" y="15308"/>
                  </a:lnTo>
                  <a:lnTo>
                    <a:pt x="32658" y="14095"/>
                  </a:lnTo>
                  <a:lnTo>
                    <a:pt x="34203" y="12881"/>
                  </a:lnTo>
                  <a:lnTo>
                    <a:pt x="35664" y="11667"/>
                  </a:lnTo>
                  <a:lnTo>
                    <a:pt x="37044" y="10481"/>
                  </a:lnTo>
                  <a:lnTo>
                    <a:pt x="38340" y="9295"/>
                  </a:lnTo>
                  <a:lnTo>
                    <a:pt x="39526" y="8137"/>
                  </a:lnTo>
                  <a:lnTo>
                    <a:pt x="40657" y="7034"/>
                  </a:lnTo>
                  <a:lnTo>
                    <a:pt x="41677" y="5958"/>
                  </a:lnTo>
                  <a:lnTo>
                    <a:pt x="42588" y="4965"/>
                  </a:lnTo>
                  <a:lnTo>
                    <a:pt x="43443" y="4027"/>
                  </a:lnTo>
                  <a:lnTo>
                    <a:pt x="44187" y="3145"/>
                  </a:lnTo>
                  <a:lnTo>
                    <a:pt x="44822" y="2372"/>
                  </a:lnTo>
                  <a:lnTo>
                    <a:pt x="45815" y="1104"/>
                  </a:lnTo>
                  <a:lnTo>
                    <a:pt x="46421" y="304"/>
                  </a:lnTo>
                  <a:lnTo>
                    <a:pt x="46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1679975" y="1937275"/>
              <a:ext cx="1166050" cy="655775"/>
            </a:xfrm>
            <a:custGeom>
              <a:avLst/>
              <a:gdLst/>
              <a:ahLst/>
              <a:cxnLst/>
              <a:rect l="l" t="t" r="r" b="b"/>
              <a:pathLst>
                <a:path w="46642" h="26231" extrusionOk="0">
                  <a:moveTo>
                    <a:pt x="0" y="0"/>
                  </a:moveTo>
                  <a:lnTo>
                    <a:pt x="193" y="304"/>
                  </a:lnTo>
                  <a:lnTo>
                    <a:pt x="800" y="1104"/>
                  </a:lnTo>
                  <a:lnTo>
                    <a:pt x="1820" y="2372"/>
                  </a:lnTo>
                  <a:lnTo>
                    <a:pt x="2455" y="3145"/>
                  </a:lnTo>
                  <a:lnTo>
                    <a:pt x="3200" y="4027"/>
                  </a:lnTo>
                  <a:lnTo>
                    <a:pt x="4027" y="4965"/>
                  </a:lnTo>
                  <a:lnTo>
                    <a:pt x="4965" y="5958"/>
                  </a:lnTo>
                  <a:lnTo>
                    <a:pt x="5985" y="7034"/>
                  </a:lnTo>
                  <a:lnTo>
                    <a:pt x="7089" y="8137"/>
                  </a:lnTo>
                  <a:lnTo>
                    <a:pt x="8302" y="9295"/>
                  </a:lnTo>
                  <a:lnTo>
                    <a:pt x="9599" y="10481"/>
                  </a:lnTo>
                  <a:lnTo>
                    <a:pt x="10978" y="11667"/>
                  </a:lnTo>
                  <a:lnTo>
                    <a:pt x="12440" y="12881"/>
                  </a:lnTo>
                  <a:lnTo>
                    <a:pt x="13984" y="14095"/>
                  </a:lnTo>
                  <a:lnTo>
                    <a:pt x="15612" y="15308"/>
                  </a:lnTo>
                  <a:lnTo>
                    <a:pt x="17322" y="16494"/>
                  </a:lnTo>
                  <a:lnTo>
                    <a:pt x="18204" y="17101"/>
                  </a:lnTo>
                  <a:lnTo>
                    <a:pt x="19114" y="17680"/>
                  </a:lnTo>
                  <a:lnTo>
                    <a:pt x="20052" y="18232"/>
                  </a:lnTo>
                  <a:lnTo>
                    <a:pt x="20990" y="18784"/>
                  </a:lnTo>
                  <a:lnTo>
                    <a:pt x="21983" y="19335"/>
                  </a:lnTo>
                  <a:lnTo>
                    <a:pt x="22948" y="19887"/>
                  </a:lnTo>
                  <a:lnTo>
                    <a:pt x="23969" y="20411"/>
                  </a:lnTo>
                  <a:lnTo>
                    <a:pt x="24989" y="20907"/>
                  </a:lnTo>
                  <a:lnTo>
                    <a:pt x="26038" y="21404"/>
                  </a:lnTo>
                  <a:lnTo>
                    <a:pt x="27113" y="21873"/>
                  </a:lnTo>
                  <a:lnTo>
                    <a:pt x="28189" y="22342"/>
                  </a:lnTo>
                  <a:lnTo>
                    <a:pt x="29292" y="22783"/>
                  </a:lnTo>
                  <a:lnTo>
                    <a:pt x="30423" y="23197"/>
                  </a:lnTo>
                  <a:lnTo>
                    <a:pt x="31554" y="23583"/>
                  </a:lnTo>
                  <a:lnTo>
                    <a:pt x="32712" y="23969"/>
                  </a:lnTo>
                  <a:lnTo>
                    <a:pt x="33898" y="24300"/>
                  </a:lnTo>
                  <a:lnTo>
                    <a:pt x="35084" y="24631"/>
                  </a:lnTo>
                  <a:lnTo>
                    <a:pt x="36298" y="24934"/>
                  </a:lnTo>
                  <a:lnTo>
                    <a:pt x="37539" y="25183"/>
                  </a:lnTo>
                  <a:lnTo>
                    <a:pt x="38780" y="25431"/>
                  </a:lnTo>
                  <a:lnTo>
                    <a:pt x="40049" y="25652"/>
                  </a:lnTo>
                  <a:lnTo>
                    <a:pt x="41346" y="25817"/>
                  </a:lnTo>
                  <a:lnTo>
                    <a:pt x="42642" y="25983"/>
                  </a:lnTo>
                  <a:lnTo>
                    <a:pt x="43966" y="26093"/>
                  </a:lnTo>
                  <a:lnTo>
                    <a:pt x="45290" y="26176"/>
                  </a:lnTo>
                  <a:lnTo>
                    <a:pt x="46641" y="26231"/>
                  </a:lnTo>
                  <a:lnTo>
                    <a:pt x="45897" y="25100"/>
                  </a:lnTo>
                  <a:lnTo>
                    <a:pt x="45124" y="23997"/>
                  </a:lnTo>
                  <a:lnTo>
                    <a:pt x="44352" y="22921"/>
                  </a:lnTo>
                  <a:lnTo>
                    <a:pt x="43552" y="21873"/>
                  </a:lnTo>
                  <a:lnTo>
                    <a:pt x="42725" y="20880"/>
                  </a:lnTo>
                  <a:lnTo>
                    <a:pt x="41870" y="19915"/>
                  </a:lnTo>
                  <a:lnTo>
                    <a:pt x="41015" y="18977"/>
                  </a:lnTo>
                  <a:lnTo>
                    <a:pt x="40160" y="18039"/>
                  </a:lnTo>
                  <a:lnTo>
                    <a:pt x="39249" y="17156"/>
                  </a:lnTo>
                  <a:lnTo>
                    <a:pt x="38367" y="16329"/>
                  </a:lnTo>
                  <a:lnTo>
                    <a:pt x="37456" y="15501"/>
                  </a:lnTo>
                  <a:lnTo>
                    <a:pt x="36519" y="14701"/>
                  </a:lnTo>
                  <a:lnTo>
                    <a:pt x="35608" y="13929"/>
                  </a:lnTo>
                  <a:lnTo>
                    <a:pt x="34643" y="13184"/>
                  </a:lnTo>
                  <a:lnTo>
                    <a:pt x="33705" y="12467"/>
                  </a:lnTo>
                  <a:lnTo>
                    <a:pt x="32768" y="11778"/>
                  </a:lnTo>
                  <a:lnTo>
                    <a:pt x="31802" y="11116"/>
                  </a:lnTo>
                  <a:lnTo>
                    <a:pt x="30837" y="10481"/>
                  </a:lnTo>
                  <a:lnTo>
                    <a:pt x="29871" y="9875"/>
                  </a:lnTo>
                  <a:lnTo>
                    <a:pt x="28878" y="9268"/>
                  </a:lnTo>
                  <a:lnTo>
                    <a:pt x="27913" y="8716"/>
                  </a:lnTo>
                  <a:lnTo>
                    <a:pt x="26948" y="8165"/>
                  </a:lnTo>
                  <a:lnTo>
                    <a:pt x="25982" y="7640"/>
                  </a:lnTo>
                  <a:lnTo>
                    <a:pt x="25017" y="7144"/>
                  </a:lnTo>
                  <a:lnTo>
                    <a:pt x="24052" y="6675"/>
                  </a:lnTo>
                  <a:lnTo>
                    <a:pt x="23086" y="6206"/>
                  </a:lnTo>
                  <a:lnTo>
                    <a:pt x="21183" y="5379"/>
                  </a:lnTo>
                  <a:lnTo>
                    <a:pt x="19307" y="4606"/>
                  </a:lnTo>
                  <a:lnTo>
                    <a:pt x="17459" y="3917"/>
                  </a:lnTo>
                  <a:lnTo>
                    <a:pt x="15667" y="3283"/>
                  </a:lnTo>
                  <a:lnTo>
                    <a:pt x="13929" y="2758"/>
                  </a:lnTo>
                  <a:lnTo>
                    <a:pt x="12246" y="2262"/>
                  </a:lnTo>
                  <a:lnTo>
                    <a:pt x="10619" y="1821"/>
                  </a:lnTo>
                  <a:lnTo>
                    <a:pt x="9102" y="1462"/>
                  </a:lnTo>
                  <a:lnTo>
                    <a:pt x="7668" y="1131"/>
                  </a:lnTo>
                  <a:lnTo>
                    <a:pt x="6316" y="883"/>
                  </a:lnTo>
                  <a:lnTo>
                    <a:pt x="5075" y="662"/>
                  </a:lnTo>
                  <a:lnTo>
                    <a:pt x="3972" y="469"/>
                  </a:lnTo>
                  <a:lnTo>
                    <a:pt x="2951" y="331"/>
                  </a:lnTo>
                  <a:lnTo>
                    <a:pt x="1352" y="138"/>
                  </a:lnTo>
                  <a:lnTo>
                    <a:pt x="359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1488950" y="1745575"/>
              <a:ext cx="382050" cy="383425"/>
            </a:xfrm>
            <a:custGeom>
              <a:avLst/>
              <a:gdLst/>
              <a:ahLst/>
              <a:cxnLst/>
              <a:rect l="l" t="t" r="r" b="b"/>
              <a:pathLst>
                <a:path w="15282" h="15337" extrusionOk="0">
                  <a:moveTo>
                    <a:pt x="7641" y="0"/>
                  </a:moveTo>
                  <a:lnTo>
                    <a:pt x="7255" y="28"/>
                  </a:lnTo>
                  <a:lnTo>
                    <a:pt x="6869" y="56"/>
                  </a:lnTo>
                  <a:lnTo>
                    <a:pt x="6483" y="111"/>
                  </a:lnTo>
                  <a:lnTo>
                    <a:pt x="6096" y="166"/>
                  </a:lnTo>
                  <a:lnTo>
                    <a:pt x="5738" y="249"/>
                  </a:lnTo>
                  <a:lnTo>
                    <a:pt x="5379" y="359"/>
                  </a:lnTo>
                  <a:lnTo>
                    <a:pt x="5021" y="469"/>
                  </a:lnTo>
                  <a:lnTo>
                    <a:pt x="4662" y="607"/>
                  </a:lnTo>
                  <a:lnTo>
                    <a:pt x="4331" y="773"/>
                  </a:lnTo>
                  <a:lnTo>
                    <a:pt x="4000" y="938"/>
                  </a:lnTo>
                  <a:lnTo>
                    <a:pt x="3669" y="1131"/>
                  </a:lnTo>
                  <a:lnTo>
                    <a:pt x="3366" y="1324"/>
                  </a:lnTo>
                  <a:lnTo>
                    <a:pt x="3062" y="1545"/>
                  </a:lnTo>
                  <a:lnTo>
                    <a:pt x="2787" y="1766"/>
                  </a:lnTo>
                  <a:lnTo>
                    <a:pt x="2511" y="2014"/>
                  </a:lnTo>
                  <a:lnTo>
                    <a:pt x="2235" y="2262"/>
                  </a:lnTo>
                  <a:lnTo>
                    <a:pt x="1987" y="2510"/>
                  </a:lnTo>
                  <a:lnTo>
                    <a:pt x="1739" y="2814"/>
                  </a:lnTo>
                  <a:lnTo>
                    <a:pt x="1518" y="3090"/>
                  </a:lnTo>
                  <a:lnTo>
                    <a:pt x="1297" y="3393"/>
                  </a:lnTo>
                  <a:lnTo>
                    <a:pt x="1104" y="3696"/>
                  </a:lnTo>
                  <a:lnTo>
                    <a:pt x="911" y="4027"/>
                  </a:lnTo>
                  <a:lnTo>
                    <a:pt x="746" y="4358"/>
                  </a:lnTo>
                  <a:lnTo>
                    <a:pt x="608" y="4689"/>
                  </a:lnTo>
                  <a:lnTo>
                    <a:pt x="470" y="5048"/>
                  </a:lnTo>
                  <a:lnTo>
                    <a:pt x="332" y="5407"/>
                  </a:lnTo>
                  <a:lnTo>
                    <a:pt x="249" y="5765"/>
                  </a:lnTo>
                  <a:lnTo>
                    <a:pt x="166" y="6124"/>
                  </a:lnTo>
                  <a:lnTo>
                    <a:pt x="84" y="6510"/>
                  </a:lnTo>
                  <a:lnTo>
                    <a:pt x="28" y="6896"/>
                  </a:lnTo>
                  <a:lnTo>
                    <a:pt x="1" y="7282"/>
                  </a:lnTo>
                  <a:lnTo>
                    <a:pt x="1" y="7668"/>
                  </a:lnTo>
                  <a:lnTo>
                    <a:pt x="1" y="8054"/>
                  </a:lnTo>
                  <a:lnTo>
                    <a:pt x="28" y="8468"/>
                  </a:lnTo>
                  <a:lnTo>
                    <a:pt x="84" y="8827"/>
                  </a:lnTo>
                  <a:lnTo>
                    <a:pt x="166" y="9213"/>
                  </a:lnTo>
                  <a:lnTo>
                    <a:pt x="249" y="9599"/>
                  </a:lnTo>
                  <a:lnTo>
                    <a:pt x="332" y="9958"/>
                  </a:lnTo>
                  <a:lnTo>
                    <a:pt x="470" y="10316"/>
                  </a:lnTo>
                  <a:lnTo>
                    <a:pt x="608" y="10647"/>
                  </a:lnTo>
                  <a:lnTo>
                    <a:pt x="746" y="11006"/>
                  </a:lnTo>
                  <a:lnTo>
                    <a:pt x="911" y="11309"/>
                  </a:lnTo>
                  <a:lnTo>
                    <a:pt x="1104" y="11640"/>
                  </a:lnTo>
                  <a:lnTo>
                    <a:pt x="1297" y="11943"/>
                  </a:lnTo>
                  <a:lnTo>
                    <a:pt x="1518" y="12247"/>
                  </a:lnTo>
                  <a:lnTo>
                    <a:pt x="1739" y="12550"/>
                  </a:lnTo>
                  <a:lnTo>
                    <a:pt x="1987" y="12826"/>
                  </a:lnTo>
                  <a:lnTo>
                    <a:pt x="2235" y="13074"/>
                  </a:lnTo>
                  <a:lnTo>
                    <a:pt x="2511" y="13350"/>
                  </a:lnTo>
                  <a:lnTo>
                    <a:pt x="2787" y="13571"/>
                  </a:lnTo>
                  <a:lnTo>
                    <a:pt x="3062" y="13819"/>
                  </a:lnTo>
                  <a:lnTo>
                    <a:pt x="3366" y="14012"/>
                  </a:lnTo>
                  <a:lnTo>
                    <a:pt x="3669" y="14233"/>
                  </a:lnTo>
                  <a:lnTo>
                    <a:pt x="4000" y="14398"/>
                  </a:lnTo>
                  <a:lnTo>
                    <a:pt x="4331" y="14564"/>
                  </a:lnTo>
                  <a:lnTo>
                    <a:pt x="4662" y="14729"/>
                  </a:lnTo>
                  <a:lnTo>
                    <a:pt x="5021" y="14867"/>
                  </a:lnTo>
                  <a:lnTo>
                    <a:pt x="5379" y="14978"/>
                  </a:lnTo>
                  <a:lnTo>
                    <a:pt x="5738" y="15088"/>
                  </a:lnTo>
                  <a:lnTo>
                    <a:pt x="6096" y="15171"/>
                  </a:lnTo>
                  <a:lnTo>
                    <a:pt x="6483" y="15253"/>
                  </a:lnTo>
                  <a:lnTo>
                    <a:pt x="6869" y="15281"/>
                  </a:lnTo>
                  <a:lnTo>
                    <a:pt x="7255" y="15308"/>
                  </a:lnTo>
                  <a:lnTo>
                    <a:pt x="7641" y="15336"/>
                  </a:lnTo>
                  <a:lnTo>
                    <a:pt x="8027" y="15308"/>
                  </a:lnTo>
                  <a:lnTo>
                    <a:pt x="8413" y="15281"/>
                  </a:lnTo>
                  <a:lnTo>
                    <a:pt x="8800" y="15253"/>
                  </a:lnTo>
                  <a:lnTo>
                    <a:pt x="9186" y="15171"/>
                  </a:lnTo>
                  <a:lnTo>
                    <a:pt x="9544" y="15088"/>
                  </a:lnTo>
                  <a:lnTo>
                    <a:pt x="9903" y="14978"/>
                  </a:lnTo>
                  <a:lnTo>
                    <a:pt x="10261" y="14867"/>
                  </a:lnTo>
                  <a:lnTo>
                    <a:pt x="10620" y="14729"/>
                  </a:lnTo>
                  <a:lnTo>
                    <a:pt x="10951" y="14564"/>
                  </a:lnTo>
                  <a:lnTo>
                    <a:pt x="11282" y="14398"/>
                  </a:lnTo>
                  <a:lnTo>
                    <a:pt x="11613" y="14233"/>
                  </a:lnTo>
                  <a:lnTo>
                    <a:pt x="11916" y="14012"/>
                  </a:lnTo>
                  <a:lnTo>
                    <a:pt x="12220" y="13819"/>
                  </a:lnTo>
                  <a:lnTo>
                    <a:pt x="12496" y="13571"/>
                  </a:lnTo>
                  <a:lnTo>
                    <a:pt x="12771" y="13350"/>
                  </a:lnTo>
                  <a:lnTo>
                    <a:pt x="13047" y="13074"/>
                  </a:lnTo>
                  <a:lnTo>
                    <a:pt x="13295" y="12826"/>
                  </a:lnTo>
                  <a:lnTo>
                    <a:pt x="13544" y="12550"/>
                  </a:lnTo>
                  <a:lnTo>
                    <a:pt x="13764" y="12247"/>
                  </a:lnTo>
                  <a:lnTo>
                    <a:pt x="13985" y="11943"/>
                  </a:lnTo>
                  <a:lnTo>
                    <a:pt x="14178" y="11640"/>
                  </a:lnTo>
                  <a:lnTo>
                    <a:pt x="14344" y="11309"/>
                  </a:lnTo>
                  <a:lnTo>
                    <a:pt x="14537" y="11006"/>
                  </a:lnTo>
                  <a:lnTo>
                    <a:pt x="14674" y="10647"/>
                  </a:lnTo>
                  <a:lnTo>
                    <a:pt x="14812" y="10316"/>
                  </a:lnTo>
                  <a:lnTo>
                    <a:pt x="14923" y="9958"/>
                  </a:lnTo>
                  <a:lnTo>
                    <a:pt x="15033" y="9599"/>
                  </a:lnTo>
                  <a:lnTo>
                    <a:pt x="15116" y="9213"/>
                  </a:lnTo>
                  <a:lnTo>
                    <a:pt x="15199" y="8827"/>
                  </a:lnTo>
                  <a:lnTo>
                    <a:pt x="15226" y="8468"/>
                  </a:lnTo>
                  <a:lnTo>
                    <a:pt x="15281" y="8054"/>
                  </a:lnTo>
                  <a:lnTo>
                    <a:pt x="15281" y="7668"/>
                  </a:lnTo>
                  <a:lnTo>
                    <a:pt x="15281" y="7282"/>
                  </a:lnTo>
                  <a:lnTo>
                    <a:pt x="15226" y="6896"/>
                  </a:lnTo>
                  <a:lnTo>
                    <a:pt x="15199" y="6510"/>
                  </a:lnTo>
                  <a:lnTo>
                    <a:pt x="15116" y="6124"/>
                  </a:lnTo>
                  <a:lnTo>
                    <a:pt x="15033" y="5765"/>
                  </a:lnTo>
                  <a:lnTo>
                    <a:pt x="14923" y="5407"/>
                  </a:lnTo>
                  <a:lnTo>
                    <a:pt x="14812" y="5048"/>
                  </a:lnTo>
                  <a:lnTo>
                    <a:pt x="14674" y="4689"/>
                  </a:lnTo>
                  <a:lnTo>
                    <a:pt x="14537" y="4358"/>
                  </a:lnTo>
                  <a:lnTo>
                    <a:pt x="14344" y="4027"/>
                  </a:lnTo>
                  <a:lnTo>
                    <a:pt x="14178" y="3696"/>
                  </a:lnTo>
                  <a:lnTo>
                    <a:pt x="13985" y="3393"/>
                  </a:lnTo>
                  <a:lnTo>
                    <a:pt x="13764" y="3090"/>
                  </a:lnTo>
                  <a:lnTo>
                    <a:pt x="13544" y="2814"/>
                  </a:lnTo>
                  <a:lnTo>
                    <a:pt x="13295" y="2510"/>
                  </a:lnTo>
                  <a:lnTo>
                    <a:pt x="13047" y="2262"/>
                  </a:lnTo>
                  <a:lnTo>
                    <a:pt x="12771" y="2014"/>
                  </a:lnTo>
                  <a:lnTo>
                    <a:pt x="12496" y="1766"/>
                  </a:lnTo>
                  <a:lnTo>
                    <a:pt x="12220" y="1545"/>
                  </a:lnTo>
                  <a:lnTo>
                    <a:pt x="11916" y="1324"/>
                  </a:lnTo>
                  <a:lnTo>
                    <a:pt x="11613" y="1131"/>
                  </a:lnTo>
                  <a:lnTo>
                    <a:pt x="11282" y="938"/>
                  </a:lnTo>
                  <a:lnTo>
                    <a:pt x="10951" y="773"/>
                  </a:lnTo>
                  <a:lnTo>
                    <a:pt x="10620" y="607"/>
                  </a:lnTo>
                  <a:lnTo>
                    <a:pt x="10261" y="469"/>
                  </a:lnTo>
                  <a:lnTo>
                    <a:pt x="9903" y="359"/>
                  </a:lnTo>
                  <a:lnTo>
                    <a:pt x="9544" y="249"/>
                  </a:lnTo>
                  <a:lnTo>
                    <a:pt x="9186" y="166"/>
                  </a:lnTo>
                  <a:lnTo>
                    <a:pt x="8800" y="111"/>
                  </a:lnTo>
                  <a:lnTo>
                    <a:pt x="8413" y="56"/>
                  </a:lnTo>
                  <a:lnTo>
                    <a:pt x="8027" y="28"/>
                  </a:lnTo>
                  <a:lnTo>
                    <a:pt x="7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1572400" y="1829700"/>
              <a:ext cx="215150" cy="215850"/>
            </a:xfrm>
            <a:custGeom>
              <a:avLst/>
              <a:gdLst/>
              <a:ahLst/>
              <a:cxnLst/>
              <a:rect l="l" t="t" r="r" b="b"/>
              <a:pathLst>
                <a:path w="8606" h="8634" extrusionOk="0">
                  <a:moveTo>
                    <a:pt x="3862" y="0"/>
                  </a:moveTo>
                  <a:lnTo>
                    <a:pt x="3420" y="83"/>
                  </a:lnTo>
                  <a:lnTo>
                    <a:pt x="3007" y="194"/>
                  </a:lnTo>
                  <a:lnTo>
                    <a:pt x="2621" y="331"/>
                  </a:lnTo>
                  <a:lnTo>
                    <a:pt x="2234" y="525"/>
                  </a:lnTo>
                  <a:lnTo>
                    <a:pt x="1903" y="718"/>
                  </a:lnTo>
                  <a:lnTo>
                    <a:pt x="1572" y="966"/>
                  </a:lnTo>
                  <a:lnTo>
                    <a:pt x="1269" y="1242"/>
                  </a:lnTo>
                  <a:lnTo>
                    <a:pt x="966" y="1573"/>
                  </a:lnTo>
                  <a:lnTo>
                    <a:pt x="717" y="1904"/>
                  </a:lnTo>
                  <a:lnTo>
                    <a:pt x="524" y="2262"/>
                  </a:lnTo>
                  <a:lnTo>
                    <a:pt x="331" y="2621"/>
                  </a:lnTo>
                  <a:lnTo>
                    <a:pt x="193" y="3034"/>
                  </a:lnTo>
                  <a:lnTo>
                    <a:pt x="83" y="3448"/>
                  </a:lnTo>
                  <a:lnTo>
                    <a:pt x="28" y="3862"/>
                  </a:lnTo>
                  <a:lnTo>
                    <a:pt x="0" y="4303"/>
                  </a:lnTo>
                  <a:lnTo>
                    <a:pt x="28" y="4745"/>
                  </a:lnTo>
                  <a:lnTo>
                    <a:pt x="83" y="5186"/>
                  </a:lnTo>
                  <a:lnTo>
                    <a:pt x="193" y="5600"/>
                  </a:lnTo>
                  <a:lnTo>
                    <a:pt x="331" y="5986"/>
                  </a:lnTo>
                  <a:lnTo>
                    <a:pt x="524" y="6372"/>
                  </a:lnTo>
                  <a:lnTo>
                    <a:pt x="717" y="6730"/>
                  </a:lnTo>
                  <a:lnTo>
                    <a:pt x="966" y="7061"/>
                  </a:lnTo>
                  <a:lnTo>
                    <a:pt x="1269" y="7365"/>
                  </a:lnTo>
                  <a:lnTo>
                    <a:pt x="1572" y="7641"/>
                  </a:lnTo>
                  <a:lnTo>
                    <a:pt x="1903" y="7889"/>
                  </a:lnTo>
                  <a:lnTo>
                    <a:pt x="2234" y="8110"/>
                  </a:lnTo>
                  <a:lnTo>
                    <a:pt x="2621" y="8275"/>
                  </a:lnTo>
                  <a:lnTo>
                    <a:pt x="3007" y="8441"/>
                  </a:lnTo>
                  <a:lnTo>
                    <a:pt x="3420" y="8523"/>
                  </a:lnTo>
                  <a:lnTo>
                    <a:pt x="3862" y="8606"/>
                  </a:lnTo>
                  <a:lnTo>
                    <a:pt x="4303" y="8634"/>
                  </a:lnTo>
                  <a:lnTo>
                    <a:pt x="4744" y="8606"/>
                  </a:lnTo>
                  <a:lnTo>
                    <a:pt x="5158" y="8523"/>
                  </a:lnTo>
                  <a:lnTo>
                    <a:pt x="5572" y="8441"/>
                  </a:lnTo>
                  <a:lnTo>
                    <a:pt x="5986" y="8275"/>
                  </a:lnTo>
                  <a:lnTo>
                    <a:pt x="6344" y="8110"/>
                  </a:lnTo>
                  <a:lnTo>
                    <a:pt x="6703" y="7889"/>
                  </a:lnTo>
                  <a:lnTo>
                    <a:pt x="7034" y="7641"/>
                  </a:lnTo>
                  <a:lnTo>
                    <a:pt x="7337" y="7365"/>
                  </a:lnTo>
                  <a:lnTo>
                    <a:pt x="7613" y="7061"/>
                  </a:lnTo>
                  <a:lnTo>
                    <a:pt x="7861" y="6730"/>
                  </a:lnTo>
                  <a:lnTo>
                    <a:pt x="8082" y="6372"/>
                  </a:lnTo>
                  <a:lnTo>
                    <a:pt x="8275" y="5986"/>
                  </a:lnTo>
                  <a:lnTo>
                    <a:pt x="8413" y="5600"/>
                  </a:lnTo>
                  <a:lnTo>
                    <a:pt x="8523" y="5186"/>
                  </a:lnTo>
                  <a:lnTo>
                    <a:pt x="8578" y="4745"/>
                  </a:lnTo>
                  <a:lnTo>
                    <a:pt x="8606" y="4303"/>
                  </a:lnTo>
                  <a:lnTo>
                    <a:pt x="8578" y="3862"/>
                  </a:lnTo>
                  <a:lnTo>
                    <a:pt x="8523" y="3448"/>
                  </a:lnTo>
                  <a:lnTo>
                    <a:pt x="8413" y="3034"/>
                  </a:lnTo>
                  <a:lnTo>
                    <a:pt x="8275" y="2621"/>
                  </a:lnTo>
                  <a:lnTo>
                    <a:pt x="8082" y="2262"/>
                  </a:lnTo>
                  <a:lnTo>
                    <a:pt x="7861" y="1904"/>
                  </a:lnTo>
                  <a:lnTo>
                    <a:pt x="7613" y="1573"/>
                  </a:lnTo>
                  <a:lnTo>
                    <a:pt x="7337" y="1242"/>
                  </a:lnTo>
                  <a:lnTo>
                    <a:pt x="7034" y="966"/>
                  </a:lnTo>
                  <a:lnTo>
                    <a:pt x="6703" y="718"/>
                  </a:lnTo>
                  <a:lnTo>
                    <a:pt x="6344" y="525"/>
                  </a:lnTo>
                  <a:lnTo>
                    <a:pt x="5986" y="331"/>
                  </a:lnTo>
                  <a:lnTo>
                    <a:pt x="5572" y="194"/>
                  </a:lnTo>
                  <a:lnTo>
                    <a:pt x="5158" y="83"/>
                  </a:lnTo>
                  <a:lnTo>
                    <a:pt x="47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1666175" y="760900"/>
              <a:ext cx="26925" cy="915750"/>
            </a:xfrm>
            <a:custGeom>
              <a:avLst/>
              <a:gdLst/>
              <a:ahLst/>
              <a:cxnLst/>
              <a:rect l="l" t="t" r="r" b="b"/>
              <a:pathLst>
                <a:path w="1077" h="36630" extrusionOk="0">
                  <a:moveTo>
                    <a:pt x="442" y="0"/>
                  </a:moveTo>
                  <a:lnTo>
                    <a:pt x="359" y="28"/>
                  </a:lnTo>
                  <a:lnTo>
                    <a:pt x="249" y="55"/>
                  </a:lnTo>
                  <a:lnTo>
                    <a:pt x="193" y="138"/>
                  </a:lnTo>
                  <a:lnTo>
                    <a:pt x="111" y="193"/>
                  </a:lnTo>
                  <a:lnTo>
                    <a:pt x="56" y="276"/>
                  </a:lnTo>
                  <a:lnTo>
                    <a:pt x="28" y="386"/>
                  </a:lnTo>
                  <a:lnTo>
                    <a:pt x="0" y="524"/>
                  </a:lnTo>
                  <a:lnTo>
                    <a:pt x="0" y="36105"/>
                  </a:lnTo>
                  <a:lnTo>
                    <a:pt x="28" y="36243"/>
                  </a:lnTo>
                  <a:lnTo>
                    <a:pt x="56" y="36353"/>
                  </a:lnTo>
                  <a:lnTo>
                    <a:pt x="111" y="36436"/>
                  </a:lnTo>
                  <a:lnTo>
                    <a:pt x="193" y="36519"/>
                  </a:lnTo>
                  <a:lnTo>
                    <a:pt x="249" y="36574"/>
                  </a:lnTo>
                  <a:lnTo>
                    <a:pt x="359" y="36602"/>
                  </a:lnTo>
                  <a:lnTo>
                    <a:pt x="442" y="36629"/>
                  </a:lnTo>
                  <a:lnTo>
                    <a:pt x="662" y="36629"/>
                  </a:lnTo>
                  <a:lnTo>
                    <a:pt x="745" y="36602"/>
                  </a:lnTo>
                  <a:lnTo>
                    <a:pt x="828" y="36574"/>
                  </a:lnTo>
                  <a:lnTo>
                    <a:pt x="911" y="36519"/>
                  </a:lnTo>
                  <a:lnTo>
                    <a:pt x="993" y="36436"/>
                  </a:lnTo>
                  <a:lnTo>
                    <a:pt x="1049" y="36353"/>
                  </a:lnTo>
                  <a:lnTo>
                    <a:pt x="1076" y="36243"/>
                  </a:lnTo>
                  <a:lnTo>
                    <a:pt x="1076" y="36105"/>
                  </a:lnTo>
                  <a:lnTo>
                    <a:pt x="1076" y="524"/>
                  </a:lnTo>
                  <a:lnTo>
                    <a:pt x="1076" y="386"/>
                  </a:lnTo>
                  <a:lnTo>
                    <a:pt x="1049" y="276"/>
                  </a:lnTo>
                  <a:lnTo>
                    <a:pt x="993" y="193"/>
                  </a:lnTo>
                  <a:lnTo>
                    <a:pt x="911" y="138"/>
                  </a:lnTo>
                  <a:lnTo>
                    <a:pt x="828" y="55"/>
                  </a:lnTo>
                  <a:lnTo>
                    <a:pt x="745" y="2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1880625" y="2059325"/>
              <a:ext cx="807500" cy="454425"/>
            </a:xfrm>
            <a:custGeom>
              <a:avLst/>
              <a:gdLst/>
              <a:ahLst/>
              <a:cxnLst/>
              <a:rect l="l" t="t" r="r" b="b"/>
              <a:pathLst>
                <a:path w="32300" h="18177" extrusionOk="0">
                  <a:moveTo>
                    <a:pt x="469" y="0"/>
                  </a:moveTo>
                  <a:lnTo>
                    <a:pt x="387" y="28"/>
                  </a:lnTo>
                  <a:lnTo>
                    <a:pt x="276" y="83"/>
                  </a:lnTo>
                  <a:lnTo>
                    <a:pt x="221" y="138"/>
                  </a:lnTo>
                  <a:lnTo>
                    <a:pt x="138" y="221"/>
                  </a:lnTo>
                  <a:lnTo>
                    <a:pt x="83" y="304"/>
                  </a:lnTo>
                  <a:lnTo>
                    <a:pt x="56" y="386"/>
                  </a:lnTo>
                  <a:lnTo>
                    <a:pt x="28" y="497"/>
                  </a:lnTo>
                  <a:lnTo>
                    <a:pt x="0" y="580"/>
                  </a:lnTo>
                  <a:lnTo>
                    <a:pt x="28" y="690"/>
                  </a:lnTo>
                  <a:lnTo>
                    <a:pt x="56" y="773"/>
                  </a:lnTo>
                  <a:lnTo>
                    <a:pt x="111" y="855"/>
                  </a:lnTo>
                  <a:lnTo>
                    <a:pt x="194" y="938"/>
                  </a:lnTo>
                  <a:lnTo>
                    <a:pt x="276" y="1021"/>
                  </a:lnTo>
                  <a:lnTo>
                    <a:pt x="31527" y="18122"/>
                  </a:lnTo>
                  <a:lnTo>
                    <a:pt x="31637" y="18149"/>
                  </a:lnTo>
                  <a:lnTo>
                    <a:pt x="31747" y="18177"/>
                  </a:lnTo>
                  <a:lnTo>
                    <a:pt x="31830" y="18177"/>
                  </a:lnTo>
                  <a:lnTo>
                    <a:pt x="31940" y="18149"/>
                  </a:lnTo>
                  <a:lnTo>
                    <a:pt x="32023" y="18122"/>
                  </a:lnTo>
                  <a:lnTo>
                    <a:pt x="32106" y="18039"/>
                  </a:lnTo>
                  <a:lnTo>
                    <a:pt x="32161" y="17984"/>
                  </a:lnTo>
                  <a:lnTo>
                    <a:pt x="32216" y="17901"/>
                  </a:lnTo>
                  <a:lnTo>
                    <a:pt x="32271" y="17791"/>
                  </a:lnTo>
                  <a:lnTo>
                    <a:pt x="32299" y="17708"/>
                  </a:lnTo>
                  <a:lnTo>
                    <a:pt x="32299" y="17598"/>
                  </a:lnTo>
                  <a:lnTo>
                    <a:pt x="32299" y="17515"/>
                  </a:lnTo>
                  <a:lnTo>
                    <a:pt x="32271" y="17405"/>
                  </a:lnTo>
                  <a:lnTo>
                    <a:pt x="32216" y="17322"/>
                  </a:lnTo>
                  <a:lnTo>
                    <a:pt x="32134" y="17239"/>
                  </a:lnTo>
                  <a:lnTo>
                    <a:pt x="32023" y="17156"/>
                  </a:lnTo>
                  <a:lnTo>
                    <a:pt x="800" y="83"/>
                  </a:lnTo>
                  <a:lnTo>
                    <a:pt x="690" y="2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647700" y="2059325"/>
              <a:ext cx="807500" cy="454425"/>
            </a:xfrm>
            <a:custGeom>
              <a:avLst/>
              <a:gdLst/>
              <a:ahLst/>
              <a:cxnLst/>
              <a:rect l="l" t="t" r="r" b="b"/>
              <a:pathLst>
                <a:path w="32300" h="18177" extrusionOk="0">
                  <a:moveTo>
                    <a:pt x="31748" y="0"/>
                  </a:moveTo>
                  <a:lnTo>
                    <a:pt x="31637" y="28"/>
                  </a:lnTo>
                  <a:lnTo>
                    <a:pt x="31527" y="83"/>
                  </a:lnTo>
                  <a:lnTo>
                    <a:pt x="277" y="17156"/>
                  </a:lnTo>
                  <a:lnTo>
                    <a:pt x="194" y="17239"/>
                  </a:lnTo>
                  <a:lnTo>
                    <a:pt x="111" y="17322"/>
                  </a:lnTo>
                  <a:lnTo>
                    <a:pt x="56" y="17405"/>
                  </a:lnTo>
                  <a:lnTo>
                    <a:pt x="28" y="17515"/>
                  </a:lnTo>
                  <a:lnTo>
                    <a:pt x="1" y="17598"/>
                  </a:lnTo>
                  <a:lnTo>
                    <a:pt x="28" y="17708"/>
                  </a:lnTo>
                  <a:lnTo>
                    <a:pt x="56" y="17791"/>
                  </a:lnTo>
                  <a:lnTo>
                    <a:pt x="83" y="17901"/>
                  </a:lnTo>
                  <a:lnTo>
                    <a:pt x="139" y="17984"/>
                  </a:lnTo>
                  <a:lnTo>
                    <a:pt x="221" y="18039"/>
                  </a:lnTo>
                  <a:lnTo>
                    <a:pt x="277" y="18122"/>
                  </a:lnTo>
                  <a:lnTo>
                    <a:pt x="387" y="18149"/>
                  </a:lnTo>
                  <a:lnTo>
                    <a:pt x="470" y="18177"/>
                  </a:lnTo>
                  <a:lnTo>
                    <a:pt x="580" y="18177"/>
                  </a:lnTo>
                  <a:lnTo>
                    <a:pt x="690" y="18149"/>
                  </a:lnTo>
                  <a:lnTo>
                    <a:pt x="801" y="18122"/>
                  </a:lnTo>
                  <a:lnTo>
                    <a:pt x="32023" y="1021"/>
                  </a:lnTo>
                  <a:lnTo>
                    <a:pt x="32134" y="938"/>
                  </a:lnTo>
                  <a:lnTo>
                    <a:pt x="32217" y="855"/>
                  </a:lnTo>
                  <a:lnTo>
                    <a:pt x="32272" y="773"/>
                  </a:lnTo>
                  <a:lnTo>
                    <a:pt x="32299" y="690"/>
                  </a:lnTo>
                  <a:lnTo>
                    <a:pt x="32299" y="580"/>
                  </a:lnTo>
                  <a:lnTo>
                    <a:pt x="32299" y="497"/>
                  </a:lnTo>
                  <a:lnTo>
                    <a:pt x="32272" y="386"/>
                  </a:lnTo>
                  <a:lnTo>
                    <a:pt x="32217" y="304"/>
                  </a:lnTo>
                  <a:lnTo>
                    <a:pt x="32161" y="221"/>
                  </a:lnTo>
                  <a:lnTo>
                    <a:pt x="32106" y="138"/>
                  </a:lnTo>
                  <a:lnTo>
                    <a:pt x="32023" y="83"/>
                  </a:lnTo>
                  <a:lnTo>
                    <a:pt x="31941" y="28"/>
                  </a:lnTo>
                  <a:lnTo>
                    <a:pt x="318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2592925" y="2837125"/>
              <a:ext cx="169650" cy="402050"/>
            </a:xfrm>
            <a:custGeom>
              <a:avLst/>
              <a:gdLst/>
              <a:ahLst/>
              <a:cxnLst/>
              <a:rect l="l" t="t" r="r" b="b"/>
              <a:pathLst>
                <a:path w="6786" h="16082" extrusionOk="0">
                  <a:moveTo>
                    <a:pt x="2676" y="1"/>
                  </a:moveTo>
                  <a:lnTo>
                    <a:pt x="2373" y="56"/>
                  </a:lnTo>
                  <a:lnTo>
                    <a:pt x="2097" y="139"/>
                  </a:lnTo>
                  <a:lnTo>
                    <a:pt x="1821" y="221"/>
                  </a:lnTo>
                  <a:lnTo>
                    <a:pt x="1573" y="359"/>
                  </a:lnTo>
                  <a:lnTo>
                    <a:pt x="1325" y="497"/>
                  </a:lnTo>
                  <a:lnTo>
                    <a:pt x="1076" y="663"/>
                  </a:lnTo>
                  <a:lnTo>
                    <a:pt x="883" y="856"/>
                  </a:lnTo>
                  <a:lnTo>
                    <a:pt x="690" y="1077"/>
                  </a:lnTo>
                  <a:lnTo>
                    <a:pt x="525" y="1297"/>
                  </a:lnTo>
                  <a:lnTo>
                    <a:pt x="359" y="1545"/>
                  </a:lnTo>
                  <a:lnTo>
                    <a:pt x="249" y="1821"/>
                  </a:lnTo>
                  <a:lnTo>
                    <a:pt x="139" y="2069"/>
                  </a:lnTo>
                  <a:lnTo>
                    <a:pt x="56" y="2373"/>
                  </a:lnTo>
                  <a:lnTo>
                    <a:pt x="28" y="2649"/>
                  </a:lnTo>
                  <a:lnTo>
                    <a:pt x="1" y="2952"/>
                  </a:lnTo>
                  <a:lnTo>
                    <a:pt x="1" y="16081"/>
                  </a:lnTo>
                  <a:lnTo>
                    <a:pt x="6786" y="16081"/>
                  </a:lnTo>
                  <a:lnTo>
                    <a:pt x="6786" y="2952"/>
                  </a:lnTo>
                  <a:lnTo>
                    <a:pt x="6758" y="2649"/>
                  </a:lnTo>
                  <a:lnTo>
                    <a:pt x="6731" y="2373"/>
                  </a:lnTo>
                  <a:lnTo>
                    <a:pt x="6648" y="2069"/>
                  </a:lnTo>
                  <a:lnTo>
                    <a:pt x="6538" y="1821"/>
                  </a:lnTo>
                  <a:lnTo>
                    <a:pt x="6427" y="1545"/>
                  </a:lnTo>
                  <a:lnTo>
                    <a:pt x="6262" y="1297"/>
                  </a:lnTo>
                  <a:lnTo>
                    <a:pt x="6096" y="1077"/>
                  </a:lnTo>
                  <a:lnTo>
                    <a:pt x="5903" y="856"/>
                  </a:lnTo>
                  <a:lnTo>
                    <a:pt x="5710" y="663"/>
                  </a:lnTo>
                  <a:lnTo>
                    <a:pt x="5462" y="497"/>
                  </a:lnTo>
                  <a:lnTo>
                    <a:pt x="5214" y="359"/>
                  </a:lnTo>
                  <a:lnTo>
                    <a:pt x="4965" y="221"/>
                  </a:lnTo>
                  <a:lnTo>
                    <a:pt x="4690" y="139"/>
                  </a:lnTo>
                  <a:lnTo>
                    <a:pt x="4414" y="56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3126650" y="2837125"/>
              <a:ext cx="169650" cy="402050"/>
            </a:xfrm>
            <a:custGeom>
              <a:avLst/>
              <a:gdLst/>
              <a:ahLst/>
              <a:cxnLst/>
              <a:rect l="l" t="t" r="r" b="b"/>
              <a:pathLst>
                <a:path w="6786" h="16082" extrusionOk="0">
                  <a:moveTo>
                    <a:pt x="2676" y="1"/>
                  </a:moveTo>
                  <a:lnTo>
                    <a:pt x="2372" y="56"/>
                  </a:lnTo>
                  <a:lnTo>
                    <a:pt x="2096" y="139"/>
                  </a:lnTo>
                  <a:lnTo>
                    <a:pt x="1821" y="221"/>
                  </a:lnTo>
                  <a:lnTo>
                    <a:pt x="1572" y="359"/>
                  </a:lnTo>
                  <a:lnTo>
                    <a:pt x="1324" y="497"/>
                  </a:lnTo>
                  <a:lnTo>
                    <a:pt x="1076" y="663"/>
                  </a:lnTo>
                  <a:lnTo>
                    <a:pt x="883" y="856"/>
                  </a:lnTo>
                  <a:lnTo>
                    <a:pt x="690" y="1077"/>
                  </a:lnTo>
                  <a:lnTo>
                    <a:pt x="524" y="1297"/>
                  </a:lnTo>
                  <a:lnTo>
                    <a:pt x="359" y="1545"/>
                  </a:lnTo>
                  <a:lnTo>
                    <a:pt x="248" y="1821"/>
                  </a:lnTo>
                  <a:lnTo>
                    <a:pt x="138" y="2069"/>
                  </a:lnTo>
                  <a:lnTo>
                    <a:pt x="55" y="2373"/>
                  </a:lnTo>
                  <a:lnTo>
                    <a:pt x="28" y="2649"/>
                  </a:lnTo>
                  <a:lnTo>
                    <a:pt x="0" y="2952"/>
                  </a:lnTo>
                  <a:lnTo>
                    <a:pt x="0" y="16081"/>
                  </a:lnTo>
                  <a:lnTo>
                    <a:pt x="6785" y="16081"/>
                  </a:lnTo>
                  <a:lnTo>
                    <a:pt x="6785" y="2952"/>
                  </a:lnTo>
                  <a:lnTo>
                    <a:pt x="6758" y="2649"/>
                  </a:lnTo>
                  <a:lnTo>
                    <a:pt x="6730" y="2373"/>
                  </a:lnTo>
                  <a:lnTo>
                    <a:pt x="6647" y="2069"/>
                  </a:lnTo>
                  <a:lnTo>
                    <a:pt x="6537" y="1821"/>
                  </a:lnTo>
                  <a:lnTo>
                    <a:pt x="6427" y="1545"/>
                  </a:lnTo>
                  <a:lnTo>
                    <a:pt x="6261" y="1297"/>
                  </a:lnTo>
                  <a:lnTo>
                    <a:pt x="6096" y="1077"/>
                  </a:lnTo>
                  <a:lnTo>
                    <a:pt x="5903" y="856"/>
                  </a:lnTo>
                  <a:lnTo>
                    <a:pt x="5710" y="663"/>
                  </a:lnTo>
                  <a:lnTo>
                    <a:pt x="5461" y="497"/>
                  </a:lnTo>
                  <a:lnTo>
                    <a:pt x="5213" y="359"/>
                  </a:lnTo>
                  <a:lnTo>
                    <a:pt x="4965" y="221"/>
                  </a:lnTo>
                  <a:lnTo>
                    <a:pt x="4689" y="139"/>
                  </a:lnTo>
                  <a:lnTo>
                    <a:pt x="4413" y="56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432950" y="3239150"/>
              <a:ext cx="1023325" cy="917125"/>
            </a:xfrm>
            <a:custGeom>
              <a:avLst/>
              <a:gdLst/>
              <a:ahLst/>
              <a:cxnLst/>
              <a:rect l="l" t="t" r="r" b="b"/>
              <a:pathLst>
                <a:path w="40933" h="36685" extrusionOk="0">
                  <a:moveTo>
                    <a:pt x="1" y="0"/>
                  </a:moveTo>
                  <a:lnTo>
                    <a:pt x="1" y="16218"/>
                  </a:lnTo>
                  <a:lnTo>
                    <a:pt x="28" y="17267"/>
                  </a:lnTo>
                  <a:lnTo>
                    <a:pt x="111" y="18315"/>
                  </a:lnTo>
                  <a:lnTo>
                    <a:pt x="249" y="19335"/>
                  </a:lnTo>
                  <a:lnTo>
                    <a:pt x="414" y="20356"/>
                  </a:lnTo>
                  <a:lnTo>
                    <a:pt x="663" y="21321"/>
                  </a:lnTo>
                  <a:lnTo>
                    <a:pt x="938" y="22314"/>
                  </a:lnTo>
                  <a:lnTo>
                    <a:pt x="1242" y="23252"/>
                  </a:lnTo>
                  <a:lnTo>
                    <a:pt x="1628" y="24190"/>
                  </a:lnTo>
                  <a:lnTo>
                    <a:pt x="2014" y="25100"/>
                  </a:lnTo>
                  <a:lnTo>
                    <a:pt x="2483" y="25982"/>
                  </a:lnTo>
                  <a:lnTo>
                    <a:pt x="2980" y="26837"/>
                  </a:lnTo>
                  <a:lnTo>
                    <a:pt x="3504" y="27665"/>
                  </a:lnTo>
                  <a:lnTo>
                    <a:pt x="4083" y="28465"/>
                  </a:lnTo>
                  <a:lnTo>
                    <a:pt x="4690" y="29237"/>
                  </a:lnTo>
                  <a:lnTo>
                    <a:pt x="5324" y="29982"/>
                  </a:lnTo>
                  <a:lnTo>
                    <a:pt x="6014" y="30699"/>
                  </a:lnTo>
                  <a:lnTo>
                    <a:pt x="6703" y="31361"/>
                  </a:lnTo>
                  <a:lnTo>
                    <a:pt x="7448" y="31995"/>
                  </a:lnTo>
                  <a:lnTo>
                    <a:pt x="8220" y="32602"/>
                  </a:lnTo>
                  <a:lnTo>
                    <a:pt x="9020" y="33181"/>
                  </a:lnTo>
                  <a:lnTo>
                    <a:pt x="9847" y="33705"/>
                  </a:lnTo>
                  <a:lnTo>
                    <a:pt x="10702" y="34202"/>
                  </a:lnTo>
                  <a:lnTo>
                    <a:pt x="11585" y="34671"/>
                  </a:lnTo>
                  <a:lnTo>
                    <a:pt x="12495" y="35085"/>
                  </a:lnTo>
                  <a:lnTo>
                    <a:pt x="13433" y="35443"/>
                  </a:lnTo>
                  <a:lnTo>
                    <a:pt x="14371" y="35747"/>
                  </a:lnTo>
                  <a:lnTo>
                    <a:pt x="15364" y="36022"/>
                  </a:lnTo>
                  <a:lnTo>
                    <a:pt x="16357" y="36271"/>
                  </a:lnTo>
                  <a:lnTo>
                    <a:pt x="17350" y="36436"/>
                  </a:lnTo>
                  <a:lnTo>
                    <a:pt x="18370" y="36574"/>
                  </a:lnTo>
                  <a:lnTo>
                    <a:pt x="19418" y="36657"/>
                  </a:lnTo>
                  <a:lnTo>
                    <a:pt x="20467" y="36684"/>
                  </a:lnTo>
                  <a:lnTo>
                    <a:pt x="21515" y="36657"/>
                  </a:lnTo>
                  <a:lnTo>
                    <a:pt x="22563" y="36574"/>
                  </a:lnTo>
                  <a:lnTo>
                    <a:pt x="23583" y="36436"/>
                  </a:lnTo>
                  <a:lnTo>
                    <a:pt x="24576" y="36271"/>
                  </a:lnTo>
                  <a:lnTo>
                    <a:pt x="25569" y="36022"/>
                  </a:lnTo>
                  <a:lnTo>
                    <a:pt x="26562" y="35747"/>
                  </a:lnTo>
                  <a:lnTo>
                    <a:pt x="27500" y="35443"/>
                  </a:lnTo>
                  <a:lnTo>
                    <a:pt x="28438" y="35085"/>
                  </a:lnTo>
                  <a:lnTo>
                    <a:pt x="29348" y="34671"/>
                  </a:lnTo>
                  <a:lnTo>
                    <a:pt x="30231" y="34202"/>
                  </a:lnTo>
                  <a:lnTo>
                    <a:pt x="31086" y="33705"/>
                  </a:lnTo>
                  <a:lnTo>
                    <a:pt x="31913" y="33181"/>
                  </a:lnTo>
                  <a:lnTo>
                    <a:pt x="32713" y="32602"/>
                  </a:lnTo>
                  <a:lnTo>
                    <a:pt x="33485" y="31995"/>
                  </a:lnTo>
                  <a:lnTo>
                    <a:pt x="34230" y="31361"/>
                  </a:lnTo>
                  <a:lnTo>
                    <a:pt x="34920" y="30699"/>
                  </a:lnTo>
                  <a:lnTo>
                    <a:pt x="35609" y="29982"/>
                  </a:lnTo>
                  <a:lnTo>
                    <a:pt x="36243" y="29237"/>
                  </a:lnTo>
                  <a:lnTo>
                    <a:pt x="36850" y="28465"/>
                  </a:lnTo>
                  <a:lnTo>
                    <a:pt x="37429" y="27665"/>
                  </a:lnTo>
                  <a:lnTo>
                    <a:pt x="37954" y="26837"/>
                  </a:lnTo>
                  <a:lnTo>
                    <a:pt x="38450" y="25982"/>
                  </a:lnTo>
                  <a:lnTo>
                    <a:pt x="38919" y="25100"/>
                  </a:lnTo>
                  <a:lnTo>
                    <a:pt x="39305" y="24190"/>
                  </a:lnTo>
                  <a:lnTo>
                    <a:pt x="39691" y="23252"/>
                  </a:lnTo>
                  <a:lnTo>
                    <a:pt x="39995" y="22314"/>
                  </a:lnTo>
                  <a:lnTo>
                    <a:pt x="40270" y="21321"/>
                  </a:lnTo>
                  <a:lnTo>
                    <a:pt x="40519" y="20356"/>
                  </a:lnTo>
                  <a:lnTo>
                    <a:pt x="40684" y="19335"/>
                  </a:lnTo>
                  <a:lnTo>
                    <a:pt x="40822" y="18315"/>
                  </a:lnTo>
                  <a:lnTo>
                    <a:pt x="40905" y="17267"/>
                  </a:lnTo>
                  <a:lnTo>
                    <a:pt x="40932" y="16218"/>
                  </a:lnTo>
                  <a:lnTo>
                    <a:pt x="409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399850" y="3239150"/>
              <a:ext cx="1089525" cy="183425"/>
            </a:xfrm>
            <a:custGeom>
              <a:avLst/>
              <a:gdLst/>
              <a:ahLst/>
              <a:cxnLst/>
              <a:rect l="l" t="t" r="r" b="b"/>
              <a:pathLst>
                <a:path w="43581" h="7337" extrusionOk="0">
                  <a:moveTo>
                    <a:pt x="1" y="0"/>
                  </a:moveTo>
                  <a:lnTo>
                    <a:pt x="1" y="7337"/>
                  </a:lnTo>
                  <a:lnTo>
                    <a:pt x="43580" y="7337"/>
                  </a:lnTo>
                  <a:lnTo>
                    <a:pt x="43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2857025" y="3969375"/>
              <a:ext cx="1042625" cy="1221900"/>
            </a:xfrm>
            <a:custGeom>
              <a:avLst/>
              <a:gdLst/>
              <a:ahLst/>
              <a:cxnLst/>
              <a:rect l="l" t="t" r="r" b="b"/>
              <a:pathLst>
                <a:path w="41705" h="48876" extrusionOk="0">
                  <a:moveTo>
                    <a:pt x="1" y="1"/>
                  </a:moveTo>
                  <a:lnTo>
                    <a:pt x="1" y="13571"/>
                  </a:lnTo>
                  <a:lnTo>
                    <a:pt x="1" y="14316"/>
                  </a:lnTo>
                  <a:lnTo>
                    <a:pt x="56" y="15033"/>
                  </a:lnTo>
                  <a:lnTo>
                    <a:pt x="166" y="15750"/>
                  </a:lnTo>
                  <a:lnTo>
                    <a:pt x="276" y="16467"/>
                  </a:lnTo>
                  <a:lnTo>
                    <a:pt x="442" y="17157"/>
                  </a:lnTo>
                  <a:lnTo>
                    <a:pt x="635" y="17846"/>
                  </a:lnTo>
                  <a:lnTo>
                    <a:pt x="883" y="18508"/>
                  </a:lnTo>
                  <a:lnTo>
                    <a:pt x="1131" y="19170"/>
                  </a:lnTo>
                  <a:lnTo>
                    <a:pt x="1407" y="19804"/>
                  </a:lnTo>
                  <a:lnTo>
                    <a:pt x="1738" y="20439"/>
                  </a:lnTo>
                  <a:lnTo>
                    <a:pt x="2097" y="21046"/>
                  </a:lnTo>
                  <a:lnTo>
                    <a:pt x="2455" y="21625"/>
                  </a:lnTo>
                  <a:lnTo>
                    <a:pt x="2869" y="22204"/>
                  </a:lnTo>
                  <a:lnTo>
                    <a:pt x="3283" y="22728"/>
                  </a:lnTo>
                  <a:lnTo>
                    <a:pt x="3752" y="23252"/>
                  </a:lnTo>
                  <a:lnTo>
                    <a:pt x="4221" y="23749"/>
                  </a:lnTo>
                  <a:lnTo>
                    <a:pt x="4717" y="24245"/>
                  </a:lnTo>
                  <a:lnTo>
                    <a:pt x="5241" y="24686"/>
                  </a:lnTo>
                  <a:lnTo>
                    <a:pt x="5793" y="25128"/>
                  </a:lnTo>
                  <a:lnTo>
                    <a:pt x="6372" y="25514"/>
                  </a:lnTo>
                  <a:lnTo>
                    <a:pt x="6951" y="25900"/>
                  </a:lnTo>
                  <a:lnTo>
                    <a:pt x="7558" y="26259"/>
                  </a:lnTo>
                  <a:lnTo>
                    <a:pt x="8165" y="26562"/>
                  </a:lnTo>
                  <a:lnTo>
                    <a:pt x="8799" y="26865"/>
                  </a:lnTo>
                  <a:lnTo>
                    <a:pt x="9461" y="27114"/>
                  </a:lnTo>
                  <a:lnTo>
                    <a:pt x="10151" y="27334"/>
                  </a:lnTo>
                  <a:lnTo>
                    <a:pt x="10813" y="27527"/>
                  </a:lnTo>
                  <a:lnTo>
                    <a:pt x="11530" y="27693"/>
                  </a:lnTo>
                  <a:lnTo>
                    <a:pt x="12219" y="27831"/>
                  </a:lnTo>
                  <a:lnTo>
                    <a:pt x="12964" y="27914"/>
                  </a:lnTo>
                  <a:lnTo>
                    <a:pt x="13681" y="27969"/>
                  </a:lnTo>
                  <a:lnTo>
                    <a:pt x="14426" y="27996"/>
                  </a:lnTo>
                  <a:lnTo>
                    <a:pt x="27665" y="27996"/>
                  </a:lnTo>
                  <a:lnTo>
                    <a:pt x="28024" y="28024"/>
                  </a:lnTo>
                  <a:lnTo>
                    <a:pt x="28410" y="28079"/>
                  </a:lnTo>
                  <a:lnTo>
                    <a:pt x="28769" y="28134"/>
                  </a:lnTo>
                  <a:lnTo>
                    <a:pt x="29127" y="28217"/>
                  </a:lnTo>
                  <a:lnTo>
                    <a:pt x="29486" y="28327"/>
                  </a:lnTo>
                  <a:lnTo>
                    <a:pt x="29817" y="28438"/>
                  </a:lnTo>
                  <a:lnTo>
                    <a:pt x="30148" y="28576"/>
                  </a:lnTo>
                  <a:lnTo>
                    <a:pt x="30479" y="28713"/>
                  </a:lnTo>
                  <a:lnTo>
                    <a:pt x="30810" y="28879"/>
                  </a:lnTo>
                  <a:lnTo>
                    <a:pt x="31113" y="29072"/>
                  </a:lnTo>
                  <a:lnTo>
                    <a:pt x="31417" y="29265"/>
                  </a:lnTo>
                  <a:lnTo>
                    <a:pt x="31692" y="29458"/>
                  </a:lnTo>
                  <a:lnTo>
                    <a:pt x="31996" y="29679"/>
                  </a:lnTo>
                  <a:lnTo>
                    <a:pt x="32244" y="29927"/>
                  </a:lnTo>
                  <a:lnTo>
                    <a:pt x="32520" y="30175"/>
                  </a:lnTo>
                  <a:lnTo>
                    <a:pt x="32768" y="30424"/>
                  </a:lnTo>
                  <a:lnTo>
                    <a:pt x="32989" y="30699"/>
                  </a:lnTo>
                  <a:lnTo>
                    <a:pt x="33209" y="30975"/>
                  </a:lnTo>
                  <a:lnTo>
                    <a:pt x="33402" y="31251"/>
                  </a:lnTo>
                  <a:lnTo>
                    <a:pt x="33596" y="31554"/>
                  </a:lnTo>
                  <a:lnTo>
                    <a:pt x="33789" y="31885"/>
                  </a:lnTo>
                  <a:lnTo>
                    <a:pt x="33954" y="32189"/>
                  </a:lnTo>
                  <a:lnTo>
                    <a:pt x="34092" y="32520"/>
                  </a:lnTo>
                  <a:lnTo>
                    <a:pt x="34230" y="32851"/>
                  </a:lnTo>
                  <a:lnTo>
                    <a:pt x="34340" y="33209"/>
                  </a:lnTo>
                  <a:lnTo>
                    <a:pt x="34451" y="33540"/>
                  </a:lnTo>
                  <a:lnTo>
                    <a:pt x="34533" y="33899"/>
                  </a:lnTo>
                  <a:lnTo>
                    <a:pt x="34589" y="34285"/>
                  </a:lnTo>
                  <a:lnTo>
                    <a:pt x="34644" y="34644"/>
                  </a:lnTo>
                  <a:lnTo>
                    <a:pt x="34671" y="35030"/>
                  </a:lnTo>
                  <a:lnTo>
                    <a:pt x="34671" y="35416"/>
                  </a:lnTo>
                  <a:lnTo>
                    <a:pt x="34671" y="48876"/>
                  </a:lnTo>
                  <a:lnTo>
                    <a:pt x="41705" y="48876"/>
                  </a:lnTo>
                  <a:lnTo>
                    <a:pt x="41705" y="35416"/>
                  </a:lnTo>
                  <a:lnTo>
                    <a:pt x="41677" y="34671"/>
                  </a:lnTo>
                  <a:lnTo>
                    <a:pt x="41622" y="33926"/>
                  </a:lnTo>
                  <a:lnTo>
                    <a:pt x="41539" y="33209"/>
                  </a:lnTo>
                  <a:lnTo>
                    <a:pt x="41401" y="32492"/>
                  </a:lnTo>
                  <a:lnTo>
                    <a:pt x="41236" y="31803"/>
                  </a:lnTo>
                  <a:lnTo>
                    <a:pt x="41043" y="31113"/>
                  </a:lnTo>
                  <a:lnTo>
                    <a:pt x="40822" y="30451"/>
                  </a:lnTo>
                  <a:lnTo>
                    <a:pt x="40574" y="29789"/>
                  </a:lnTo>
                  <a:lnTo>
                    <a:pt x="40270" y="29155"/>
                  </a:lnTo>
                  <a:lnTo>
                    <a:pt x="39967" y="28520"/>
                  </a:lnTo>
                  <a:lnTo>
                    <a:pt x="39608" y="27914"/>
                  </a:lnTo>
                  <a:lnTo>
                    <a:pt x="39222" y="27334"/>
                  </a:lnTo>
                  <a:lnTo>
                    <a:pt x="38836" y="26783"/>
                  </a:lnTo>
                  <a:lnTo>
                    <a:pt x="38395" y="26231"/>
                  </a:lnTo>
                  <a:lnTo>
                    <a:pt x="37954" y="25707"/>
                  </a:lnTo>
                  <a:lnTo>
                    <a:pt x="37485" y="25211"/>
                  </a:lnTo>
                  <a:lnTo>
                    <a:pt x="36961" y="24714"/>
                  </a:lnTo>
                  <a:lnTo>
                    <a:pt x="36437" y="24273"/>
                  </a:lnTo>
                  <a:lnTo>
                    <a:pt x="35912" y="23831"/>
                  </a:lnTo>
                  <a:lnTo>
                    <a:pt x="35333" y="23445"/>
                  </a:lnTo>
                  <a:lnTo>
                    <a:pt x="34754" y="23059"/>
                  </a:lnTo>
                  <a:lnTo>
                    <a:pt x="34147" y="22728"/>
                  </a:lnTo>
                  <a:lnTo>
                    <a:pt x="33513" y="22397"/>
                  </a:lnTo>
                  <a:lnTo>
                    <a:pt x="32878" y="22121"/>
                  </a:lnTo>
                  <a:lnTo>
                    <a:pt x="32216" y="21846"/>
                  </a:lnTo>
                  <a:lnTo>
                    <a:pt x="31554" y="21625"/>
                  </a:lnTo>
                  <a:lnTo>
                    <a:pt x="30865" y="21432"/>
                  </a:lnTo>
                  <a:lnTo>
                    <a:pt x="30175" y="21266"/>
                  </a:lnTo>
                  <a:lnTo>
                    <a:pt x="29458" y="21128"/>
                  </a:lnTo>
                  <a:lnTo>
                    <a:pt x="28741" y="21046"/>
                  </a:lnTo>
                  <a:lnTo>
                    <a:pt x="28024" y="20990"/>
                  </a:lnTo>
                  <a:lnTo>
                    <a:pt x="27279" y="20963"/>
                  </a:lnTo>
                  <a:lnTo>
                    <a:pt x="14040" y="20963"/>
                  </a:lnTo>
                  <a:lnTo>
                    <a:pt x="13681" y="20935"/>
                  </a:lnTo>
                  <a:lnTo>
                    <a:pt x="13295" y="20880"/>
                  </a:lnTo>
                  <a:lnTo>
                    <a:pt x="12937" y="20825"/>
                  </a:lnTo>
                  <a:lnTo>
                    <a:pt x="12578" y="20742"/>
                  </a:lnTo>
                  <a:lnTo>
                    <a:pt x="12219" y="20632"/>
                  </a:lnTo>
                  <a:lnTo>
                    <a:pt x="11888" y="20522"/>
                  </a:lnTo>
                  <a:lnTo>
                    <a:pt x="11530" y="20384"/>
                  </a:lnTo>
                  <a:lnTo>
                    <a:pt x="11227" y="20246"/>
                  </a:lnTo>
                  <a:lnTo>
                    <a:pt x="10896" y="20080"/>
                  </a:lnTo>
                  <a:lnTo>
                    <a:pt x="10592" y="19887"/>
                  </a:lnTo>
                  <a:lnTo>
                    <a:pt x="10289" y="19694"/>
                  </a:lnTo>
                  <a:lnTo>
                    <a:pt x="9985" y="19501"/>
                  </a:lnTo>
                  <a:lnTo>
                    <a:pt x="9709" y="19280"/>
                  </a:lnTo>
                  <a:lnTo>
                    <a:pt x="9434" y="19032"/>
                  </a:lnTo>
                  <a:lnTo>
                    <a:pt x="9185" y="18812"/>
                  </a:lnTo>
                  <a:lnTo>
                    <a:pt x="8937" y="18536"/>
                  </a:lnTo>
                  <a:lnTo>
                    <a:pt x="8717" y="18287"/>
                  </a:lnTo>
                  <a:lnTo>
                    <a:pt x="8496" y="17984"/>
                  </a:lnTo>
                  <a:lnTo>
                    <a:pt x="8275" y="17708"/>
                  </a:lnTo>
                  <a:lnTo>
                    <a:pt x="8082" y="17405"/>
                  </a:lnTo>
                  <a:lnTo>
                    <a:pt x="7917" y="17101"/>
                  </a:lnTo>
                  <a:lnTo>
                    <a:pt x="7751" y="16770"/>
                  </a:lnTo>
                  <a:lnTo>
                    <a:pt x="7586" y="16439"/>
                  </a:lnTo>
                  <a:lnTo>
                    <a:pt x="7475" y="16108"/>
                  </a:lnTo>
                  <a:lnTo>
                    <a:pt x="7337" y="15777"/>
                  </a:lnTo>
                  <a:lnTo>
                    <a:pt x="7255" y="15419"/>
                  </a:lnTo>
                  <a:lnTo>
                    <a:pt x="7172" y="15060"/>
                  </a:lnTo>
                  <a:lnTo>
                    <a:pt x="7089" y="14702"/>
                  </a:lnTo>
                  <a:lnTo>
                    <a:pt x="7062" y="14316"/>
                  </a:lnTo>
                  <a:lnTo>
                    <a:pt x="7034" y="13957"/>
                  </a:lnTo>
                  <a:lnTo>
                    <a:pt x="7006" y="13571"/>
                  </a:lnTo>
                  <a:lnTo>
                    <a:pt x="70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2810825" y="3489450"/>
              <a:ext cx="267575" cy="553050"/>
            </a:xfrm>
            <a:custGeom>
              <a:avLst/>
              <a:gdLst/>
              <a:ahLst/>
              <a:cxnLst/>
              <a:rect l="l" t="t" r="r" b="b"/>
              <a:pathLst>
                <a:path w="10703" h="22122" extrusionOk="0">
                  <a:moveTo>
                    <a:pt x="6124" y="0"/>
                  </a:moveTo>
                  <a:lnTo>
                    <a:pt x="5958" y="28"/>
                  </a:lnTo>
                  <a:lnTo>
                    <a:pt x="5765" y="83"/>
                  </a:lnTo>
                  <a:lnTo>
                    <a:pt x="5600" y="194"/>
                  </a:lnTo>
                  <a:lnTo>
                    <a:pt x="5462" y="331"/>
                  </a:lnTo>
                  <a:lnTo>
                    <a:pt x="5324" y="525"/>
                  </a:lnTo>
                  <a:lnTo>
                    <a:pt x="111" y="10564"/>
                  </a:lnTo>
                  <a:lnTo>
                    <a:pt x="56" y="10675"/>
                  </a:lnTo>
                  <a:lnTo>
                    <a:pt x="28" y="10813"/>
                  </a:lnTo>
                  <a:lnTo>
                    <a:pt x="1" y="10951"/>
                  </a:lnTo>
                  <a:lnTo>
                    <a:pt x="1" y="11088"/>
                  </a:lnTo>
                  <a:lnTo>
                    <a:pt x="28" y="11337"/>
                  </a:lnTo>
                  <a:lnTo>
                    <a:pt x="111" y="11585"/>
                  </a:lnTo>
                  <a:lnTo>
                    <a:pt x="276" y="11778"/>
                  </a:lnTo>
                  <a:lnTo>
                    <a:pt x="359" y="11888"/>
                  </a:lnTo>
                  <a:lnTo>
                    <a:pt x="470" y="11943"/>
                  </a:lnTo>
                  <a:lnTo>
                    <a:pt x="580" y="11999"/>
                  </a:lnTo>
                  <a:lnTo>
                    <a:pt x="718" y="12054"/>
                  </a:lnTo>
                  <a:lnTo>
                    <a:pt x="856" y="12081"/>
                  </a:lnTo>
                  <a:lnTo>
                    <a:pt x="994" y="12109"/>
                  </a:lnTo>
                  <a:lnTo>
                    <a:pt x="8165" y="12109"/>
                  </a:lnTo>
                  <a:lnTo>
                    <a:pt x="4469" y="20549"/>
                  </a:lnTo>
                  <a:lnTo>
                    <a:pt x="4414" y="20770"/>
                  </a:lnTo>
                  <a:lnTo>
                    <a:pt x="4386" y="20990"/>
                  </a:lnTo>
                  <a:lnTo>
                    <a:pt x="4386" y="21183"/>
                  </a:lnTo>
                  <a:lnTo>
                    <a:pt x="4469" y="21377"/>
                  </a:lnTo>
                  <a:lnTo>
                    <a:pt x="4552" y="21570"/>
                  </a:lnTo>
                  <a:lnTo>
                    <a:pt x="4662" y="21735"/>
                  </a:lnTo>
                  <a:lnTo>
                    <a:pt x="4800" y="21873"/>
                  </a:lnTo>
                  <a:lnTo>
                    <a:pt x="4965" y="21983"/>
                  </a:lnTo>
                  <a:lnTo>
                    <a:pt x="5131" y="22066"/>
                  </a:lnTo>
                  <a:lnTo>
                    <a:pt x="5324" y="22094"/>
                  </a:lnTo>
                  <a:lnTo>
                    <a:pt x="5489" y="22121"/>
                  </a:lnTo>
                  <a:lnTo>
                    <a:pt x="5683" y="22094"/>
                  </a:lnTo>
                  <a:lnTo>
                    <a:pt x="5848" y="22039"/>
                  </a:lnTo>
                  <a:lnTo>
                    <a:pt x="5986" y="21928"/>
                  </a:lnTo>
                  <a:lnTo>
                    <a:pt x="6124" y="21790"/>
                  </a:lnTo>
                  <a:lnTo>
                    <a:pt x="6234" y="21597"/>
                  </a:lnTo>
                  <a:lnTo>
                    <a:pt x="10620" y="11585"/>
                  </a:lnTo>
                  <a:lnTo>
                    <a:pt x="10702" y="11337"/>
                  </a:lnTo>
                  <a:lnTo>
                    <a:pt x="10702" y="11061"/>
                  </a:lnTo>
                  <a:lnTo>
                    <a:pt x="10675" y="10785"/>
                  </a:lnTo>
                  <a:lnTo>
                    <a:pt x="10592" y="10564"/>
                  </a:lnTo>
                  <a:lnTo>
                    <a:pt x="10537" y="10454"/>
                  </a:lnTo>
                  <a:lnTo>
                    <a:pt x="10454" y="10344"/>
                  </a:lnTo>
                  <a:lnTo>
                    <a:pt x="10371" y="10261"/>
                  </a:lnTo>
                  <a:lnTo>
                    <a:pt x="10261" y="10178"/>
                  </a:lnTo>
                  <a:lnTo>
                    <a:pt x="10151" y="10123"/>
                  </a:lnTo>
                  <a:lnTo>
                    <a:pt x="10013" y="10095"/>
                  </a:lnTo>
                  <a:lnTo>
                    <a:pt x="9875" y="10068"/>
                  </a:lnTo>
                  <a:lnTo>
                    <a:pt x="9709" y="10040"/>
                  </a:lnTo>
                  <a:lnTo>
                    <a:pt x="2676" y="10040"/>
                  </a:lnTo>
                  <a:lnTo>
                    <a:pt x="7089" y="1573"/>
                  </a:lnTo>
                  <a:lnTo>
                    <a:pt x="7200" y="1352"/>
                  </a:lnTo>
                  <a:lnTo>
                    <a:pt x="7227" y="1131"/>
                  </a:lnTo>
                  <a:lnTo>
                    <a:pt x="7227" y="938"/>
                  </a:lnTo>
                  <a:lnTo>
                    <a:pt x="7172" y="745"/>
                  </a:lnTo>
                  <a:lnTo>
                    <a:pt x="7089" y="580"/>
                  </a:lnTo>
                  <a:lnTo>
                    <a:pt x="6979" y="414"/>
                  </a:lnTo>
                  <a:lnTo>
                    <a:pt x="6841" y="276"/>
                  </a:lnTo>
                  <a:lnTo>
                    <a:pt x="6675" y="166"/>
                  </a:lnTo>
                  <a:lnTo>
                    <a:pt x="6510" y="83"/>
                  </a:lnTo>
                  <a:lnTo>
                    <a:pt x="6317" y="28"/>
                  </a:lnTo>
                  <a:lnTo>
                    <a:pt x="6124" y="0"/>
                  </a:lnTo>
                  <a:close/>
                </a:path>
              </a:pathLst>
            </a:custGeom>
            <a:solidFill>
              <a:srgbClr val="BCE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2155075" y="4598250"/>
              <a:ext cx="366175" cy="233100"/>
            </a:xfrm>
            <a:custGeom>
              <a:avLst/>
              <a:gdLst/>
              <a:ahLst/>
              <a:cxnLst/>
              <a:rect l="l" t="t" r="r" b="b"/>
              <a:pathLst>
                <a:path w="14647" h="9324" extrusionOk="0">
                  <a:moveTo>
                    <a:pt x="6758" y="0"/>
                  </a:moveTo>
                  <a:lnTo>
                    <a:pt x="0" y="9323"/>
                  </a:lnTo>
                  <a:lnTo>
                    <a:pt x="3007" y="9323"/>
                  </a:lnTo>
                  <a:lnTo>
                    <a:pt x="7254" y="3476"/>
                  </a:lnTo>
                  <a:lnTo>
                    <a:pt x="11529" y="9323"/>
                  </a:lnTo>
                  <a:lnTo>
                    <a:pt x="14646" y="9323"/>
                  </a:lnTo>
                  <a:lnTo>
                    <a:pt x="7778" y="0"/>
                  </a:lnTo>
                  <a:lnTo>
                    <a:pt x="7254" y="359"/>
                  </a:lnTo>
                  <a:lnTo>
                    <a:pt x="67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968200" y="4396200"/>
              <a:ext cx="737150" cy="308250"/>
            </a:xfrm>
            <a:custGeom>
              <a:avLst/>
              <a:gdLst/>
              <a:ahLst/>
              <a:cxnLst/>
              <a:rect l="l" t="t" r="r" b="b"/>
              <a:pathLst>
                <a:path w="29486" h="12330" extrusionOk="0">
                  <a:moveTo>
                    <a:pt x="3614" y="1"/>
                  </a:moveTo>
                  <a:lnTo>
                    <a:pt x="0" y="12330"/>
                  </a:lnTo>
                  <a:lnTo>
                    <a:pt x="29486" y="12330"/>
                  </a:lnTo>
                  <a:lnTo>
                    <a:pt x="25872" y="1"/>
                  </a:lnTo>
                  <a:close/>
                </a:path>
              </a:pathLst>
            </a:custGeom>
            <a:solidFill>
              <a:srgbClr val="8FF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954400" y="4387250"/>
              <a:ext cx="764050" cy="326875"/>
            </a:xfrm>
            <a:custGeom>
              <a:avLst/>
              <a:gdLst/>
              <a:ahLst/>
              <a:cxnLst/>
              <a:rect l="l" t="t" r="r" b="b"/>
              <a:pathLst>
                <a:path w="30562" h="13075" extrusionOk="0">
                  <a:moveTo>
                    <a:pt x="25983" y="717"/>
                  </a:moveTo>
                  <a:lnTo>
                    <a:pt x="26176" y="1407"/>
                  </a:lnTo>
                  <a:lnTo>
                    <a:pt x="29348" y="12329"/>
                  </a:lnTo>
                  <a:lnTo>
                    <a:pt x="1242" y="12329"/>
                  </a:lnTo>
                  <a:lnTo>
                    <a:pt x="4193" y="2124"/>
                  </a:lnTo>
                  <a:lnTo>
                    <a:pt x="4607" y="717"/>
                  </a:lnTo>
                  <a:close/>
                  <a:moveTo>
                    <a:pt x="4166" y="0"/>
                  </a:moveTo>
                  <a:lnTo>
                    <a:pt x="3973" y="28"/>
                  </a:lnTo>
                  <a:lnTo>
                    <a:pt x="3807" y="83"/>
                  </a:lnTo>
                  <a:lnTo>
                    <a:pt x="3697" y="166"/>
                  </a:lnTo>
                  <a:lnTo>
                    <a:pt x="3642" y="221"/>
                  </a:lnTo>
                  <a:lnTo>
                    <a:pt x="3614" y="276"/>
                  </a:lnTo>
                  <a:lnTo>
                    <a:pt x="28" y="12605"/>
                  </a:lnTo>
                  <a:lnTo>
                    <a:pt x="1" y="12688"/>
                  </a:lnTo>
                  <a:lnTo>
                    <a:pt x="28" y="12771"/>
                  </a:lnTo>
                  <a:lnTo>
                    <a:pt x="56" y="12854"/>
                  </a:lnTo>
                  <a:lnTo>
                    <a:pt x="111" y="12909"/>
                  </a:lnTo>
                  <a:lnTo>
                    <a:pt x="194" y="12964"/>
                  </a:lnTo>
                  <a:lnTo>
                    <a:pt x="304" y="13019"/>
                  </a:lnTo>
                  <a:lnTo>
                    <a:pt x="414" y="13047"/>
                  </a:lnTo>
                  <a:lnTo>
                    <a:pt x="552" y="13074"/>
                  </a:lnTo>
                  <a:lnTo>
                    <a:pt x="30038" y="13074"/>
                  </a:lnTo>
                  <a:lnTo>
                    <a:pt x="30231" y="13047"/>
                  </a:lnTo>
                  <a:lnTo>
                    <a:pt x="30396" y="12991"/>
                  </a:lnTo>
                  <a:lnTo>
                    <a:pt x="30479" y="12881"/>
                  </a:lnTo>
                  <a:lnTo>
                    <a:pt x="30562" y="12771"/>
                  </a:lnTo>
                  <a:lnTo>
                    <a:pt x="30562" y="12688"/>
                  </a:lnTo>
                  <a:lnTo>
                    <a:pt x="30562" y="12605"/>
                  </a:lnTo>
                  <a:lnTo>
                    <a:pt x="26976" y="276"/>
                  </a:lnTo>
                  <a:lnTo>
                    <a:pt x="26948" y="221"/>
                  </a:lnTo>
                  <a:lnTo>
                    <a:pt x="26893" y="166"/>
                  </a:lnTo>
                  <a:lnTo>
                    <a:pt x="26783" y="83"/>
                  </a:lnTo>
                  <a:lnTo>
                    <a:pt x="26617" y="28"/>
                  </a:lnTo>
                  <a:lnTo>
                    <a:pt x="26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990950" y="4386550"/>
              <a:ext cx="697175" cy="328250"/>
            </a:xfrm>
            <a:custGeom>
              <a:avLst/>
              <a:gdLst/>
              <a:ahLst/>
              <a:cxnLst/>
              <a:rect l="l" t="t" r="r" b="b"/>
              <a:pathLst>
                <a:path w="27887" h="13130" extrusionOk="0">
                  <a:moveTo>
                    <a:pt x="13268" y="4000"/>
                  </a:moveTo>
                  <a:lnTo>
                    <a:pt x="13268" y="6207"/>
                  </a:lnTo>
                  <a:lnTo>
                    <a:pt x="7337" y="6207"/>
                  </a:lnTo>
                  <a:lnTo>
                    <a:pt x="7834" y="4000"/>
                  </a:lnTo>
                  <a:close/>
                  <a:moveTo>
                    <a:pt x="19777" y="4000"/>
                  </a:moveTo>
                  <a:lnTo>
                    <a:pt x="20301" y="6207"/>
                  </a:lnTo>
                  <a:lnTo>
                    <a:pt x="14398" y="6207"/>
                  </a:lnTo>
                  <a:lnTo>
                    <a:pt x="14398" y="4000"/>
                  </a:lnTo>
                  <a:close/>
                  <a:moveTo>
                    <a:pt x="13268" y="6951"/>
                  </a:moveTo>
                  <a:lnTo>
                    <a:pt x="13268" y="9130"/>
                  </a:lnTo>
                  <a:lnTo>
                    <a:pt x="6648" y="9130"/>
                  </a:lnTo>
                  <a:lnTo>
                    <a:pt x="7172" y="6951"/>
                  </a:lnTo>
                  <a:close/>
                  <a:moveTo>
                    <a:pt x="20466" y="6951"/>
                  </a:moveTo>
                  <a:lnTo>
                    <a:pt x="20991" y="9130"/>
                  </a:lnTo>
                  <a:lnTo>
                    <a:pt x="14398" y="9130"/>
                  </a:lnTo>
                  <a:lnTo>
                    <a:pt x="14398" y="6951"/>
                  </a:lnTo>
                  <a:close/>
                  <a:moveTo>
                    <a:pt x="19391" y="1"/>
                  </a:moveTo>
                  <a:lnTo>
                    <a:pt x="19198" y="28"/>
                  </a:lnTo>
                  <a:lnTo>
                    <a:pt x="19032" y="56"/>
                  </a:lnTo>
                  <a:lnTo>
                    <a:pt x="18977" y="111"/>
                  </a:lnTo>
                  <a:lnTo>
                    <a:pt x="18922" y="166"/>
                  </a:lnTo>
                  <a:lnTo>
                    <a:pt x="18922" y="221"/>
                  </a:lnTo>
                  <a:lnTo>
                    <a:pt x="18922" y="304"/>
                  </a:lnTo>
                  <a:lnTo>
                    <a:pt x="19611" y="3283"/>
                  </a:lnTo>
                  <a:lnTo>
                    <a:pt x="14398" y="3283"/>
                  </a:lnTo>
                  <a:lnTo>
                    <a:pt x="14398" y="580"/>
                  </a:lnTo>
                  <a:lnTo>
                    <a:pt x="14371" y="497"/>
                  </a:lnTo>
                  <a:lnTo>
                    <a:pt x="14343" y="442"/>
                  </a:lnTo>
                  <a:lnTo>
                    <a:pt x="14288" y="387"/>
                  </a:lnTo>
                  <a:lnTo>
                    <a:pt x="14205" y="332"/>
                  </a:lnTo>
                  <a:lnTo>
                    <a:pt x="14040" y="277"/>
                  </a:lnTo>
                  <a:lnTo>
                    <a:pt x="13819" y="249"/>
                  </a:lnTo>
                  <a:lnTo>
                    <a:pt x="13626" y="277"/>
                  </a:lnTo>
                  <a:lnTo>
                    <a:pt x="13461" y="332"/>
                  </a:lnTo>
                  <a:lnTo>
                    <a:pt x="13378" y="387"/>
                  </a:lnTo>
                  <a:lnTo>
                    <a:pt x="13323" y="442"/>
                  </a:lnTo>
                  <a:lnTo>
                    <a:pt x="13295" y="497"/>
                  </a:lnTo>
                  <a:lnTo>
                    <a:pt x="13268" y="580"/>
                  </a:lnTo>
                  <a:lnTo>
                    <a:pt x="13268" y="3283"/>
                  </a:lnTo>
                  <a:lnTo>
                    <a:pt x="7999" y="3283"/>
                  </a:lnTo>
                  <a:lnTo>
                    <a:pt x="8634" y="607"/>
                  </a:lnTo>
                  <a:lnTo>
                    <a:pt x="8634" y="525"/>
                  </a:lnTo>
                  <a:lnTo>
                    <a:pt x="8606" y="442"/>
                  </a:lnTo>
                  <a:lnTo>
                    <a:pt x="8579" y="387"/>
                  </a:lnTo>
                  <a:lnTo>
                    <a:pt x="8523" y="332"/>
                  </a:lnTo>
                  <a:lnTo>
                    <a:pt x="8358" y="221"/>
                  </a:lnTo>
                  <a:lnTo>
                    <a:pt x="8165" y="166"/>
                  </a:lnTo>
                  <a:lnTo>
                    <a:pt x="7972" y="139"/>
                  </a:lnTo>
                  <a:lnTo>
                    <a:pt x="7806" y="194"/>
                  </a:lnTo>
                  <a:lnTo>
                    <a:pt x="7724" y="221"/>
                  </a:lnTo>
                  <a:lnTo>
                    <a:pt x="7641" y="277"/>
                  </a:lnTo>
                  <a:lnTo>
                    <a:pt x="7613" y="332"/>
                  </a:lnTo>
                  <a:lnTo>
                    <a:pt x="7586" y="414"/>
                  </a:lnTo>
                  <a:lnTo>
                    <a:pt x="6924" y="3283"/>
                  </a:lnTo>
                  <a:lnTo>
                    <a:pt x="1655" y="3283"/>
                  </a:lnTo>
                  <a:lnTo>
                    <a:pt x="1518" y="3311"/>
                  </a:lnTo>
                  <a:lnTo>
                    <a:pt x="1380" y="3338"/>
                  </a:lnTo>
                  <a:lnTo>
                    <a:pt x="1297" y="3393"/>
                  </a:lnTo>
                  <a:lnTo>
                    <a:pt x="1214" y="3448"/>
                  </a:lnTo>
                  <a:lnTo>
                    <a:pt x="1159" y="3504"/>
                  </a:lnTo>
                  <a:lnTo>
                    <a:pt x="1131" y="3586"/>
                  </a:lnTo>
                  <a:lnTo>
                    <a:pt x="1131" y="3642"/>
                  </a:lnTo>
                  <a:lnTo>
                    <a:pt x="1131" y="3697"/>
                  </a:lnTo>
                  <a:lnTo>
                    <a:pt x="1159" y="3779"/>
                  </a:lnTo>
                  <a:lnTo>
                    <a:pt x="1214" y="3835"/>
                  </a:lnTo>
                  <a:lnTo>
                    <a:pt x="1297" y="3890"/>
                  </a:lnTo>
                  <a:lnTo>
                    <a:pt x="1380" y="3945"/>
                  </a:lnTo>
                  <a:lnTo>
                    <a:pt x="1518" y="3973"/>
                  </a:lnTo>
                  <a:lnTo>
                    <a:pt x="1655" y="4000"/>
                  </a:lnTo>
                  <a:lnTo>
                    <a:pt x="6731" y="4000"/>
                  </a:lnTo>
                  <a:lnTo>
                    <a:pt x="6234" y="6207"/>
                  </a:lnTo>
                  <a:lnTo>
                    <a:pt x="883" y="6207"/>
                  </a:lnTo>
                  <a:lnTo>
                    <a:pt x="718" y="6234"/>
                  </a:lnTo>
                  <a:lnTo>
                    <a:pt x="607" y="6262"/>
                  </a:lnTo>
                  <a:lnTo>
                    <a:pt x="497" y="6317"/>
                  </a:lnTo>
                  <a:lnTo>
                    <a:pt x="414" y="6372"/>
                  </a:lnTo>
                  <a:lnTo>
                    <a:pt x="359" y="6427"/>
                  </a:lnTo>
                  <a:lnTo>
                    <a:pt x="332" y="6510"/>
                  </a:lnTo>
                  <a:lnTo>
                    <a:pt x="332" y="6565"/>
                  </a:lnTo>
                  <a:lnTo>
                    <a:pt x="332" y="6648"/>
                  </a:lnTo>
                  <a:lnTo>
                    <a:pt x="359" y="6703"/>
                  </a:lnTo>
                  <a:lnTo>
                    <a:pt x="414" y="6758"/>
                  </a:lnTo>
                  <a:lnTo>
                    <a:pt x="497" y="6813"/>
                  </a:lnTo>
                  <a:lnTo>
                    <a:pt x="607" y="6869"/>
                  </a:lnTo>
                  <a:lnTo>
                    <a:pt x="718" y="6896"/>
                  </a:lnTo>
                  <a:lnTo>
                    <a:pt x="883" y="6924"/>
                  </a:lnTo>
                  <a:lnTo>
                    <a:pt x="1049" y="6951"/>
                  </a:lnTo>
                  <a:lnTo>
                    <a:pt x="6069" y="6951"/>
                  </a:lnTo>
                  <a:lnTo>
                    <a:pt x="5545" y="9130"/>
                  </a:lnTo>
                  <a:lnTo>
                    <a:pt x="773" y="9130"/>
                  </a:lnTo>
                  <a:lnTo>
                    <a:pt x="580" y="9158"/>
                  </a:lnTo>
                  <a:lnTo>
                    <a:pt x="442" y="9158"/>
                  </a:lnTo>
                  <a:lnTo>
                    <a:pt x="304" y="9213"/>
                  </a:lnTo>
                  <a:lnTo>
                    <a:pt x="194" y="9241"/>
                  </a:lnTo>
                  <a:lnTo>
                    <a:pt x="111" y="9296"/>
                  </a:lnTo>
                  <a:lnTo>
                    <a:pt x="56" y="9379"/>
                  </a:lnTo>
                  <a:lnTo>
                    <a:pt x="28" y="9434"/>
                  </a:lnTo>
                  <a:lnTo>
                    <a:pt x="1" y="9516"/>
                  </a:lnTo>
                  <a:lnTo>
                    <a:pt x="28" y="9572"/>
                  </a:lnTo>
                  <a:lnTo>
                    <a:pt x="56" y="9627"/>
                  </a:lnTo>
                  <a:lnTo>
                    <a:pt x="111" y="9710"/>
                  </a:lnTo>
                  <a:lnTo>
                    <a:pt x="194" y="9765"/>
                  </a:lnTo>
                  <a:lnTo>
                    <a:pt x="304" y="9792"/>
                  </a:lnTo>
                  <a:lnTo>
                    <a:pt x="442" y="9847"/>
                  </a:lnTo>
                  <a:lnTo>
                    <a:pt x="580" y="9875"/>
                  </a:lnTo>
                  <a:lnTo>
                    <a:pt x="5379" y="9875"/>
                  </a:lnTo>
                  <a:lnTo>
                    <a:pt x="4745" y="12661"/>
                  </a:lnTo>
                  <a:lnTo>
                    <a:pt x="4745" y="12744"/>
                  </a:lnTo>
                  <a:lnTo>
                    <a:pt x="4745" y="12826"/>
                  </a:lnTo>
                  <a:lnTo>
                    <a:pt x="4800" y="12882"/>
                  </a:lnTo>
                  <a:lnTo>
                    <a:pt x="4855" y="12964"/>
                  </a:lnTo>
                  <a:lnTo>
                    <a:pt x="4993" y="13047"/>
                  </a:lnTo>
                  <a:lnTo>
                    <a:pt x="5186" y="13102"/>
                  </a:lnTo>
                  <a:lnTo>
                    <a:pt x="5379" y="13130"/>
                  </a:lnTo>
                  <a:lnTo>
                    <a:pt x="5572" y="13075"/>
                  </a:lnTo>
                  <a:lnTo>
                    <a:pt x="5655" y="13047"/>
                  </a:lnTo>
                  <a:lnTo>
                    <a:pt x="5710" y="12992"/>
                  </a:lnTo>
                  <a:lnTo>
                    <a:pt x="5765" y="12937"/>
                  </a:lnTo>
                  <a:lnTo>
                    <a:pt x="5793" y="12854"/>
                  </a:lnTo>
                  <a:lnTo>
                    <a:pt x="6482" y="9875"/>
                  </a:lnTo>
                  <a:lnTo>
                    <a:pt x="13268" y="9875"/>
                  </a:lnTo>
                  <a:lnTo>
                    <a:pt x="13268" y="12495"/>
                  </a:lnTo>
                  <a:lnTo>
                    <a:pt x="13295" y="12578"/>
                  </a:lnTo>
                  <a:lnTo>
                    <a:pt x="13323" y="12661"/>
                  </a:lnTo>
                  <a:lnTo>
                    <a:pt x="13378" y="12716"/>
                  </a:lnTo>
                  <a:lnTo>
                    <a:pt x="13461" y="12771"/>
                  </a:lnTo>
                  <a:lnTo>
                    <a:pt x="13626" y="12826"/>
                  </a:lnTo>
                  <a:lnTo>
                    <a:pt x="13819" y="12854"/>
                  </a:lnTo>
                  <a:lnTo>
                    <a:pt x="14040" y="12826"/>
                  </a:lnTo>
                  <a:lnTo>
                    <a:pt x="14205" y="12771"/>
                  </a:lnTo>
                  <a:lnTo>
                    <a:pt x="14288" y="12716"/>
                  </a:lnTo>
                  <a:lnTo>
                    <a:pt x="14343" y="12661"/>
                  </a:lnTo>
                  <a:lnTo>
                    <a:pt x="14371" y="12578"/>
                  </a:lnTo>
                  <a:lnTo>
                    <a:pt x="14398" y="12495"/>
                  </a:lnTo>
                  <a:lnTo>
                    <a:pt x="14398" y="9875"/>
                  </a:lnTo>
                  <a:lnTo>
                    <a:pt x="21156" y="9875"/>
                  </a:lnTo>
                  <a:lnTo>
                    <a:pt x="21790" y="12551"/>
                  </a:lnTo>
                  <a:lnTo>
                    <a:pt x="21846" y="12633"/>
                  </a:lnTo>
                  <a:lnTo>
                    <a:pt x="21873" y="12716"/>
                  </a:lnTo>
                  <a:lnTo>
                    <a:pt x="21956" y="12744"/>
                  </a:lnTo>
                  <a:lnTo>
                    <a:pt x="22039" y="12799"/>
                  </a:lnTo>
                  <a:lnTo>
                    <a:pt x="22232" y="12826"/>
                  </a:lnTo>
                  <a:lnTo>
                    <a:pt x="22425" y="12799"/>
                  </a:lnTo>
                  <a:lnTo>
                    <a:pt x="22618" y="12744"/>
                  </a:lnTo>
                  <a:lnTo>
                    <a:pt x="22756" y="12661"/>
                  </a:lnTo>
                  <a:lnTo>
                    <a:pt x="22839" y="12606"/>
                  </a:lnTo>
                  <a:lnTo>
                    <a:pt x="22866" y="12523"/>
                  </a:lnTo>
                  <a:lnTo>
                    <a:pt x="22894" y="12440"/>
                  </a:lnTo>
                  <a:lnTo>
                    <a:pt x="22866" y="12385"/>
                  </a:lnTo>
                  <a:lnTo>
                    <a:pt x="22287" y="9875"/>
                  </a:lnTo>
                  <a:lnTo>
                    <a:pt x="27307" y="9875"/>
                  </a:lnTo>
                  <a:lnTo>
                    <a:pt x="27445" y="9847"/>
                  </a:lnTo>
                  <a:lnTo>
                    <a:pt x="27583" y="9792"/>
                  </a:lnTo>
                  <a:lnTo>
                    <a:pt x="27693" y="9765"/>
                  </a:lnTo>
                  <a:lnTo>
                    <a:pt x="27776" y="9710"/>
                  </a:lnTo>
                  <a:lnTo>
                    <a:pt x="27831" y="9627"/>
                  </a:lnTo>
                  <a:lnTo>
                    <a:pt x="27858" y="9572"/>
                  </a:lnTo>
                  <a:lnTo>
                    <a:pt x="27886" y="9516"/>
                  </a:lnTo>
                  <a:lnTo>
                    <a:pt x="27858" y="9434"/>
                  </a:lnTo>
                  <a:lnTo>
                    <a:pt x="27831" y="9379"/>
                  </a:lnTo>
                  <a:lnTo>
                    <a:pt x="27776" y="9296"/>
                  </a:lnTo>
                  <a:lnTo>
                    <a:pt x="27693" y="9241"/>
                  </a:lnTo>
                  <a:lnTo>
                    <a:pt x="27583" y="9213"/>
                  </a:lnTo>
                  <a:lnTo>
                    <a:pt x="27445" y="9158"/>
                  </a:lnTo>
                  <a:lnTo>
                    <a:pt x="27307" y="9158"/>
                  </a:lnTo>
                  <a:lnTo>
                    <a:pt x="27114" y="9130"/>
                  </a:lnTo>
                  <a:lnTo>
                    <a:pt x="22121" y="9130"/>
                  </a:lnTo>
                  <a:lnTo>
                    <a:pt x="21597" y="6951"/>
                  </a:lnTo>
                  <a:lnTo>
                    <a:pt x="26617" y="6951"/>
                  </a:lnTo>
                  <a:lnTo>
                    <a:pt x="26783" y="6924"/>
                  </a:lnTo>
                  <a:lnTo>
                    <a:pt x="26948" y="6896"/>
                  </a:lnTo>
                  <a:lnTo>
                    <a:pt x="27059" y="6869"/>
                  </a:lnTo>
                  <a:lnTo>
                    <a:pt x="27169" y="6813"/>
                  </a:lnTo>
                  <a:lnTo>
                    <a:pt x="27252" y="6758"/>
                  </a:lnTo>
                  <a:lnTo>
                    <a:pt x="27307" y="6703"/>
                  </a:lnTo>
                  <a:lnTo>
                    <a:pt x="27334" y="6648"/>
                  </a:lnTo>
                  <a:lnTo>
                    <a:pt x="27362" y="6565"/>
                  </a:lnTo>
                  <a:lnTo>
                    <a:pt x="27334" y="6510"/>
                  </a:lnTo>
                  <a:lnTo>
                    <a:pt x="27307" y="6427"/>
                  </a:lnTo>
                  <a:lnTo>
                    <a:pt x="27252" y="6372"/>
                  </a:lnTo>
                  <a:lnTo>
                    <a:pt x="27169" y="6317"/>
                  </a:lnTo>
                  <a:lnTo>
                    <a:pt x="27059" y="6262"/>
                  </a:lnTo>
                  <a:lnTo>
                    <a:pt x="26948" y="6234"/>
                  </a:lnTo>
                  <a:lnTo>
                    <a:pt x="26783" y="6207"/>
                  </a:lnTo>
                  <a:lnTo>
                    <a:pt x="21432" y="6207"/>
                  </a:lnTo>
                  <a:lnTo>
                    <a:pt x="20908" y="4000"/>
                  </a:lnTo>
                  <a:lnTo>
                    <a:pt x="25679" y="4000"/>
                  </a:lnTo>
                  <a:lnTo>
                    <a:pt x="25817" y="3973"/>
                  </a:lnTo>
                  <a:lnTo>
                    <a:pt x="25928" y="3945"/>
                  </a:lnTo>
                  <a:lnTo>
                    <a:pt x="26038" y="3890"/>
                  </a:lnTo>
                  <a:lnTo>
                    <a:pt x="26093" y="3835"/>
                  </a:lnTo>
                  <a:lnTo>
                    <a:pt x="26148" y="3779"/>
                  </a:lnTo>
                  <a:lnTo>
                    <a:pt x="26204" y="3697"/>
                  </a:lnTo>
                  <a:lnTo>
                    <a:pt x="26204" y="3642"/>
                  </a:lnTo>
                  <a:lnTo>
                    <a:pt x="26204" y="3586"/>
                  </a:lnTo>
                  <a:lnTo>
                    <a:pt x="26148" y="3504"/>
                  </a:lnTo>
                  <a:lnTo>
                    <a:pt x="26093" y="3448"/>
                  </a:lnTo>
                  <a:lnTo>
                    <a:pt x="26038" y="3393"/>
                  </a:lnTo>
                  <a:lnTo>
                    <a:pt x="25928" y="3338"/>
                  </a:lnTo>
                  <a:lnTo>
                    <a:pt x="25817" y="3311"/>
                  </a:lnTo>
                  <a:lnTo>
                    <a:pt x="25679" y="3283"/>
                  </a:lnTo>
                  <a:lnTo>
                    <a:pt x="20742" y="3283"/>
                  </a:lnTo>
                  <a:lnTo>
                    <a:pt x="20053" y="387"/>
                  </a:lnTo>
                  <a:lnTo>
                    <a:pt x="20025" y="304"/>
                  </a:lnTo>
                  <a:lnTo>
                    <a:pt x="19970" y="249"/>
                  </a:lnTo>
                  <a:lnTo>
                    <a:pt x="19887" y="166"/>
                  </a:lnTo>
                  <a:lnTo>
                    <a:pt x="19804" y="111"/>
                  </a:lnTo>
                  <a:lnTo>
                    <a:pt x="19611" y="56"/>
                  </a:lnTo>
                  <a:lnTo>
                    <a:pt x="19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5189775" y="4383800"/>
              <a:ext cx="429625" cy="273075"/>
            </a:xfrm>
            <a:custGeom>
              <a:avLst/>
              <a:gdLst/>
              <a:ahLst/>
              <a:cxnLst/>
              <a:rect l="l" t="t" r="r" b="b"/>
              <a:pathLst>
                <a:path w="17185" h="10923" extrusionOk="0">
                  <a:moveTo>
                    <a:pt x="7944" y="0"/>
                  </a:moveTo>
                  <a:lnTo>
                    <a:pt x="1" y="10923"/>
                  </a:lnTo>
                  <a:lnTo>
                    <a:pt x="3531" y="10923"/>
                  </a:lnTo>
                  <a:lnTo>
                    <a:pt x="8524" y="4083"/>
                  </a:lnTo>
                  <a:lnTo>
                    <a:pt x="13543" y="10923"/>
                  </a:lnTo>
                  <a:lnTo>
                    <a:pt x="17184" y="10923"/>
                  </a:lnTo>
                  <a:lnTo>
                    <a:pt x="9130" y="0"/>
                  </a:lnTo>
                  <a:lnTo>
                    <a:pt x="8524" y="414"/>
                  </a:lnTo>
                  <a:lnTo>
                    <a:pt x="79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4971200" y="4147275"/>
              <a:ext cx="864025" cy="361350"/>
            </a:xfrm>
            <a:custGeom>
              <a:avLst/>
              <a:gdLst/>
              <a:ahLst/>
              <a:cxnLst/>
              <a:rect l="l" t="t" r="r" b="b"/>
              <a:pathLst>
                <a:path w="34561" h="14454" extrusionOk="0">
                  <a:moveTo>
                    <a:pt x="4220" y="1"/>
                  </a:moveTo>
                  <a:lnTo>
                    <a:pt x="0" y="14454"/>
                  </a:lnTo>
                  <a:lnTo>
                    <a:pt x="34560" y="14454"/>
                  </a:lnTo>
                  <a:lnTo>
                    <a:pt x="30340" y="1"/>
                  </a:lnTo>
                  <a:close/>
                </a:path>
              </a:pathLst>
            </a:custGeom>
            <a:solidFill>
              <a:srgbClr val="8FF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4954650" y="4136232"/>
              <a:ext cx="896425" cy="383425"/>
            </a:xfrm>
            <a:custGeom>
              <a:avLst/>
              <a:gdLst/>
              <a:ahLst/>
              <a:cxnLst/>
              <a:rect l="l" t="t" r="r" b="b"/>
              <a:pathLst>
                <a:path w="35857" h="15337" extrusionOk="0">
                  <a:moveTo>
                    <a:pt x="30451" y="855"/>
                  </a:moveTo>
                  <a:lnTo>
                    <a:pt x="30699" y="1655"/>
                  </a:lnTo>
                  <a:lnTo>
                    <a:pt x="34423" y="14453"/>
                  </a:lnTo>
                  <a:lnTo>
                    <a:pt x="1434" y="14453"/>
                  </a:lnTo>
                  <a:lnTo>
                    <a:pt x="4937" y="2510"/>
                  </a:lnTo>
                  <a:lnTo>
                    <a:pt x="5406" y="855"/>
                  </a:lnTo>
                  <a:close/>
                  <a:moveTo>
                    <a:pt x="4882" y="0"/>
                  </a:moveTo>
                  <a:lnTo>
                    <a:pt x="4662" y="28"/>
                  </a:lnTo>
                  <a:lnTo>
                    <a:pt x="4468" y="83"/>
                  </a:lnTo>
                  <a:lnTo>
                    <a:pt x="4331" y="193"/>
                  </a:lnTo>
                  <a:lnTo>
                    <a:pt x="4275" y="249"/>
                  </a:lnTo>
                  <a:lnTo>
                    <a:pt x="4248" y="304"/>
                  </a:lnTo>
                  <a:lnTo>
                    <a:pt x="28" y="14784"/>
                  </a:lnTo>
                  <a:lnTo>
                    <a:pt x="0" y="14867"/>
                  </a:lnTo>
                  <a:lnTo>
                    <a:pt x="28" y="14977"/>
                  </a:lnTo>
                  <a:lnTo>
                    <a:pt x="83" y="15060"/>
                  </a:lnTo>
                  <a:lnTo>
                    <a:pt x="138" y="15143"/>
                  </a:lnTo>
                  <a:lnTo>
                    <a:pt x="248" y="15226"/>
                  </a:lnTo>
                  <a:lnTo>
                    <a:pt x="359" y="15281"/>
                  </a:lnTo>
                  <a:lnTo>
                    <a:pt x="497" y="15308"/>
                  </a:lnTo>
                  <a:lnTo>
                    <a:pt x="662" y="15336"/>
                  </a:lnTo>
                  <a:lnTo>
                    <a:pt x="35222" y="15336"/>
                  </a:lnTo>
                  <a:lnTo>
                    <a:pt x="35443" y="15308"/>
                  </a:lnTo>
                  <a:lnTo>
                    <a:pt x="35636" y="15226"/>
                  </a:lnTo>
                  <a:lnTo>
                    <a:pt x="35747" y="15115"/>
                  </a:lnTo>
                  <a:lnTo>
                    <a:pt x="35829" y="14977"/>
                  </a:lnTo>
                  <a:lnTo>
                    <a:pt x="35857" y="14895"/>
                  </a:lnTo>
                  <a:lnTo>
                    <a:pt x="35829" y="14784"/>
                  </a:lnTo>
                  <a:lnTo>
                    <a:pt x="31637" y="304"/>
                  </a:lnTo>
                  <a:lnTo>
                    <a:pt x="31609" y="249"/>
                  </a:lnTo>
                  <a:lnTo>
                    <a:pt x="31554" y="193"/>
                  </a:lnTo>
                  <a:lnTo>
                    <a:pt x="31389" y="83"/>
                  </a:lnTo>
                  <a:lnTo>
                    <a:pt x="31195" y="28"/>
                  </a:lnTo>
                  <a:lnTo>
                    <a:pt x="310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998075" y="4135532"/>
              <a:ext cx="816475" cy="384800"/>
            </a:xfrm>
            <a:custGeom>
              <a:avLst/>
              <a:gdLst/>
              <a:ahLst/>
              <a:cxnLst/>
              <a:rect l="l" t="t" r="r" b="b"/>
              <a:pathLst>
                <a:path w="32659" h="15392" extrusionOk="0">
                  <a:moveTo>
                    <a:pt x="15557" y="4690"/>
                  </a:moveTo>
                  <a:lnTo>
                    <a:pt x="15557" y="7282"/>
                  </a:lnTo>
                  <a:lnTo>
                    <a:pt x="8579" y="7282"/>
                  </a:lnTo>
                  <a:lnTo>
                    <a:pt x="9158" y="4690"/>
                  </a:lnTo>
                  <a:close/>
                  <a:moveTo>
                    <a:pt x="23197" y="4690"/>
                  </a:moveTo>
                  <a:lnTo>
                    <a:pt x="23804" y="7282"/>
                  </a:lnTo>
                  <a:lnTo>
                    <a:pt x="16854" y="7282"/>
                  </a:lnTo>
                  <a:lnTo>
                    <a:pt x="16854" y="4690"/>
                  </a:lnTo>
                  <a:close/>
                  <a:moveTo>
                    <a:pt x="15557" y="8138"/>
                  </a:moveTo>
                  <a:lnTo>
                    <a:pt x="15557" y="10730"/>
                  </a:lnTo>
                  <a:lnTo>
                    <a:pt x="7779" y="10730"/>
                  </a:lnTo>
                  <a:lnTo>
                    <a:pt x="8386" y="8138"/>
                  </a:lnTo>
                  <a:close/>
                  <a:moveTo>
                    <a:pt x="23997" y="8138"/>
                  </a:moveTo>
                  <a:lnTo>
                    <a:pt x="24604" y="10730"/>
                  </a:lnTo>
                  <a:lnTo>
                    <a:pt x="16854" y="10730"/>
                  </a:lnTo>
                  <a:lnTo>
                    <a:pt x="16854" y="8138"/>
                  </a:lnTo>
                  <a:close/>
                  <a:moveTo>
                    <a:pt x="22728" y="1"/>
                  </a:moveTo>
                  <a:lnTo>
                    <a:pt x="22508" y="28"/>
                  </a:lnTo>
                  <a:lnTo>
                    <a:pt x="22397" y="28"/>
                  </a:lnTo>
                  <a:lnTo>
                    <a:pt x="22287" y="84"/>
                  </a:lnTo>
                  <a:lnTo>
                    <a:pt x="22232" y="139"/>
                  </a:lnTo>
                  <a:lnTo>
                    <a:pt x="22177" y="194"/>
                  </a:lnTo>
                  <a:lnTo>
                    <a:pt x="22149" y="277"/>
                  </a:lnTo>
                  <a:lnTo>
                    <a:pt x="22177" y="359"/>
                  </a:lnTo>
                  <a:lnTo>
                    <a:pt x="22977" y="3835"/>
                  </a:lnTo>
                  <a:lnTo>
                    <a:pt x="16854" y="3835"/>
                  </a:lnTo>
                  <a:lnTo>
                    <a:pt x="16854" y="690"/>
                  </a:lnTo>
                  <a:lnTo>
                    <a:pt x="16826" y="608"/>
                  </a:lnTo>
                  <a:lnTo>
                    <a:pt x="16798" y="525"/>
                  </a:lnTo>
                  <a:lnTo>
                    <a:pt x="16716" y="442"/>
                  </a:lnTo>
                  <a:lnTo>
                    <a:pt x="16633" y="387"/>
                  </a:lnTo>
                  <a:lnTo>
                    <a:pt x="16440" y="304"/>
                  </a:lnTo>
                  <a:lnTo>
                    <a:pt x="15971" y="304"/>
                  </a:lnTo>
                  <a:lnTo>
                    <a:pt x="15750" y="387"/>
                  </a:lnTo>
                  <a:lnTo>
                    <a:pt x="15667" y="442"/>
                  </a:lnTo>
                  <a:lnTo>
                    <a:pt x="15612" y="525"/>
                  </a:lnTo>
                  <a:lnTo>
                    <a:pt x="15557" y="608"/>
                  </a:lnTo>
                  <a:lnTo>
                    <a:pt x="15557" y="690"/>
                  </a:lnTo>
                  <a:lnTo>
                    <a:pt x="15557" y="3835"/>
                  </a:lnTo>
                  <a:lnTo>
                    <a:pt x="9379" y="3835"/>
                  </a:lnTo>
                  <a:lnTo>
                    <a:pt x="10096" y="718"/>
                  </a:lnTo>
                  <a:lnTo>
                    <a:pt x="10096" y="608"/>
                  </a:lnTo>
                  <a:lnTo>
                    <a:pt x="10068" y="525"/>
                  </a:lnTo>
                  <a:lnTo>
                    <a:pt x="10041" y="442"/>
                  </a:lnTo>
                  <a:lnTo>
                    <a:pt x="9958" y="387"/>
                  </a:lnTo>
                  <a:lnTo>
                    <a:pt x="9875" y="304"/>
                  </a:lnTo>
                  <a:lnTo>
                    <a:pt x="9793" y="249"/>
                  </a:lnTo>
                  <a:lnTo>
                    <a:pt x="9572" y="194"/>
                  </a:lnTo>
                  <a:lnTo>
                    <a:pt x="9324" y="166"/>
                  </a:lnTo>
                  <a:lnTo>
                    <a:pt x="9131" y="221"/>
                  </a:lnTo>
                  <a:lnTo>
                    <a:pt x="9020" y="249"/>
                  </a:lnTo>
                  <a:lnTo>
                    <a:pt x="8965" y="304"/>
                  </a:lnTo>
                  <a:lnTo>
                    <a:pt x="8882" y="387"/>
                  </a:lnTo>
                  <a:lnTo>
                    <a:pt x="8855" y="497"/>
                  </a:lnTo>
                  <a:lnTo>
                    <a:pt x="8082" y="3835"/>
                  </a:lnTo>
                  <a:lnTo>
                    <a:pt x="2097" y="3835"/>
                  </a:lnTo>
                  <a:lnTo>
                    <a:pt x="1904" y="3862"/>
                  </a:lnTo>
                  <a:lnTo>
                    <a:pt x="1739" y="3890"/>
                  </a:lnTo>
                  <a:lnTo>
                    <a:pt x="1601" y="3917"/>
                  </a:lnTo>
                  <a:lnTo>
                    <a:pt x="1490" y="3973"/>
                  </a:lnTo>
                  <a:lnTo>
                    <a:pt x="1408" y="4028"/>
                  </a:lnTo>
                  <a:lnTo>
                    <a:pt x="1352" y="4111"/>
                  </a:lnTo>
                  <a:lnTo>
                    <a:pt x="1297" y="4193"/>
                  </a:lnTo>
                  <a:lnTo>
                    <a:pt x="1297" y="4276"/>
                  </a:lnTo>
                  <a:lnTo>
                    <a:pt x="1297" y="4359"/>
                  </a:lnTo>
                  <a:lnTo>
                    <a:pt x="1352" y="4442"/>
                  </a:lnTo>
                  <a:lnTo>
                    <a:pt x="1408" y="4497"/>
                  </a:lnTo>
                  <a:lnTo>
                    <a:pt x="1490" y="4579"/>
                  </a:lnTo>
                  <a:lnTo>
                    <a:pt x="1601" y="4607"/>
                  </a:lnTo>
                  <a:lnTo>
                    <a:pt x="1739" y="4662"/>
                  </a:lnTo>
                  <a:lnTo>
                    <a:pt x="1904" y="4690"/>
                  </a:lnTo>
                  <a:lnTo>
                    <a:pt x="7889" y="4690"/>
                  </a:lnTo>
                  <a:lnTo>
                    <a:pt x="7283" y="7282"/>
                  </a:lnTo>
                  <a:lnTo>
                    <a:pt x="1021" y="7282"/>
                  </a:lnTo>
                  <a:lnTo>
                    <a:pt x="828" y="7310"/>
                  </a:lnTo>
                  <a:lnTo>
                    <a:pt x="690" y="7365"/>
                  </a:lnTo>
                  <a:lnTo>
                    <a:pt x="553" y="7420"/>
                  </a:lnTo>
                  <a:lnTo>
                    <a:pt x="470" y="7476"/>
                  </a:lnTo>
                  <a:lnTo>
                    <a:pt x="415" y="7558"/>
                  </a:lnTo>
                  <a:lnTo>
                    <a:pt x="359" y="7641"/>
                  </a:lnTo>
                  <a:lnTo>
                    <a:pt x="359" y="7696"/>
                  </a:lnTo>
                  <a:lnTo>
                    <a:pt x="359" y="7779"/>
                  </a:lnTo>
                  <a:lnTo>
                    <a:pt x="415" y="7862"/>
                  </a:lnTo>
                  <a:lnTo>
                    <a:pt x="470" y="7944"/>
                  </a:lnTo>
                  <a:lnTo>
                    <a:pt x="553" y="8000"/>
                  </a:lnTo>
                  <a:lnTo>
                    <a:pt x="690" y="8055"/>
                  </a:lnTo>
                  <a:lnTo>
                    <a:pt x="828" y="8110"/>
                  </a:lnTo>
                  <a:lnTo>
                    <a:pt x="1021" y="8138"/>
                  </a:lnTo>
                  <a:lnTo>
                    <a:pt x="7089" y="8138"/>
                  </a:lnTo>
                  <a:lnTo>
                    <a:pt x="6483" y="10730"/>
                  </a:lnTo>
                  <a:lnTo>
                    <a:pt x="663" y="10730"/>
                  </a:lnTo>
                  <a:lnTo>
                    <a:pt x="497" y="10758"/>
                  </a:lnTo>
                  <a:lnTo>
                    <a:pt x="332" y="10785"/>
                  </a:lnTo>
                  <a:lnTo>
                    <a:pt x="222" y="10841"/>
                  </a:lnTo>
                  <a:lnTo>
                    <a:pt x="111" y="10923"/>
                  </a:lnTo>
                  <a:lnTo>
                    <a:pt x="56" y="10978"/>
                  </a:lnTo>
                  <a:lnTo>
                    <a:pt x="1" y="11061"/>
                  </a:lnTo>
                  <a:lnTo>
                    <a:pt x="1" y="11144"/>
                  </a:lnTo>
                  <a:lnTo>
                    <a:pt x="1" y="11227"/>
                  </a:lnTo>
                  <a:lnTo>
                    <a:pt x="56" y="11309"/>
                  </a:lnTo>
                  <a:lnTo>
                    <a:pt x="111" y="11365"/>
                  </a:lnTo>
                  <a:lnTo>
                    <a:pt x="222" y="11447"/>
                  </a:lnTo>
                  <a:lnTo>
                    <a:pt x="332" y="11503"/>
                  </a:lnTo>
                  <a:lnTo>
                    <a:pt x="497" y="11530"/>
                  </a:lnTo>
                  <a:lnTo>
                    <a:pt x="663" y="11558"/>
                  </a:lnTo>
                  <a:lnTo>
                    <a:pt x="883" y="11585"/>
                  </a:lnTo>
                  <a:lnTo>
                    <a:pt x="6290" y="11585"/>
                  </a:lnTo>
                  <a:lnTo>
                    <a:pt x="5545" y="14840"/>
                  </a:lnTo>
                  <a:lnTo>
                    <a:pt x="5545" y="14950"/>
                  </a:lnTo>
                  <a:lnTo>
                    <a:pt x="5545" y="15033"/>
                  </a:lnTo>
                  <a:lnTo>
                    <a:pt x="5600" y="15116"/>
                  </a:lnTo>
                  <a:lnTo>
                    <a:pt x="5655" y="15199"/>
                  </a:lnTo>
                  <a:lnTo>
                    <a:pt x="5738" y="15254"/>
                  </a:lnTo>
                  <a:lnTo>
                    <a:pt x="5848" y="15309"/>
                  </a:lnTo>
                  <a:lnTo>
                    <a:pt x="6069" y="15364"/>
                  </a:lnTo>
                  <a:lnTo>
                    <a:pt x="6290" y="15392"/>
                  </a:lnTo>
                  <a:lnTo>
                    <a:pt x="6510" y="15336"/>
                  </a:lnTo>
                  <a:lnTo>
                    <a:pt x="6593" y="15309"/>
                  </a:lnTo>
                  <a:lnTo>
                    <a:pt x="6676" y="15254"/>
                  </a:lnTo>
                  <a:lnTo>
                    <a:pt x="6731" y="15171"/>
                  </a:lnTo>
                  <a:lnTo>
                    <a:pt x="6758" y="15088"/>
                  </a:lnTo>
                  <a:lnTo>
                    <a:pt x="7586" y="11585"/>
                  </a:lnTo>
                  <a:lnTo>
                    <a:pt x="15557" y="11585"/>
                  </a:lnTo>
                  <a:lnTo>
                    <a:pt x="15557" y="14674"/>
                  </a:lnTo>
                  <a:lnTo>
                    <a:pt x="15557" y="14757"/>
                  </a:lnTo>
                  <a:lnTo>
                    <a:pt x="15612" y="14840"/>
                  </a:lnTo>
                  <a:lnTo>
                    <a:pt x="15667" y="14923"/>
                  </a:lnTo>
                  <a:lnTo>
                    <a:pt x="15750" y="14978"/>
                  </a:lnTo>
                  <a:lnTo>
                    <a:pt x="15971" y="15033"/>
                  </a:lnTo>
                  <a:lnTo>
                    <a:pt x="16192" y="15061"/>
                  </a:lnTo>
                  <a:lnTo>
                    <a:pt x="16440" y="15033"/>
                  </a:lnTo>
                  <a:lnTo>
                    <a:pt x="16633" y="14978"/>
                  </a:lnTo>
                  <a:lnTo>
                    <a:pt x="16716" y="14923"/>
                  </a:lnTo>
                  <a:lnTo>
                    <a:pt x="16798" y="14840"/>
                  </a:lnTo>
                  <a:lnTo>
                    <a:pt x="16826" y="14757"/>
                  </a:lnTo>
                  <a:lnTo>
                    <a:pt x="16854" y="14674"/>
                  </a:lnTo>
                  <a:lnTo>
                    <a:pt x="16854" y="11585"/>
                  </a:lnTo>
                  <a:lnTo>
                    <a:pt x="24797" y="11585"/>
                  </a:lnTo>
                  <a:lnTo>
                    <a:pt x="25542" y="14730"/>
                  </a:lnTo>
                  <a:lnTo>
                    <a:pt x="25597" y="14840"/>
                  </a:lnTo>
                  <a:lnTo>
                    <a:pt x="25652" y="14895"/>
                  </a:lnTo>
                  <a:lnTo>
                    <a:pt x="25735" y="14950"/>
                  </a:lnTo>
                  <a:lnTo>
                    <a:pt x="25818" y="15005"/>
                  </a:lnTo>
                  <a:lnTo>
                    <a:pt x="26038" y="15033"/>
                  </a:lnTo>
                  <a:lnTo>
                    <a:pt x="26259" y="15033"/>
                  </a:lnTo>
                  <a:lnTo>
                    <a:pt x="26507" y="14950"/>
                  </a:lnTo>
                  <a:lnTo>
                    <a:pt x="26590" y="14895"/>
                  </a:lnTo>
                  <a:lnTo>
                    <a:pt x="26673" y="14840"/>
                  </a:lnTo>
                  <a:lnTo>
                    <a:pt x="26755" y="14785"/>
                  </a:lnTo>
                  <a:lnTo>
                    <a:pt x="26783" y="14702"/>
                  </a:lnTo>
                  <a:lnTo>
                    <a:pt x="26811" y="14592"/>
                  </a:lnTo>
                  <a:lnTo>
                    <a:pt x="26811" y="14509"/>
                  </a:lnTo>
                  <a:lnTo>
                    <a:pt x="26121" y="11585"/>
                  </a:lnTo>
                  <a:lnTo>
                    <a:pt x="31775" y="11585"/>
                  </a:lnTo>
                  <a:lnTo>
                    <a:pt x="31996" y="11558"/>
                  </a:lnTo>
                  <a:lnTo>
                    <a:pt x="32162" y="11530"/>
                  </a:lnTo>
                  <a:lnTo>
                    <a:pt x="32327" y="11503"/>
                  </a:lnTo>
                  <a:lnTo>
                    <a:pt x="32437" y="11447"/>
                  </a:lnTo>
                  <a:lnTo>
                    <a:pt x="32548" y="11365"/>
                  </a:lnTo>
                  <a:lnTo>
                    <a:pt x="32603" y="11309"/>
                  </a:lnTo>
                  <a:lnTo>
                    <a:pt x="32658" y="11227"/>
                  </a:lnTo>
                  <a:lnTo>
                    <a:pt x="32658" y="11144"/>
                  </a:lnTo>
                  <a:lnTo>
                    <a:pt x="32658" y="11061"/>
                  </a:lnTo>
                  <a:lnTo>
                    <a:pt x="32603" y="10978"/>
                  </a:lnTo>
                  <a:lnTo>
                    <a:pt x="32548" y="10923"/>
                  </a:lnTo>
                  <a:lnTo>
                    <a:pt x="32437" y="10841"/>
                  </a:lnTo>
                  <a:lnTo>
                    <a:pt x="32327" y="10785"/>
                  </a:lnTo>
                  <a:lnTo>
                    <a:pt x="32162" y="10758"/>
                  </a:lnTo>
                  <a:lnTo>
                    <a:pt x="31996" y="10730"/>
                  </a:lnTo>
                  <a:lnTo>
                    <a:pt x="25900" y="10730"/>
                  </a:lnTo>
                  <a:lnTo>
                    <a:pt x="25294" y="8138"/>
                  </a:lnTo>
                  <a:lnTo>
                    <a:pt x="31389" y="8138"/>
                  </a:lnTo>
                  <a:lnTo>
                    <a:pt x="31582" y="8110"/>
                  </a:lnTo>
                  <a:lnTo>
                    <a:pt x="31720" y="8055"/>
                  </a:lnTo>
                  <a:lnTo>
                    <a:pt x="31831" y="8000"/>
                  </a:lnTo>
                  <a:lnTo>
                    <a:pt x="31941" y="7944"/>
                  </a:lnTo>
                  <a:lnTo>
                    <a:pt x="31996" y="7862"/>
                  </a:lnTo>
                  <a:lnTo>
                    <a:pt x="32051" y="7779"/>
                  </a:lnTo>
                  <a:lnTo>
                    <a:pt x="32051" y="7696"/>
                  </a:lnTo>
                  <a:lnTo>
                    <a:pt x="32051" y="7641"/>
                  </a:lnTo>
                  <a:lnTo>
                    <a:pt x="31996" y="7558"/>
                  </a:lnTo>
                  <a:lnTo>
                    <a:pt x="31941" y="7476"/>
                  </a:lnTo>
                  <a:lnTo>
                    <a:pt x="31831" y="7420"/>
                  </a:lnTo>
                  <a:lnTo>
                    <a:pt x="31720" y="7365"/>
                  </a:lnTo>
                  <a:lnTo>
                    <a:pt x="31582" y="7310"/>
                  </a:lnTo>
                  <a:lnTo>
                    <a:pt x="31389" y="7282"/>
                  </a:lnTo>
                  <a:lnTo>
                    <a:pt x="25101" y="7282"/>
                  </a:lnTo>
                  <a:lnTo>
                    <a:pt x="24494" y="4690"/>
                  </a:lnTo>
                  <a:lnTo>
                    <a:pt x="30093" y="4690"/>
                  </a:lnTo>
                  <a:lnTo>
                    <a:pt x="30258" y="4662"/>
                  </a:lnTo>
                  <a:lnTo>
                    <a:pt x="30396" y="4607"/>
                  </a:lnTo>
                  <a:lnTo>
                    <a:pt x="30507" y="4579"/>
                  </a:lnTo>
                  <a:lnTo>
                    <a:pt x="30589" y="4497"/>
                  </a:lnTo>
                  <a:lnTo>
                    <a:pt x="30645" y="4442"/>
                  </a:lnTo>
                  <a:lnTo>
                    <a:pt x="30700" y="4359"/>
                  </a:lnTo>
                  <a:lnTo>
                    <a:pt x="30700" y="4276"/>
                  </a:lnTo>
                  <a:lnTo>
                    <a:pt x="30700" y="4193"/>
                  </a:lnTo>
                  <a:lnTo>
                    <a:pt x="30645" y="4111"/>
                  </a:lnTo>
                  <a:lnTo>
                    <a:pt x="30589" y="4028"/>
                  </a:lnTo>
                  <a:lnTo>
                    <a:pt x="30507" y="3973"/>
                  </a:lnTo>
                  <a:lnTo>
                    <a:pt x="30396" y="3917"/>
                  </a:lnTo>
                  <a:lnTo>
                    <a:pt x="30258" y="3890"/>
                  </a:lnTo>
                  <a:lnTo>
                    <a:pt x="30093" y="3862"/>
                  </a:lnTo>
                  <a:lnTo>
                    <a:pt x="29900" y="3835"/>
                  </a:lnTo>
                  <a:lnTo>
                    <a:pt x="24301" y="3835"/>
                  </a:lnTo>
                  <a:lnTo>
                    <a:pt x="23501" y="470"/>
                  </a:lnTo>
                  <a:lnTo>
                    <a:pt x="23446" y="359"/>
                  </a:lnTo>
                  <a:lnTo>
                    <a:pt x="23390" y="277"/>
                  </a:lnTo>
                  <a:lnTo>
                    <a:pt x="23308" y="194"/>
                  </a:lnTo>
                  <a:lnTo>
                    <a:pt x="23225" y="139"/>
                  </a:lnTo>
                  <a:lnTo>
                    <a:pt x="22977" y="56"/>
                  </a:lnTo>
                  <a:lnTo>
                    <a:pt x="2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5249585" y="-652660"/>
              <a:ext cx="1061225" cy="684050"/>
            </a:xfrm>
            <a:custGeom>
              <a:avLst/>
              <a:gdLst/>
              <a:ahLst/>
              <a:cxnLst/>
              <a:rect l="l" t="t" r="r" b="b"/>
              <a:pathLst>
                <a:path w="42449" h="27362" extrusionOk="0">
                  <a:moveTo>
                    <a:pt x="17128" y="0"/>
                  </a:moveTo>
                  <a:lnTo>
                    <a:pt x="16549" y="55"/>
                  </a:lnTo>
                  <a:lnTo>
                    <a:pt x="16025" y="111"/>
                  </a:lnTo>
                  <a:lnTo>
                    <a:pt x="15474" y="221"/>
                  </a:lnTo>
                  <a:lnTo>
                    <a:pt x="14950" y="331"/>
                  </a:lnTo>
                  <a:lnTo>
                    <a:pt x="14425" y="497"/>
                  </a:lnTo>
                  <a:lnTo>
                    <a:pt x="13901" y="662"/>
                  </a:lnTo>
                  <a:lnTo>
                    <a:pt x="13405" y="855"/>
                  </a:lnTo>
                  <a:lnTo>
                    <a:pt x="12936" y="1076"/>
                  </a:lnTo>
                  <a:lnTo>
                    <a:pt x="12467" y="1297"/>
                  </a:lnTo>
                  <a:lnTo>
                    <a:pt x="11998" y="1572"/>
                  </a:lnTo>
                  <a:lnTo>
                    <a:pt x="11557" y="1848"/>
                  </a:lnTo>
                  <a:lnTo>
                    <a:pt x="11116" y="2152"/>
                  </a:lnTo>
                  <a:lnTo>
                    <a:pt x="10702" y="2483"/>
                  </a:lnTo>
                  <a:lnTo>
                    <a:pt x="10316" y="2814"/>
                  </a:lnTo>
                  <a:lnTo>
                    <a:pt x="9930" y="3200"/>
                  </a:lnTo>
                  <a:lnTo>
                    <a:pt x="9571" y="3558"/>
                  </a:lnTo>
                  <a:lnTo>
                    <a:pt x="9212" y="3972"/>
                  </a:lnTo>
                  <a:lnTo>
                    <a:pt x="8881" y="4386"/>
                  </a:lnTo>
                  <a:lnTo>
                    <a:pt x="8578" y="4800"/>
                  </a:lnTo>
                  <a:lnTo>
                    <a:pt x="8302" y="5241"/>
                  </a:lnTo>
                  <a:lnTo>
                    <a:pt x="8026" y="5710"/>
                  </a:lnTo>
                  <a:lnTo>
                    <a:pt x="7778" y="6179"/>
                  </a:lnTo>
                  <a:lnTo>
                    <a:pt x="7558" y="6648"/>
                  </a:lnTo>
                  <a:lnTo>
                    <a:pt x="7364" y="7144"/>
                  </a:lnTo>
                  <a:lnTo>
                    <a:pt x="7171" y="7668"/>
                  </a:lnTo>
                  <a:lnTo>
                    <a:pt x="7033" y="8165"/>
                  </a:lnTo>
                  <a:lnTo>
                    <a:pt x="6896" y="8716"/>
                  </a:lnTo>
                  <a:lnTo>
                    <a:pt x="6813" y="9240"/>
                  </a:lnTo>
                  <a:lnTo>
                    <a:pt x="6730" y="9792"/>
                  </a:lnTo>
                  <a:lnTo>
                    <a:pt x="6675" y="10344"/>
                  </a:lnTo>
                  <a:lnTo>
                    <a:pt x="6675" y="10923"/>
                  </a:lnTo>
                  <a:lnTo>
                    <a:pt x="5958" y="11061"/>
                  </a:lnTo>
                  <a:lnTo>
                    <a:pt x="5296" y="11254"/>
                  </a:lnTo>
                  <a:lnTo>
                    <a:pt x="4634" y="11502"/>
                  </a:lnTo>
                  <a:lnTo>
                    <a:pt x="4027" y="11805"/>
                  </a:lnTo>
                  <a:lnTo>
                    <a:pt x="3448" y="12164"/>
                  </a:lnTo>
                  <a:lnTo>
                    <a:pt x="2896" y="12578"/>
                  </a:lnTo>
                  <a:lnTo>
                    <a:pt x="2372" y="13019"/>
                  </a:lnTo>
                  <a:lnTo>
                    <a:pt x="1903" y="13515"/>
                  </a:lnTo>
                  <a:lnTo>
                    <a:pt x="1489" y="14067"/>
                  </a:lnTo>
                  <a:lnTo>
                    <a:pt x="1103" y="14619"/>
                  </a:lnTo>
                  <a:lnTo>
                    <a:pt x="772" y="15226"/>
                  </a:lnTo>
                  <a:lnTo>
                    <a:pt x="497" y="15860"/>
                  </a:lnTo>
                  <a:lnTo>
                    <a:pt x="276" y="16522"/>
                  </a:lnTo>
                  <a:lnTo>
                    <a:pt x="110" y="17211"/>
                  </a:lnTo>
                  <a:lnTo>
                    <a:pt x="28" y="17929"/>
                  </a:lnTo>
                  <a:lnTo>
                    <a:pt x="0" y="18287"/>
                  </a:lnTo>
                  <a:lnTo>
                    <a:pt x="0" y="18673"/>
                  </a:lnTo>
                  <a:lnTo>
                    <a:pt x="0" y="19059"/>
                  </a:lnTo>
                  <a:lnTo>
                    <a:pt x="28" y="19473"/>
                  </a:lnTo>
                  <a:lnTo>
                    <a:pt x="83" y="19859"/>
                  </a:lnTo>
                  <a:lnTo>
                    <a:pt x="138" y="20246"/>
                  </a:lnTo>
                  <a:lnTo>
                    <a:pt x="248" y="20632"/>
                  </a:lnTo>
                  <a:lnTo>
                    <a:pt x="331" y="20990"/>
                  </a:lnTo>
                  <a:lnTo>
                    <a:pt x="469" y="21349"/>
                  </a:lnTo>
                  <a:lnTo>
                    <a:pt x="607" y="21707"/>
                  </a:lnTo>
                  <a:lnTo>
                    <a:pt x="772" y="22066"/>
                  </a:lnTo>
                  <a:lnTo>
                    <a:pt x="938" y="22397"/>
                  </a:lnTo>
                  <a:lnTo>
                    <a:pt x="1131" y="22728"/>
                  </a:lnTo>
                  <a:lnTo>
                    <a:pt x="1324" y="23059"/>
                  </a:lnTo>
                  <a:lnTo>
                    <a:pt x="1545" y="23362"/>
                  </a:lnTo>
                  <a:lnTo>
                    <a:pt x="1793" y="23666"/>
                  </a:lnTo>
                  <a:lnTo>
                    <a:pt x="2041" y="23942"/>
                  </a:lnTo>
                  <a:lnTo>
                    <a:pt x="2289" y="24217"/>
                  </a:lnTo>
                  <a:lnTo>
                    <a:pt x="2565" y="24466"/>
                  </a:lnTo>
                  <a:lnTo>
                    <a:pt x="2841" y="24714"/>
                  </a:lnTo>
                  <a:lnTo>
                    <a:pt x="3144" y="24962"/>
                  </a:lnTo>
                  <a:lnTo>
                    <a:pt x="3448" y="25183"/>
                  </a:lnTo>
                  <a:lnTo>
                    <a:pt x="3779" y="25376"/>
                  </a:lnTo>
                  <a:lnTo>
                    <a:pt x="4110" y="25569"/>
                  </a:lnTo>
                  <a:lnTo>
                    <a:pt x="4441" y="25734"/>
                  </a:lnTo>
                  <a:lnTo>
                    <a:pt x="4772" y="25900"/>
                  </a:lnTo>
                  <a:lnTo>
                    <a:pt x="5130" y="26038"/>
                  </a:lnTo>
                  <a:lnTo>
                    <a:pt x="5516" y="26148"/>
                  </a:lnTo>
                  <a:lnTo>
                    <a:pt x="5875" y="26258"/>
                  </a:lnTo>
                  <a:lnTo>
                    <a:pt x="6261" y="26341"/>
                  </a:lnTo>
                  <a:lnTo>
                    <a:pt x="6647" y="26424"/>
                  </a:lnTo>
                  <a:lnTo>
                    <a:pt x="7033" y="26479"/>
                  </a:lnTo>
                  <a:lnTo>
                    <a:pt x="7447" y="26507"/>
                  </a:lnTo>
                  <a:lnTo>
                    <a:pt x="7833" y="26507"/>
                  </a:lnTo>
                  <a:lnTo>
                    <a:pt x="8440" y="26479"/>
                  </a:lnTo>
                  <a:lnTo>
                    <a:pt x="8992" y="26424"/>
                  </a:lnTo>
                  <a:lnTo>
                    <a:pt x="9571" y="26314"/>
                  </a:lnTo>
                  <a:lnTo>
                    <a:pt x="10123" y="26176"/>
                  </a:lnTo>
                  <a:lnTo>
                    <a:pt x="10647" y="26010"/>
                  </a:lnTo>
                  <a:lnTo>
                    <a:pt x="11143" y="25790"/>
                  </a:lnTo>
                  <a:lnTo>
                    <a:pt x="11640" y="25514"/>
                  </a:lnTo>
                  <a:lnTo>
                    <a:pt x="12109" y="25238"/>
                  </a:lnTo>
                  <a:lnTo>
                    <a:pt x="12826" y="25707"/>
                  </a:lnTo>
                  <a:lnTo>
                    <a:pt x="13570" y="26120"/>
                  </a:lnTo>
                  <a:lnTo>
                    <a:pt x="13929" y="26314"/>
                  </a:lnTo>
                  <a:lnTo>
                    <a:pt x="14343" y="26507"/>
                  </a:lnTo>
                  <a:lnTo>
                    <a:pt x="14729" y="26645"/>
                  </a:lnTo>
                  <a:lnTo>
                    <a:pt x="15143" y="26810"/>
                  </a:lnTo>
                  <a:lnTo>
                    <a:pt x="15556" y="26920"/>
                  </a:lnTo>
                  <a:lnTo>
                    <a:pt x="15970" y="27031"/>
                  </a:lnTo>
                  <a:lnTo>
                    <a:pt x="16384" y="27141"/>
                  </a:lnTo>
                  <a:lnTo>
                    <a:pt x="16825" y="27224"/>
                  </a:lnTo>
                  <a:lnTo>
                    <a:pt x="17266" y="27279"/>
                  </a:lnTo>
                  <a:lnTo>
                    <a:pt x="17708" y="27334"/>
                  </a:lnTo>
                  <a:lnTo>
                    <a:pt x="18149" y="27362"/>
                  </a:lnTo>
                  <a:lnTo>
                    <a:pt x="19197" y="27362"/>
                  </a:lnTo>
                  <a:lnTo>
                    <a:pt x="19749" y="27307"/>
                  </a:lnTo>
                  <a:lnTo>
                    <a:pt x="20328" y="27224"/>
                  </a:lnTo>
                  <a:lnTo>
                    <a:pt x="20880" y="27141"/>
                  </a:lnTo>
                  <a:lnTo>
                    <a:pt x="21431" y="27003"/>
                  </a:lnTo>
                  <a:lnTo>
                    <a:pt x="21955" y="26838"/>
                  </a:lnTo>
                  <a:lnTo>
                    <a:pt x="22479" y="26672"/>
                  </a:lnTo>
                  <a:lnTo>
                    <a:pt x="23003" y="26451"/>
                  </a:lnTo>
                  <a:lnTo>
                    <a:pt x="23500" y="26231"/>
                  </a:lnTo>
                  <a:lnTo>
                    <a:pt x="23969" y="25955"/>
                  </a:lnTo>
                  <a:lnTo>
                    <a:pt x="24438" y="25679"/>
                  </a:lnTo>
                  <a:lnTo>
                    <a:pt x="24879" y="25376"/>
                  </a:lnTo>
                  <a:lnTo>
                    <a:pt x="25320" y="25072"/>
                  </a:lnTo>
                  <a:lnTo>
                    <a:pt x="25762" y="24714"/>
                  </a:lnTo>
                  <a:lnTo>
                    <a:pt x="26148" y="24355"/>
                  </a:lnTo>
                  <a:lnTo>
                    <a:pt x="26534" y="23969"/>
                  </a:lnTo>
                  <a:lnTo>
                    <a:pt x="27058" y="24107"/>
                  </a:lnTo>
                  <a:lnTo>
                    <a:pt x="27610" y="24217"/>
                  </a:lnTo>
                  <a:lnTo>
                    <a:pt x="28134" y="24272"/>
                  </a:lnTo>
                  <a:lnTo>
                    <a:pt x="29265" y="24272"/>
                  </a:lnTo>
                  <a:lnTo>
                    <a:pt x="29816" y="24217"/>
                  </a:lnTo>
                  <a:lnTo>
                    <a:pt x="30340" y="24107"/>
                  </a:lnTo>
                  <a:lnTo>
                    <a:pt x="30864" y="23969"/>
                  </a:lnTo>
                  <a:lnTo>
                    <a:pt x="31388" y="23831"/>
                  </a:lnTo>
                  <a:lnTo>
                    <a:pt x="31857" y="23611"/>
                  </a:lnTo>
                  <a:lnTo>
                    <a:pt x="32354" y="23390"/>
                  </a:lnTo>
                  <a:lnTo>
                    <a:pt x="32795" y="23142"/>
                  </a:lnTo>
                  <a:lnTo>
                    <a:pt x="33209" y="23445"/>
                  </a:lnTo>
                  <a:lnTo>
                    <a:pt x="33623" y="23721"/>
                  </a:lnTo>
                  <a:lnTo>
                    <a:pt x="34064" y="23969"/>
                  </a:lnTo>
                  <a:lnTo>
                    <a:pt x="34533" y="24162"/>
                  </a:lnTo>
                  <a:lnTo>
                    <a:pt x="35029" y="24328"/>
                  </a:lnTo>
                  <a:lnTo>
                    <a:pt x="35526" y="24438"/>
                  </a:lnTo>
                  <a:lnTo>
                    <a:pt x="36050" y="24493"/>
                  </a:lnTo>
                  <a:lnTo>
                    <a:pt x="36601" y="24521"/>
                  </a:lnTo>
                  <a:lnTo>
                    <a:pt x="37181" y="24493"/>
                  </a:lnTo>
                  <a:lnTo>
                    <a:pt x="37760" y="24410"/>
                  </a:lnTo>
                  <a:lnTo>
                    <a:pt x="38339" y="24272"/>
                  </a:lnTo>
                  <a:lnTo>
                    <a:pt x="38863" y="24079"/>
                  </a:lnTo>
                  <a:lnTo>
                    <a:pt x="39387" y="23831"/>
                  </a:lnTo>
                  <a:lnTo>
                    <a:pt x="39856" y="23528"/>
                  </a:lnTo>
                  <a:lnTo>
                    <a:pt x="40325" y="23197"/>
                  </a:lnTo>
                  <a:lnTo>
                    <a:pt x="40739" y="22811"/>
                  </a:lnTo>
                  <a:lnTo>
                    <a:pt x="41125" y="22397"/>
                  </a:lnTo>
                  <a:lnTo>
                    <a:pt x="41456" y="21928"/>
                  </a:lnTo>
                  <a:lnTo>
                    <a:pt x="41732" y="21459"/>
                  </a:lnTo>
                  <a:lnTo>
                    <a:pt x="41980" y="20935"/>
                  </a:lnTo>
                  <a:lnTo>
                    <a:pt x="42201" y="20411"/>
                  </a:lnTo>
                  <a:lnTo>
                    <a:pt x="42338" y="19832"/>
                  </a:lnTo>
                  <a:lnTo>
                    <a:pt x="42421" y="19253"/>
                  </a:lnTo>
                  <a:lnTo>
                    <a:pt x="42449" y="18673"/>
                  </a:lnTo>
                  <a:lnTo>
                    <a:pt x="42421" y="18067"/>
                  </a:lnTo>
                  <a:lnTo>
                    <a:pt x="42338" y="17487"/>
                  </a:lnTo>
                  <a:lnTo>
                    <a:pt x="42201" y="16908"/>
                  </a:lnTo>
                  <a:lnTo>
                    <a:pt x="41980" y="16384"/>
                  </a:lnTo>
                  <a:lnTo>
                    <a:pt x="41732" y="15860"/>
                  </a:lnTo>
                  <a:lnTo>
                    <a:pt x="41456" y="15391"/>
                  </a:lnTo>
                  <a:lnTo>
                    <a:pt x="41125" y="14922"/>
                  </a:lnTo>
                  <a:lnTo>
                    <a:pt x="40739" y="14508"/>
                  </a:lnTo>
                  <a:lnTo>
                    <a:pt x="40325" y="14150"/>
                  </a:lnTo>
                  <a:lnTo>
                    <a:pt x="39856" y="13791"/>
                  </a:lnTo>
                  <a:lnTo>
                    <a:pt x="39387" y="13515"/>
                  </a:lnTo>
                  <a:lnTo>
                    <a:pt x="38863" y="13267"/>
                  </a:lnTo>
                  <a:lnTo>
                    <a:pt x="38339" y="13074"/>
                  </a:lnTo>
                  <a:lnTo>
                    <a:pt x="37760" y="12909"/>
                  </a:lnTo>
                  <a:lnTo>
                    <a:pt x="37181" y="12826"/>
                  </a:lnTo>
                  <a:lnTo>
                    <a:pt x="36601" y="12798"/>
                  </a:lnTo>
                  <a:lnTo>
                    <a:pt x="36215" y="12826"/>
                  </a:lnTo>
                  <a:lnTo>
                    <a:pt x="35829" y="12854"/>
                  </a:lnTo>
                  <a:lnTo>
                    <a:pt x="35581" y="12357"/>
                  </a:lnTo>
                  <a:lnTo>
                    <a:pt x="35277" y="11916"/>
                  </a:lnTo>
                  <a:lnTo>
                    <a:pt x="34974" y="11474"/>
                  </a:lnTo>
                  <a:lnTo>
                    <a:pt x="34615" y="11033"/>
                  </a:lnTo>
                  <a:lnTo>
                    <a:pt x="34229" y="10647"/>
                  </a:lnTo>
                  <a:lnTo>
                    <a:pt x="33843" y="10288"/>
                  </a:lnTo>
                  <a:lnTo>
                    <a:pt x="33402" y="9957"/>
                  </a:lnTo>
                  <a:lnTo>
                    <a:pt x="32961" y="9626"/>
                  </a:lnTo>
                  <a:lnTo>
                    <a:pt x="32492" y="9351"/>
                  </a:lnTo>
                  <a:lnTo>
                    <a:pt x="31995" y="9102"/>
                  </a:lnTo>
                  <a:lnTo>
                    <a:pt x="31471" y="8909"/>
                  </a:lnTo>
                  <a:lnTo>
                    <a:pt x="30947" y="8716"/>
                  </a:lnTo>
                  <a:lnTo>
                    <a:pt x="30423" y="8578"/>
                  </a:lnTo>
                  <a:lnTo>
                    <a:pt x="29844" y="8468"/>
                  </a:lnTo>
                  <a:lnTo>
                    <a:pt x="29292" y="8413"/>
                  </a:lnTo>
                  <a:lnTo>
                    <a:pt x="28713" y="8385"/>
                  </a:lnTo>
                  <a:lnTo>
                    <a:pt x="28382" y="8413"/>
                  </a:lnTo>
                  <a:lnTo>
                    <a:pt x="28272" y="7972"/>
                  </a:lnTo>
                  <a:lnTo>
                    <a:pt x="28134" y="7530"/>
                  </a:lnTo>
                  <a:lnTo>
                    <a:pt x="27968" y="7089"/>
                  </a:lnTo>
                  <a:lnTo>
                    <a:pt x="27803" y="6675"/>
                  </a:lnTo>
                  <a:lnTo>
                    <a:pt x="27610" y="6261"/>
                  </a:lnTo>
                  <a:lnTo>
                    <a:pt x="27417" y="5848"/>
                  </a:lnTo>
                  <a:lnTo>
                    <a:pt x="27196" y="5434"/>
                  </a:lnTo>
                  <a:lnTo>
                    <a:pt x="26948" y="5048"/>
                  </a:lnTo>
                  <a:lnTo>
                    <a:pt x="26699" y="4689"/>
                  </a:lnTo>
                  <a:lnTo>
                    <a:pt x="26424" y="4331"/>
                  </a:lnTo>
                  <a:lnTo>
                    <a:pt x="26148" y="3972"/>
                  </a:lnTo>
                  <a:lnTo>
                    <a:pt x="25844" y="3641"/>
                  </a:lnTo>
                  <a:lnTo>
                    <a:pt x="25541" y="3310"/>
                  </a:lnTo>
                  <a:lnTo>
                    <a:pt x="25210" y="2979"/>
                  </a:lnTo>
                  <a:lnTo>
                    <a:pt x="24879" y="2676"/>
                  </a:lnTo>
                  <a:lnTo>
                    <a:pt x="24548" y="2400"/>
                  </a:lnTo>
                  <a:lnTo>
                    <a:pt x="24189" y="2124"/>
                  </a:lnTo>
                  <a:lnTo>
                    <a:pt x="23803" y="1848"/>
                  </a:lnTo>
                  <a:lnTo>
                    <a:pt x="23417" y="1628"/>
                  </a:lnTo>
                  <a:lnTo>
                    <a:pt x="23031" y="1379"/>
                  </a:lnTo>
                  <a:lnTo>
                    <a:pt x="22645" y="1159"/>
                  </a:lnTo>
                  <a:lnTo>
                    <a:pt x="22231" y="966"/>
                  </a:lnTo>
                  <a:lnTo>
                    <a:pt x="21817" y="800"/>
                  </a:lnTo>
                  <a:lnTo>
                    <a:pt x="21376" y="635"/>
                  </a:lnTo>
                  <a:lnTo>
                    <a:pt x="20935" y="497"/>
                  </a:lnTo>
                  <a:lnTo>
                    <a:pt x="20493" y="359"/>
                  </a:lnTo>
                  <a:lnTo>
                    <a:pt x="20052" y="249"/>
                  </a:lnTo>
                  <a:lnTo>
                    <a:pt x="19583" y="166"/>
                  </a:lnTo>
                  <a:lnTo>
                    <a:pt x="19114" y="83"/>
                  </a:lnTo>
                  <a:lnTo>
                    <a:pt x="18645" y="28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375956" y="171331"/>
              <a:ext cx="1001250" cy="619925"/>
            </a:xfrm>
            <a:custGeom>
              <a:avLst/>
              <a:gdLst/>
              <a:ahLst/>
              <a:cxnLst/>
              <a:rect l="l" t="t" r="r" b="b"/>
              <a:pathLst>
                <a:path w="40050" h="24797" extrusionOk="0">
                  <a:moveTo>
                    <a:pt x="18232" y="0"/>
                  </a:moveTo>
                  <a:lnTo>
                    <a:pt x="17708" y="28"/>
                  </a:lnTo>
                  <a:lnTo>
                    <a:pt x="17184" y="83"/>
                  </a:lnTo>
                  <a:lnTo>
                    <a:pt x="16687" y="165"/>
                  </a:lnTo>
                  <a:lnTo>
                    <a:pt x="16191" y="276"/>
                  </a:lnTo>
                  <a:lnTo>
                    <a:pt x="15694" y="386"/>
                  </a:lnTo>
                  <a:lnTo>
                    <a:pt x="15198" y="524"/>
                  </a:lnTo>
                  <a:lnTo>
                    <a:pt x="14729" y="662"/>
                  </a:lnTo>
                  <a:lnTo>
                    <a:pt x="14233" y="855"/>
                  </a:lnTo>
                  <a:lnTo>
                    <a:pt x="13791" y="1048"/>
                  </a:lnTo>
                  <a:lnTo>
                    <a:pt x="13322" y="1241"/>
                  </a:lnTo>
                  <a:lnTo>
                    <a:pt x="12881" y="1462"/>
                  </a:lnTo>
                  <a:lnTo>
                    <a:pt x="12467" y="1710"/>
                  </a:lnTo>
                  <a:lnTo>
                    <a:pt x="12026" y="1986"/>
                  </a:lnTo>
                  <a:lnTo>
                    <a:pt x="11612" y="2262"/>
                  </a:lnTo>
                  <a:lnTo>
                    <a:pt x="11226" y="2538"/>
                  </a:lnTo>
                  <a:lnTo>
                    <a:pt x="10840" y="2869"/>
                  </a:lnTo>
                  <a:lnTo>
                    <a:pt x="10454" y="3172"/>
                  </a:lnTo>
                  <a:lnTo>
                    <a:pt x="10095" y="3531"/>
                  </a:lnTo>
                  <a:lnTo>
                    <a:pt x="9737" y="3889"/>
                  </a:lnTo>
                  <a:lnTo>
                    <a:pt x="9406" y="4248"/>
                  </a:lnTo>
                  <a:lnTo>
                    <a:pt x="9102" y="4634"/>
                  </a:lnTo>
                  <a:lnTo>
                    <a:pt x="8799" y="5020"/>
                  </a:lnTo>
                  <a:lnTo>
                    <a:pt x="8496" y="5434"/>
                  </a:lnTo>
                  <a:lnTo>
                    <a:pt x="8220" y="5847"/>
                  </a:lnTo>
                  <a:lnTo>
                    <a:pt x="7971" y="6261"/>
                  </a:lnTo>
                  <a:lnTo>
                    <a:pt x="7723" y="6702"/>
                  </a:lnTo>
                  <a:lnTo>
                    <a:pt x="7503" y="7171"/>
                  </a:lnTo>
                  <a:lnTo>
                    <a:pt x="7309" y="7613"/>
                  </a:lnTo>
                  <a:lnTo>
                    <a:pt x="7116" y="8109"/>
                  </a:lnTo>
                  <a:lnTo>
                    <a:pt x="6951" y="8578"/>
                  </a:lnTo>
                  <a:lnTo>
                    <a:pt x="6813" y="9074"/>
                  </a:lnTo>
                  <a:lnTo>
                    <a:pt x="6151" y="9130"/>
                  </a:lnTo>
                  <a:lnTo>
                    <a:pt x="5489" y="9268"/>
                  </a:lnTo>
                  <a:lnTo>
                    <a:pt x="4882" y="9433"/>
                  </a:lnTo>
                  <a:lnTo>
                    <a:pt x="4275" y="9654"/>
                  </a:lnTo>
                  <a:lnTo>
                    <a:pt x="3696" y="9957"/>
                  </a:lnTo>
                  <a:lnTo>
                    <a:pt x="3145" y="10288"/>
                  </a:lnTo>
                  <a:lnTo>
                    <a:pt x="2648" y="10674"/>
                  </a:lnTo>
                  <a:lnTo>
                    <a:pt x="2152" y="11088"/>
                  </a:lnTo>
                  <a:lnTo>
                    <a:pt x="1738" y="11557"/>
                  </a:lnTo>
                  <a:lnTo>
                    <a:pt x="1324" y="12053"/>
                  </a:lnTo>
                  <a:lnTo>
                    <a:pt x="966" y="12577"/>
                  </a:lnTo>
                  <a:lnTo>
                    <a:pt x="690" y="13157"/>
                  </a:lnTo>
                  <a:lnTo>
                    <a:pt x="414" y="13763"/>
                  </a:lnTo>
                  <a:lnTo>
                    <a:pt x="221" y="14398"/>
                  </a:lnTo>
                  <a:lnTo>
                    <a:pt x="83" y="15032"/>
                  </a:lnTo>
                  <a:lnTo>
                    <a:pt x="0" y="15722"/>
                  </a:lnTo>
                  <a:lnTo>
                    <a:pt x="0" y="16080"/>
                  </a:lnTo>
                  <a:lnTo>
                    <a:pt x="0" y="16466"/>
                  </a:lnTo>
                  <a:lnTo>
                    <a:pt x="28" y="16825"/>
                  </a:lnTo>
                  <a:lnTo>
                    <a:pt x="55" y="17156"/>
                  </a:lnTo>
                  <a:lnTo>
                    <a:pt x="111" y="17515"/>
                  </a:lnTo>
                  <a:lnTo>
                    <a:pt x="193" y="17873"/>
                  </a:lnTo>
                  <a:lnTo>
                    <a:pt x="276" y="18204"/>
                  </a:lnTo>
                  <a:lnTo>
                    <a:pt x="386" y="18535"/>
                  </a:lnTo>
                  <a:lnTo>
                    <a:pt x="497" y="18866"/>
                  </a:lnTo>
                  <a:lnTo>
                    <a:pt x="635" y="19170"/>
                  </a:lnTo>
                  <a:lnTo>
                    <a:pt x="800" y="19501"/>
                  </a:lnTo>
                  <a:lnTo>
                    <a:pt x="966" y="19804"/>
                  </a:lnTo>
                  <a:lnTo>
                    <a:pt x="1324" y="20383"/>
                  </a:lnTo>
                  <a:lnTo>
                    <a:pt x="1765" y="20907"/>
                  </a:lnTo>
                  <a:lnTo>
                    <a:pt x="2234" y="21404"/>
                  </a:lnTo>
                  <a:lnTo>
                    <a:pt x="2758" y="21845"/>
                  </a:lnTo>
                  <a:lnTo>
                    <a:pt x="3034" y="22066"/>
                  </a:lnTo>
                  <a:lnTo>
                    <a:pt x="3310" y="22259"/>
                  </a:lnTo>
                  <a:lnTo>
                    <a:pt x="3613" y="22424"/>
                  </a:lnTo>
                  <a:lnTo>
                    <a:pt x="3917" y="22590"/>
                  </a:lnTo>
                  <a:lnTo>
                    <a:pt x="4220" y="22755"/>
                  </a:lnTo>
                  <a:lnTo>
                    <a:pt x="4551" y="22866"/>
                  </a:lnTo>
                  <a:lnTo>
                    <a:pt x="4882" y="23003"/>
                  </a:lnTo>
                  <a:lnTo>
                    <a:pt x="5213" y="23114"/>
                  </a:lnTo>
                  <a:lnTo>
                    <a:pt x="5572" y="23197"/>
                  </a:lnTo>
                  <a:lnTo>
                    <a:pt x="5930" y="23252"/>
                  </a:lnTo>
                  <a:lnTo>
                    <a:pt x="6289" y="23307"/>
                  </a:lnTo>
                  <a:lnTo>
                    <a:pt x="6648" y="23334"/>
                  </a:lnTo>
                  <a:lnTo>
                    <a:pt x="7144" y="23362"/>
                  </a:lnTo>
                  <a:lnTo>
                    <a:pt x="7696" y="23334"/>
                  </a:lnTo>
                  <a:lnTo>
                    <a:pt x="8220" y="23279"/>
                  </a:lnTo>
                  <a:lnTo>
                    <a:pt x="8744" y="23169"/>
                  </a:lnTo>
                  <a:lnTo>
                    <a:pt x="9240" y="23031"/>
                  </a:lnTo>
                  <a:lnTo>
                    <a:pt x="9737" y="22866"/>
                  </a:lnTo>
                  <a:lnTo>
                    <a:pt x="10206" y="22672"/>
                  </a:lnTo>
                  <a:lnTo>
                    <a:pt x="10674" y="22424"/>
                  </a:lnTo>
                  <a:lnTo>
                    <a:pt x="11116" y="22148"/>
                  </a:lnTo>
                  <a:lnTo>
                    <a:pt x="11833" y="22700"/>
                  </a:lnTo>
                  <a:lnTo>
                    <a:pt x="12219" y="22921"/>
                  </a:lnTo>
                  <a:lnTo>
                    <a:pt x="12605" y="23169"/>
                  </a:lnTo>
                  <a:lnTo>
                    <a:pt x="12991" y="23390"/>
                  </a:lnTo>
                  <a:lnTo>
                    <a:pt x="13405" y="23583"/>
                  </a:lnTo>
                  <a:lnTo>
                    <a:pt x="13819" y="23776"/>
                  </a:lnTo>
                  <a:lnTo>
                    <a:pt x="14260" y="23941"/>
                  </a:lnTo>
                  <a:lnTo>
                    <a:pt x="14674" y="24107"/>
                  </a:lnTo>
                  <a:lnTo>
                    <a:pt x="15115" y="24245"/>
                  </a:lnTo>
                  <a:lnTo>
                    <a:pt x="15557" y="24383"/>
                  </a:lnTo>
                  <a:lnTo>
                    <a:pt x="16025" y="24493"/>
                  </a:lnTo>
                  <a:lnTo>
                    <a:pt x="16494" y="24603"/>
                  </a:lnTo>
                  <a:lnTo>
                    <a:pt x="16963" y="24658"/>
                  </a:lnTo>
                  <a:lnTo>
                    <a:pt x="17432" y="24741"/>
                  </a:lnTo>
                  <a:lnTo>
                    <a:pt x="17901" y="24769"/>
                  </a:lnTo>
                  <a:lnTo>
                    <a:pt x="18784" y="24796"/>
                  </a:lnTo>
                  <a:lnTo>
                    <a:pt x="19335" y="24796"/>
                  </a:lnTo>
                  <a:lnTo>
                    <a:pt x="19914" y="24741"/>
                  </a:lnTo>
                  <a:lnTo>
                    <a:pt x="20466" y="24686"/>
                  </a:lnTo>
                  <a:lnTo>
                    <a:pt x="21018" y="24603"/>
                  </a:lnTo>
                  <a:lnTo>
                    <a:pt x="21542" y="24493"/>
                  </a:lnTo>
                  <a:lnTo>
                    <a:pt x="22093" y="24355"/>
                  </a:lnTo>
                  <a:lnTo>
                    <a:pt x="22618" y="24189"/>
                  </a:lnTo>
                  <a:lnTo>
                    <a:pt x="23114" y="23996"/>
                  </a:lnTo>
                  <a:lnTo>
                    <a:pt x="23638" y="23803"/>
                  </a:lnTo>
                  <a:lnTo>
                    <a:pt x="24135" y="23583"/>
                  </a:lnTo>
                  <a:lnTo>
                    <a:pt x="24603" y="23334"/>
                  </a:lnTo>
                  <a:lnTo>
                    <a:pt x="25072" y="23059"/>
                  </a:lnTo>
                  <a:lnTo>
                    <a:pt x="25541" y="22783"/>
                  </a:lnTo>
                  <a:lnTo>
                    <a:pt x="25983" y="22479"/>
                  </a:lnTo>
                  <a:lnTo>
                    <a:pt x="26424" y="22148"/>
                  </a:lnTo>
                  <a:lnTo>
                    <a:pt x="26838" y="21817"/>
                  </a:lnTo>
                  <a:lnTo>
                    <a:pt x="27306" y="22176"/>
                  </a:lnTo>
                  <a:lnTo>
                    <a:pt x="27831" y="22507"/>
                  </a:lnTo>
                  <a:lnTo>
                    <a:pt x="28355" y="22810"/>
                  </a:lnTo>
                  <a:lnTo>
                    <a:pt x="28934" y="23059"/>
                  </a:lnTo>
                  <a:lnTo>
                    <a:pt x="29513" y="23252"/>
                  </a:lnTo>
                  <a:lnTo>
                    <a:pt x="30120" y="23417"/>
                  </a:lnTo>
                  <a:lnTo>
                    <a:pt x="30754" y="23555"/>
                  </a:lnTo>
                  <a:lnTo>
                    <a:pt x="31389" y="23610"/>
                  </a:lnTo>
                  <a:lnTo>
                    <a:pt x="31940" y="23638"/>
                  </a:lnTo>
                  <a:lnTo>
                    <a:pt x="32354" y="23610"/>
                  </a:lnTo>
                  <a:lnTo>
                    <a:pt x="32740" y="23583"/>
                  </a:lnTo>
                  <a:lnTo>
                    <a:pt x="33126" y="23555"/>
                  </a:lnTo>
                  <a:lnTo>
                    <a:pt x="33512" y="23472"/>
                  </a:lnTo>
                  <a:lnTo>
                    <a:pt x="33871" y="23390"/>
                  </a:lnTo>
                  <a:lnTo>
                    <a:pt x="34230" y="23307"/>
                  </a:lnTo>
                  <a:lnTo>
                    <a:pt x="34616" y="23197"/>
                  </a:lnTo>
                  <a:lnTo>
                    <a:pt x="34947" y="23059"/>
                  </a:lnTo>
                  <a:lnTo>
                    <a:pt x="35305" y="22893"/>
                  </a:lnTo>
                  <a:lnTo>
                    <a:pt x="35636" y="22728"/>
                  </a:lnTo>
                  <a:lnTo>
                    <a:pt x="35967" y="22562"/>
                  </a:lnTo>
                  <a:lnTo>
                    <a:pt x="36298" y="22369"/>
                  </a:lnTo>
                  <a:lnTo>
                    <a:pt x="36602" y="22148"/>
                  </a:lnTo>
                  <a:lnTo>
                    <a:pt x="36905" y="21928"/>
                  </a:lnTo>
                  <a:lnTo>
                    <a:pt x="37181" y="21707"/>
                  </a:lnTo>
                  <a:lnTo>
                    <a:pt x="37484" y="21459"/>
                  </a:lnTo>
                  <a:lnTo>
                    <a:pt x="37732" y="21183"/>
                  </a:lnTo>
                  <a:lnTo>
                    <a:pt x="37981" y="20935"/>
                  </a:lnTo>
                  <a:lnTo>
                    <a:pt x="38229" y="20631"/>
                  </a:lnTo>
                  <a:lnTo>
                    <a:pt x="38477" y="20356"/>
                  </a:lnTo>
                  <a:lnTo>
                    <a:pt x="38670" y="20025"/>
                  </a:lnTo>
                  <a:lnTo>
                    <a:pt x="38891" y="19721"/>
                  </a:lnTo>
                  <a:lnTo>
                    <a:pt x="39084" y="19390"/>
                  </a:lnTo>
                  <a:lnTo>
                    <a:pt x="39249" y="19059"/>
                  </a:lnTo>
                  <a:lnTo>
                    <a:pt x="39415" y="18701"/>
                  </a:lnTo>
                  <a:lnTo>
                    <a:pt x="39553" y="18370"/>
                  </a:lnTo>
                  <a:lnTo>
                    <a:pt x="39663" y="17983"/>
                  </a:lnTo>
                  <a:lnTo>
                    <a:pt x="39774" y="17625"/>
                  </a:lnTo>
                  <a:lnTo>
                    <a:pt x="39884" y="17239"/>
                  </a:lnTo>
                  <a:lnTo>
                    <a:pt x="39939" y="16853"/>
                  </a:lnTo>
                  <a:lnTo>
                    <a:pt x="39994" y="16466"/>
                  </a:lnTo>
                  <a:lnTo>
                    <a:pt x="40049" y="16080"/>
                  </a:lnTo>
                  <a:lnTo>
                    <a:pt x="40049" y="15639"/>
                  </a:lnTo>
                  <a:lnTo>
                    <a:pt x="40049" y="15225"/>
                  </a:lnTo>
                  <a:lnTo>
                    <a:pt x="40022" y="14839"/>
                  </a:lnTo>
                  <a:lnTo>
                    <a:pt x="39994" y="14425"/>
                  </a:lnTo>
                  <a:lnTo>
                    <a:pt x="39911" y="14039"/>
                  </a:lnTo>
                  <a:lnTo>
                    <a:pt x="39829" y="13626"/>
                  </a:lnTo>
                  <a:lnTo>
                    <a:pt x="39746" y="13239"/>
                  </a:lnTo>
                  <a:lnTo>
                    <a:pt x="39608" y="12881"/>
                  </a:lnTo>
                  <a:lnTo>
                    <a:pt x="39470" y="12495"/>
                  </a:lnTo>
                  <a:lnTo>
                    <a:pt x="39332" y="12136"/>
                  </a:lnTo>
                  <a:lnTo>
                    <a:pt x="39167" y="11778"/>
                  </a:lnTo>
                  <a:lnTo>
                    <a:pt x="38974" y="11447"/>
                  </a:lnTo>
                  <a:lnTo>
                    <a:pt x="38753" y="11116"/>
                  </a:lnTo>
                  <a:lnTo>
                    <a:pt x="38532" y="10785"/>
                  </a:lnTo>
                  <a:lnTo>
                    <a:pt x="38312" y="10481"/>
                  </a:lnTo>
                  <a:lnTo>
                    <a:pt x="38063" y="10178"/>
                  </a:lnTo>
                  <a:lnTo>
                    <a:pt x="37788" y="9902"/>
                  </a:lnTo>
                  <a:lnTo>
                    <a:pt x="37512" y="9626"/>
                  </a:lnTo>
                  <a:lnTo>
                    <a:pt x="37236" y="9350"/>
                  </a:lnTo>
                  <a:lnTo>
                    <a:pt x="36933" y="9102"/>
                  </a:lnTo>
                  <a:lnTo>
                    <a:pt x="36629" y="8881"/>
                  </a:lnTo>
                  <a:lnTo>
                    <a:pt x="36298" y="8661"/>
                  </a:lnTo>
                  <a:lnTo>
                    <a:pt x="35967" y="8468"/>
                  </a:lnTo>
                  <a:lnTo>
                    <a:pt x="35609" y="8275"/>
                  </a:lnTo>
                  <a:lnTo>
                    <a:pt x="35250" y="8109"/>
                  </a:lnTo>
                  <a:lnTo>
                    <a:pt x="34892" y="7944"/>
                  </a:lnTo>
                  <a:lnTo>
                    <a:pt x="34505" y="7806"/>
                  </a:lnTo>
                  <a:lnTo>
                    <a:pt x="34119" y="7695"/>
                  </a:lnTo>
                  <a:lnTo>
                    <a:pt x="33733" y="7585"/>
                  </a:lnTo>
                  <a:lnTo>
                    <a:pt x="33319" y="7502"/>
                  </a:lnTo>
                  <a:lnTo>
                    <a:pt x="32906" y="7447"/>
                  </a:lnTo>
                  <a:lnTo>
                    <a:pt x="32492" y="7420"/>
                  </a:lnTo>
                  <a:lnTo>
                    <a:pt x="31940" y="7392"/>
                  </a:lnTo>
                  <a:lnTo>
                    <a:pt x="31499" y="7420"/>
                  </a:lnTo>
                  <a:lnTo>
                    <a:pt x="31058" y="7447"/>
                  </a:lnTo>
                  <a:lnTo>
                    <a:pt x="30616" y="7502"/>
                  </a:lnTo>
                  <a:lnTo>
                    <a:pt x="30175" y="7585"/>
                  </a:lnTo>
                  <a:lnTo>
                    <a:pt x="29816" y="6813"/>
                  </a:lnTo>
                  <a:lnTo>
                    <a:pt x="29430" y="6068"/>
                  </a:lnTo>
                  <a:lnTo>
                    <a:pt x="28961" y="5378"/>
                  </a:lnTo>
                  <a:lnTo>
                    <a:pt x="28465" y="4689"/>
                  </a:lnTo>
                  <a:lnTo>
                    <a:pt x="27913" y="4055"/>
                  </a:lnTo>
                  <a:lnTo>
                    <a:pt x="27334" y="3448"/>
                  </a:lnTo>
                  <a:lnTo>
                    <a:pt x="26700" y="2896"/>
                  </a:lnTo>
                  <a:lnTo>
                    <a:pt x="26038" y="2372"/>
                  </a:lnTo>
                  <a:lnTo>
                    <a:pt x="25348" y="1903"/>
                  </a:lnTo>
                  <a:lnTo>
                    <a:pt x="24603" y="1462"/>
                  </a:lnTo>
                  <a:lnTo>
                    <a:pt x="23859" y="1076"/>
                  </a:lnTo>
                  <a:lnTo>
                    <a:pt x="23059" y="772"/>
                  </a:lnTo>
                  <a:lnTo>
                    <a:pt x="22231" y="496"/>
                  </a:lnTo>
                  <a:lnTo>
                    <a:pt x="21376" y="276"/>
                  </a:lnTo>
                  <a:lnTo>
                    <a:pt x="20494" y="110"/>
                  </a:lnTo>
                  <a:lnTo>
                    <a:pt x="19611" y="28"/>
                  </a:lnTo>
                  <a:lnTo>
                    <a:pt x="18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5944150" y="3969375"/>
              <a:ext cx="738525" cy="1124000"/>
            </a:xfrm>
            <a:custGeom>
              <a:avLst/>
              <a:gdLst/>
              <a:ahLst/>
              <a:cxnLst/>
              <a:rect l="l" t="t" r="r" b="b"/>
              <a:pathLst>
                <a:path w="29541" h="44960" extrusionOk="0">
                  <a:moveTo>
                    <a:pt x="28327" y="1"/>
                  </a:moveTo>
                  <a:lnTo>
                    <a:pt x="28107" y="56"/>
                  </a:lnTo>
                  <a:lnTo>
                    <a:pt x="27472" y="194"/>
                  </a:lnTo>
                  <a:lnTo>
                    <a:pt x="26534" y="442"/>
                  </a:lnTo>
                  <a:lnTo>
                    <a:pt x="25928" y="607"/>
                  </a:lnTo>
                  <a:lnTo>
                    <a:pt x="25293" y="800"/>
                  </a:lnTo>
                  <a:lnTo>
                    <a:pt x="24576" y="1049"/>
                  </a:lnTo>
                  <a:lnTo>
                    <a:pt x="23831" y="1324"/>
                  </a:lnTo>
                  <a:lnTo>
                    <a:pt x="23031" y="1628"/>
                  </a:lnTo>
                  <a:lnTo>
                    <a:pt x="22204" y="1986"/>
                  </a:lnTo>
                  <a:lnTo>
                    <a:pt x="21349" y="2373"/>
                  </a:lnTo>
                  <a:lnTo>
                    <a:pt x="20466" y="2786"/>
                  </a:lnTo>
                  <a:lnTo>
                    <a:pt x="19584" y="3255"/>
                  </a:lnTo>
                  <a:lnTo>
                    <a:pt x="18673" y="3752"/>
                  </a:lnTo>
                  <a:lnTo>
                    <a:pt x="17763" y="4303"/>
                  </a:lnTo>
                  <a:lnTo>
                    <a:pt x="16825" y="4883"/>
                  </a:lnTo>
                  <a:lnTo>
                    <a:pt x="15915" y="5517"/>
                  </a:lnTo>
                  <a:lnTo>
                    <a:pt x="15005" y="6179"/>
                  </a:lnTo>
                  <a:lnTo>
                    <a:pt x="14095" y="6896"/>
                  </a:lnTo>
                  <a:lnTo>
                    <a:pt x="13185" y="7641"/>
                  </a:lnTo>
                  <a:lnTo>
                    <a:pt x="12302" y="8413"/>
                  </a:lnTo>
                  <a:lnTo>
                    <a:pt x="11447" y="9213"/>
                  </a:lnTo>
                  <a:lnTo>
                    <a:pt x="10592" y="10068"/>
                  </a:lnTo>
                  <a:lnTo>
                    <a:pt x="9764" y="10951"/>
                  </a:lnTo>
                  <a:lnTo>
                    <a:pt x="8965" y="11861"/>
                  </a:lnTo>
                  <a:lnTo>
                    <a:pt x="8192" y="12799"/>
                  </a:lnTo>
                  <a:lnTo>
                    <a:pt x="7475" y="13792"/>
                  </a:lnTo>
                  <a:lnTo>
                    <a:pt x="6758" y="14785"/>
                  </a:lnTo>
                  <a:lnTo>
                    <a:pt x="6068" y="15805"/>
                  </a:lnTo>
                  <a:lnTo>
                    <a:pt x="5407" y="16853"/>
                  </a:lnTo>
                  <a:lnTo>
                    <a:pt x="4800" y="17929"/>
                  </a:lnTo>
                  <a:lnTo>
                    <a:pt x="4220" y="19005"/>
                  </a:lnTo>
                  <a:lnTo>
                    <a:pt x="3669" y="20108"/>
                  </a:lnTo>
                  <a:lnTo>
                    <a:pt x="3145" y="21211"/>
                  </a:lnTo>
                  <a:lnTo>
                    <a:pt x="2676" y="22342"/>
                  </a:lnTo>
                  <a:lnTo>
                    <a:pt x="2235" y="23473"/>
                  </a:lnTo>
                  <a:lnTo>
                    <a:pt x="1848" y="24604"/>
                  </a:lnTo>
                  <a:lnTo>
                    <a:pt x="1490" y="25735"/>
                  </a:lnTo>
                  <a:lnTo>
                    <a:pt x="1186" y="26893"/>
                  </a:lnTo>
                  <a:lnTo>
                    <a:pt x="911" y="28024"/>
                  </a:lnTo>
                  <a:lnTo>
                    <a:pt x="662" y="29182"/>
                  </a:lnTo>
                  <a:lnTo>
                    <a:pt x="469" y="30313"/>
                  </a:lnTo>
                  <a:lnTo>
                    <a:pt x="304" y="31417"/>
                  </a:lnTo>
                  <a:lnTo>
                    <a:pt x="194" y="32547"/>
                  </a:lnTo>
                  <a:lnTo>
                    <a:pt x="83" y="33623"/>
                  </a:lnTo>
                  <a:lnTo>
                    <a:pt x="28" y="34699"/>
                  </a:lnTo>
                  <a:lnTo>
                    <a:pt x="0" y="35719"/>
                  </a:lnTo>
                  <a:lnTo>
                    <a:pt x="28" y="36740"/>
                  </a:lnTo>
                  <a:lnTo>
                    <a:pt x="56" y="37705"/>
                  </a:lnTo>
                  <a:lnTo>
                    <a:pt x="111" y="38643"/>
                  </a:lnTo>
                  <a:lnTo>
                    <a:pt x="166" y="39553"/>
                  </a:lnTo>
                  <a:lnTo>
                    <a:pt x="276" y="40381"/>
                  </a:lnTo>
                  <a:lnTo>
                    <a:pt x="387" y="41181"/>
                  </a:lnTo>
                  <a:lnTo>
                    <a:pt x="497" y="41925"/>
                  </a:lnTo>
                  <a:lnTo>
                    <a:pt x="607" y="42587"/>
                  </a:lnTo>
                  <a:lnTo>
                    <a:pt x="718" y="43166"/>
                  </a:lnTo>
                  <a:lnTo>
                    <a:pt x="966" y="44132"/>
                  </a:lnTo>
                  <a:lnTo>
                    <a:pt x="1131" y="44766"/>
                  </a:lnTo>
                  <a:lnTo>
                    <a:pt x="1186" y="44959"/>
                  </a:lnTo>
                  <a:lnTo>
                    <a:pt x="1407" y="44932"/>
                  </a:lnTo>
                  <a:lnTo>
                    <a:pt x="2042" y="44794"/>
                  </a:lnTo>
                  <a:lnTo>
                    <a:pt x="3007" y="44546"/>
                  </a:lnTo>
                  <a:lnTo>
                    <a:pt x="3586" y="44380"/>
                  </a:lnTo>
                  <a:lnTo>
                    <a:pt x="4220" y="44159"/>
                  </a:lnTo>
                  <a:lnTo>
                    <a:pt x="4938" y="43939"/>
                  </a:lnTo>
                  <a:lnTo>
                    <a:pt x="5682" y="43663"/>
                  </a:lnTo>
                  <a:lnTo>
                    <a:pt x="6455" y="43332"/>
                  </a:lnTo>
                  <a:lnTo>
                    <a:pt x="7282" y="43001"/>
                  </a:lnTo>
                  <a:lnTo>
                    <a:pt x="8137" y="42615"/>
                  </a:lnTo>
                  <a:lnTo>
                    <a:pt x="9020" y="42174"/>
                  </a:lnTo>
                  <a:lnTo>
                    <a:pt x="9930" y="41705"/>
                  </a:lnTo>
                  <a:lnTo>
                    <a:pt x="10840" y="41208"/>
                  </a:lnTo>
                  <a:lnTo>
                    <a:pt x="11750" y="40656"/>
                  </a:lnTo>
                  <a:lnTo>
                    <a:pt x="12661" y="40077"/>
                  </a:lnTo>
                  <a:lnTo>
                    <a:pt x="13598" y="39443"/>
                  </a:lnTo>
                  <a:lnTo>
                    <a:pt x="14509" y="38781"/>
                  </a:lnTo>
                  <a:lnTo>
                    <a:pt x="15419" y="38064"/>
                  </a:lnTo>
                  <a:lnTo>
                    <a:pt x="16301" y="37347"/>
                  </a:lnTo>
                  <a:lnTo>
                    <a:pt x="17184" y="36547"/>
                  </a:lnTo>
                  <a:lnTo>
                    <a:pt x="18067" y="35747"/>
                  </a:lnTo>
                  <a:lnTo>
                    <a:pt x="18922" y="34892"/>
                  </a:lnTo>
                  <a:lnTo>
                    <a:pt x="19722" y="34009"/>
                  </a:lnTo>
                  <a:lnTo>
                    <a:pt x="20521" y="33099"/>
                  </a:lnTo>
                  <a:lnTo>
                    <a:pt x="21294" y="32161"/>
                  </a:lnTo>
                  <a:lnTo>
                    <a:pt x="22038" y="31196"/>
                  </a:lnTo>
                  <a:lnTo>
                    <a:pt x="22756" y="30203"/>
                  </a:lnTo>
                  <a:lnTo>
                    <a:pt x="23445" y="29182"/>
                  </a:lnTo>
                  <a:lnTo>
                    <a:pt x="24107" y="28134"/>
                  </a:lnTo>
                  <a:lnTo>
                    <a:pt x="24742" y="27059"/>
                  </a:lnTo>
                  <a:lnTo>
                    <a:pt x="25321" y="25983"/>
                  </a:lnTo>
                  <a:lnTo>
                    <a:pt x="25872" y="24907"/>
                  </a:lnTo>
                  <a:lnTo>
                    <a:pt x="26369" y="23776"/>
                  </a:lnTo>
                  <a:lnTo>
                    <a:pt x="26865" y="22673"/>
                  </a:lnTo>
                  <a:lnTo>
                    <a:pt x="27307" y="21542"/>
                  </a:lnTo>
                  <a:lnTo>
                    <a:pt x="27693" y="20384"/>
                  </a:lnTo>
                  <a:lnTo>
                    <a:pt x="28051" y="19253"/>
                  </a:lnTo>
                  <a:lnTo>
                    <a:pt x="28382" y="18094"/>
                  </a:lnTo>
                  <a:lnTo>
                    <a:pt x="28658" y="16964"/>
                  </a:lnTo>
                  <a:lnTo>
                    <a:pt x="28879" y="15833"/>
                  </a:lnTo>
                  <a:lnTo>
                    <a:pt x="29072" y="14702"/>
                  </a:lnTo>
                  <a:lnTo>
                    <a:pt x="29237" y="13571"/>
                  </a:lnTo>
                  <a:lnTo>
                    <a:pt x="29375" y="12468"/>
                  </a:lnTo>
                  <a:lnTo>
                    <a:pt x="29458" y="11364"/>
                  </a:lnTo>
                  <a:lnTo>
                    <a:pt x="29513" y="10316"/>
                  </a:lnTo>
                  <a:lnTo>
                    <a:pt x="29541" y="9268"/>
                  </a:lnTo>
                  <a:lnTo>
                    <a:pt x="29541" y="8248"/>
                  </a:lnTo>
                  <a:lnTo>
                    <a:pt x="29486" y="7282"/>
                  </a:lnTo>
                  <a:lnTo>
                    <a:pt x="29430" y="6344"/>
                  </a:lnTo>
                  <a:lnTo>
                    <a:pt x="29375" y="5434"/>
                  </a:lnTo>
                  <a:lnTo>
                    <a:pt x="29265" y="4607"/>
                  </a:lnTo>
                  <a:lnTo>
                    <a:pt x="29155" y="3807"/>
                  </a:lnTo>
                  <a:lnTo>
                    <a:pt x="29044" y="3062"/>
                  </a:lnTo>
                  <a:lnTo>
                    <a:pt x="28934" y="2400"/>
                  </a:lnTo>
                  <a:lnTo>
                    <a:pt x="28796" y="1821"/>
                  </a:lnTo>
                  <a:lnTo>
                    <a:pt x="28575" y="856"/>
                  </a:lnTo>
                  <a:lnTo>
                    <a:pt x="28410" y="221"/>
                  </a:lnTo>
                  <a:lnTo>
                    <a:pt x="28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5996550" y="4019725"/>
              <a:ext cx="620625" cy="1026075"/>
            </a:xfrm>
            <a:custGeom>
              <a:avLst/>
              <a:gdLst/>
              <a:ahLst/>
              <a:cxnLst/>
              <a:rect l="l" t="t" r="r" b="b"/>
              <a:pathLst>
                <a:path w="24825" h="41043" extrusionOk="0">
                  <a:moveTo>
                    <a:pt x="24245" y="0"/>
                  </a:moveTo>
                  <a:lnTo>
                    <a:pt x="24135" y="28"/>
                  </a:lnTo>
                  <a:lnTo>
                    <a:pt x="24052" y="55"/>
                  </a:lnTo>
                  <a:lnTo>
                    <a:pt x="23997" y="138"/>
                  </a:lnTo>
                  <a:lnTo>
                    <a:pt x="23914" y="221"/>
                  </a:lnTo>
                  <a:lnTo>
                    <a:pt x="11833" y="20521"/>
                  </a:lnTo>
                  <a:lnTo>
                    <a:pt x="11833" y="20521"/>
                  </a:lnTo>
                  <a:lnTo>
                    <a:pt x="14012" y="7089"/>
                  </a:lnTo>
                  <a:lnTo>
                    <a:pt x="14012" y="6978"/>
                  </a:lnTo>
                  <a:lnTo>
                    <a:pt x="13985" y="6896"/>
                  </a:lnTo>
                  <a:lnTo>
                    <a:pt x="13957" y="6785"/>
                  </a:lnTo>
                  <a:lnTo>
                    <a:pt x="13902" y="6702"/>
                  </a:lnTo>
                  <a:lnTo>
                    <a:pt x="13764" y="6592"/>
                  </a:lnTo>
                  <a:lnTo>
                    <a:pt x="13599" y="6509"/>
                  </a:lnTo>
                  <a:lnTo>
                    <a:pt x="13433" y="6482"/>
                  </a:lnTo>
                  <a:lnTo>
                    <a:pt x="13350" y="6509"/>
                  </a:lnTo>
                  <a:lnTo>
                    <a:pt x="13268" y="6537"/>
                  </a:lnTo>
                  <a:lnTo>
                    <a:pt x="13185" y="6592"/>
                  </a:lnTo>
                  <a:lnTo>
                    <a:pt x="13130" y="6647"/>
                  </a:lnTo>
                  <a:lnTo>
                    <a:pt x="13102" y="6730"/>
                  </a:lnTo>
                  <a:lnTo>
                    <a:pt x="13047" y="6840"/>
                  </a:lnTo>
                  <a:lnTo>
                    <a:pt x="10482" y="22783"/>
                  </a:lnTo>
                  <a:lnTo>
                    <a:pt x="3283" y="34919"/>
                  </a:lnTo>
                  <a:lnTo>
                    <a:pt x="3862" y="20521"/>
                  </a:lnTo>
                  <a:lnTo>
                    <a:pt x="3862" y="20411"/>
                  </a:lnTo>
                  <a:lnTo>
                    <a:pt x="3835" y="20300"/>
                  </a:lnTo>
                  <a:lnTo>
                    <a:pt x="3779" y="20218"/>
                  </a:lnTo>
                  <a:lnTo>
                    <a:pt x="3724" y="20163"/>
                  </a:lnTo>
                  <a:lnTo>
                    <a:pt x="3669" y="20107"/>
                  </a:lnTo>
                  <a:lnTo>
                    <a:pt x="3586" y="20080"/>
                  </a:lnTo>
                  <a:lnTo>
                    <a:pt x="3393" y="20052"/>
                  </a:lnTo>
                  <a:lnTo>
                    <a:pt x="3228" y="20080"/>
                  </a:lnTo>
                  <a:lnTo>
                    <a:pt x="3145" y="20107"/>
                  </a:lnTo>
                  <a:lnTo>
                    <a:pt x="3062" y="20163"/>
                  </a:lnTo>
                  <a:lnTo>
                    <a:pt x="3007" y="20218"/>
                  </a:lnTo>
                  <a:lnTo>
                    <a:pt x="2952" y="20300"/>
                  </a:lnTo>
                  <a:lnTo>
                    <a:pt x="2924" y="20411"/>
                  </a:lnTo>
                  <a:lnTo>
                    <a:pt x="2897" y="20521"/>
                  </a:lnTo>
                  <a:lnTo>
                    <a:pt x="2235" y="36684"/>
                  </a:lnTo>
                  <a:lnTo>
                    <a:pt x="56" y="40297"/>
                  </a:lnTo>
                  <a:lnTo>
                    <a:pt x="28" y="40408"/>
                  </a:lnTo>
                  <a:lnTo>
                    <a:pt x="1" y="40518"/>
                  </a:lnTo>
                  <a:lnTo>
                    <a:pt x="1" y="40601"/>
                  </a:lnTo>
                  <a:lnTo>
                    <a:pt x="1" y="40684"/>
                  </a:lnTo>
                  <a:lnTo>
                    <a:pt x="56" y="40766"/>
                  </a:lnTo>
                  <a:lnTo>
                    <a:pt x="111" y="40849"/>
                  </a:lnTo>
                  <a:lnTo>
                    <a:pt x="249" y="40959"/>
                  </a:lnTo>
                  <a:lnTo>
                    <a:pt x="414" y="41015"/>
                  </a:lnTo>
                  <a:lnTo>
                    <a:pt x="497" y="41042"/>
                  </a:lnTo>
                  <a:lnTo>
                    <a:pt x="580" y="41042"/>
                  </a:lnTo>
                  <a:lnTo>
                    <a:pt x="690" y="41015"/>
                  </a:lnTo>
                  <a:lnTo>
                    <a:pt x="773" y="40959"/>
                  </a:lnTo>
                  <a:lnTo>
                    <a:pt x="828" y="40904"/>
                  </a:lnTo>
                  <a:lnTo>
                    <a:pt x="911" y="40794"/>
                  </a:lnTo>
                  <a:lnTo>
                    <a:pt x="3062" y="37181"/>
                  </a:lnTo>
                  <a:lnTo>
                    <a:pt x="17267" y="29099"/>
                  </a:lnTo>
                  <a:lnTo>
                    <a:pt x="17350" y="29016"/>
                  </a:lnTo>
                  <a:lnTo>
                    <a:pt x="17433" y="28961"/>
                  </a:lnTo>
                  <a:lnTo>
                    <a:pt x="17488" y="28878"/>
                  </a:lnTo>
                  <a:lnTo>
                    <a:pt x="17488" y="28768"/>
                  </a:lnTo>
                  <a:lnTo>
                    <a:pt x="17515" y="28685"/>
                  </a:lnTo>
                  <a:lnTo>
                    <a:pt x="17488" y="28603"/>
                  </a:lnTo>
                  <a:lnTo>
                    <a:pt x="17433" y="28437"/>
                  </a:lnTo>
                  <a:lnTo>
                    <a:pt x="17322" y="28299"/>
                  </a:lnTo>
                  <a:lnTo>
                    <a:pt x="17239" y="28244"/>
                  </a:lnTo>
                  <a:lnTo>
                    <a:pt x="17157" y="28189"/>
                  </a:lnTo>
                  <a:lnTo>
                    <a:pt x="16881" y="28189"/>
                  </a:lnTo>
                  <a:lnTo>
                    <a:pt x="16771" y="28244"/>
                  </a:lnTo>
                  <a:lnTo>
                    <a:pt x="4083" y="35471"/>
                  </a:lnTo>
                  <a:lnTo>
                    <a:pt x="11309" y="23307"/>
                  </a:lnTo>
                  <a:lnTo>
                    <a:pt x="24576" y="14205"/>
                  </a:lnTo>
                  <a:lnTo>
                    <a:pt x="24687" y="14122"/>
                  </a:lnTo>
                  <a:lnTo>
                    <a:pt x="24742" y="14039"/>
                  </a:lnTo>
                  <a:lnTo>
                    <a:pt x="24769" y="13957"/>
                  </a:lnTo>
                  <a:lnTo>
                    <a:pt x="24797" y="13874"/>
                  </a:lnTo>
                  <a:lnTo>
                    <a:pt x="24797" y="13763"/>
                  </a:lnTo>
                  <a:lnTo>
                    <a:pt x="24797" y="13681"/>
                  </a:lnTo>
                  <a:lnTo>
                    <a:pt x="24742" y="13515"/>
                  </a:lnTo>
                  <a:lnTo>
                    <a:pt x="24604" y="13377"/>
                  </a:lnTo>
                  <a:lnTo>
                    <a:pt x="24549" y="13322"/>
                  </a:lnTo>
                  <a:lnTo>
                    <a:pt x="24466" y="13295"/>
                  </a:lnTo>
                  <a:lnTo>
                    <a:pt x="24383" y="13267"/>
                  </a:lnTo>
                  <a:lnTo>
                    <a:pt x="24300" y="13267"/>
                  </a:lnTo>
                  <a:lnTo>
                    <a:pt x="24190" y="13295"/>
                  </a:lnTo>
                  <a:lnTo>
                    <a:pt x="24107" y="13350"/>
                  </a:lnTo>
                  <a:lnTo>
                    <a:pt x="12495" y="21321"/>
                  </a:lnTo>
                  <a:lnTo>
                    <a:pt x="24769" y="717"/>
                  </a:lnTo>
                  <a:lnTo>
                    <a:pt x="24825" y="607"/>
                  </a:lnTo>
                  <a:lnTo>
                    <a:pt x="24825" y="524"/>
                  </a:lnTo>
                  <a:lnTo>
                    <a:pt x="24825" y="414"/>
                  </a:lnTo>
                  <a:lnTo>
                    <a:pt x="24825" y="331"/>
                  </a:lnTo>
                  <a:lnTo>
                    <a:pt x="24769" y="248"/>
                  </a:lnTo>
                  <a:lnTo>
                    <a:pt x="24714" y="166"/>
                  </a:lnTo>
                  <a:lnTo>
                    <a:pt x="24576" y="55"/>
                  </a:lnTo>
                  <a:lnTo>
                    <a:pt x="24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203425" y="4296225"/>
              <a:ext cx="1178450" cy="816450"/>
            </a:xfrm>
            <a:custGeom>
              <a:avLst/>
              <a:gdLst/>
              <a:ahLst/>
              <a:cxnLst/>
              <a:rect l="l" t="t" r="r" b="b"/>
              <a:pathLst>
                <a:path w="47138" h="32658" extrusionOk="0">
                  <a:moveTo>
                    <a:pt x="38670" y="0"/>
                  </a:moveTo>
                  <a:lnTo>
                    <a:pt x="37539" y="28"/>
                  </a:lnTo>
                  <a:lnTo>
                    <a:pt x="36381" y="56"/>
                  </a:lnTo>
                  <a:lnTo>
                    <a:pt x="35195" y="138"/>
                  </a:lnTo>
                  <a:lnTo>
                    <a:pt x="33981" y="249"/>
                  </a:lnTo>
                  <a:lnTo>
                    <a:pt x="32768" y="414"/>
                  </a:lnTo>
                  <a:lnTo>
                    <a:pt x="31527" y="607"/>
                  </a:lnTo>
                  <a:lnTo>
                    <a:pt x="30258" y="828"/>
                  </a:lnTo>
                  <a:lnTo>
                    <a:pt x="28989" y="1104"/>
                  </a:lnTo>
                  <a:lnTo>
                    <a:pt x="27748" y="1407"/>
                  </a:lnTo>
                  <a:lnTo>
                    <a:pt x="26479" y="1766"/>
                  </a:lnTo>
                  <a:lnTo>
                    <a:pt x="25210" y="2152"/>
                  </a:lnTo>
                  <a:lnTo>
                    <a:pt x="23969" y="2593"/>
                  </a:lnTo>
                  <a:lnTo>
                    <a:pt x="22728" y="3062"/>
                  </a:lnTo>
                  <a:lnTo>
                    <a:pt x="21514" y="3586"/>
                  </a:lnTo>
                  <a:lnTo>
                    <a:pt x="20301" y="4138"/>
                  </a:lnTo>
                  <a:lnTo>
                    <a:pt x="19115" y="4745"/>
                  </a:lnTo>
                  <a:lnTo>
                    <a:pt x="17929" y="5379"/>
                  </a:lnTo>
                  <a:lnTo>
                    <a:pt x="16798" y="6068"/>
                  </a:lnTo>
                  <a:lnTo>
                    <a:pt x="15667" y="6758"/>
                  </a:lnTo>
                  <a:lnTo>
                    <a:pt x="14591" y="7503"/>
                  </a:lnTo>
                  <a:lnTo>
                    <a:pt x="13543" y="8303"/>
                  </a:lnTo>
                  <a:lnTo>
                    <a:pt x="12495" y="9103"/>
                  </a:lnTo>
                  <a:lnTo>
                    <a:pt x="11502" y="9930"/>
                  </a:lnTo>
                  <a:lnTo>
                    <a:pt x="10564" y="10813"/>
                  </a:lnTo>
                  <a:lnTo>
                    <a:pt x="9626" y="11695"/>
                  </a:lnTo>
                  <a:lnTo>
                    <a:pt x="8744" y="12605"/>
                  </a:lnTo>
                  <a:lnTo>
                    <a:pt x="7916" y="13543"/>
                  </a:lnTo>
                  <a:lnTo>
                    <a:pt x="7116" y="14509"/>
                  </a:lnTo>
                  <a:lnTo>
                    <a:pt x="6372" y="15474"/>
                  </a:lnTo>
                  <a:lnTo>
                    <a:pt x="5682" y="16467"/>
                  </a:lnTo>
                  <a:lnTo>
                    <a:pt x="5020" y="17460"/>
                  </a:lnTo>
                  <a:lnTo>
                    <a:pt x="4386" y="18453"/>
                  </a:lnTo>
                  <a:lnTo>
                    <a:pt x="3807" y="19473"/>
                  </a:lnTo>
                  <a:lnTo>
                    <a:pt x="3283" y="20466"/>
                  </a:lnTo>
                  <a:lnTo>
                    <a:pt x="2814" y="21459"/>
                  </a:lnTo>
                  <a:lnTo>
                    <a:pt x="2372" y="22452"/>
                  </a:lnTo>
                  <a:lnTo>
                    <a:pt x="1986" y="23418"/>
                  </a:lnTo>
                  <a:lnTo>
                    <a:pt x="1628" y="24383"/>
                  </a:lnTo>
                  <a:lnTo>
                    <a:pt x="1324" y="25293"/>
                  </a:lnTo>
                  <a:lnTo>
                    <a:pt x="1048" y="26176"/>
                  </a:lnTo>
                  <a:lnTo>
                    <a:pt x="800" y="27031"/>
                  </a:lnTo>
                  <a:lnTo>
                    <a:pt x="607" y="27831"/>
                  </a:lnTo>
                  <a:lnTo>
                    <a:pt x="442" y="28575"/>
                  </a:lnTo>
                  <a:lnTo>
                    <a:pt x="304" y="29265"/>
                  </a:lnTo>
                  <a:lnTo>
                    <a:pt x="193" y="29899"/>
                  </a:lnTo>
                  <a:lnTo>
                    <a:pt x="83" y="30920"/>
                  </a:lnTo>
                  <a:lnTo>
                    <a:pt x="0" y="31609"/>
                  </a:lnTo>
                  <a:lnTo>
                    <a:pt x="0" y="31830"/>
                  </a:lnTo>
                  <a:lnTo>
                    <a:pt x="249" y="31885"/>
                  </a:lnTo>
                  <a:lnTo>
                    <a:pt x="993" y="32051"/>
                  </a:lnTo>
                  <a:lnTo>
                    <a:pt x="2124" y="32216"/>
                  </a:lnTo>
                  <a:lnTo>
                    <a:pt x="2814" y="32327"/>
                  </a:lnTo>
                  <a:lnTo>
                    <a:pt x="3614" y="32409"/>
                  </a:lnTo>
                  <a:lnTo>
                    <a:pt x="4469" y="32492"/>
                  </a:lnTo>
                  <a:lnTo>
                    <a:pt x="5379" y="32575"/>
                  </a:lnTo>
                  <a:lnTo>
                    <a:pt x="6344" y="32630"/>
                  </a:lnTo>
                  <a:lnTo>
                    <a:pt x="7392" y="32658"/>
                  </a:lnTo>
                  <a:lnTo>
                    <a:pt x="9571" y="32658"/>
                  </a:lnTo>
                  <a:lnTo>
                    <a:pt x="10730" y="32602"/>
                  </a:lnTo>
                  <a:lnTo>
                    <a:pt x="11916" y="32520"/>
                  </a:lnTo>
                  <a:lnTo>
                    <a:pt x="13129" y="32409"/>
                  </a:lnTo>
                  <a:lnTo>
                    <a:pt x="14371" y="32271"/>
                  </a:lnTo>
                  <a:lnTo>
                    <a:pt x="15612" y="32078"/>
                  </a:lnTo>
                  <a:lnTo>
                    <a:pt x="16853" y="31830"/>
                  </a:lnTo>
                  <a:lnTo>
                    <a:pt x="18122" y="31582"/>
                  </a:lnTo>
                  <a:lnTo>
                    <a:pt x="19390" y="31278"/>
                  </a:lnTo>
                  <a:lnTo>
                    <a:pt x="20659" y="30920"/>
                  </a:lnTo>
                  <a:lnTo>
                    <a:pt x="21900" y="30534"/>
                  </a:lnTo>
                  <a:lnTo>
                    <a:pt x="23169" y="30092"/>
                  </a:lnTo>
                  <a:lnTo>
                    <a:pt x="24410" y="29624"/>
                  </a:lnTo>
                  <a:lnTo>
                    <a:pt x="25624" y="29100"/>
                  </a:lnTo>
                  <a:lnTo>
                    <a:pt x="26838" y="28548"/>
                  </a:lnTo>
                  <a:lnTo>
                    <a:pt x="28024" y="27941"/>
                  </a:lnTo>
                  <a:lnTo>
                    <a:pt x="29210" y="27307"/>
                  </a:lnTo>
                  <a:lnTo>
                    <a:pt x="30341" y="26645"/>
                  </a:lnTo>
                  <a:lnTo>
                    <a:pt x="31471" y="25928"/>
                  </a:lnTo>
                  <a:lnTo>
                    <a:pt x="32547" y="25183"/>
                  </a:lnTo>
                  <a:lnTo>
                    <a:pt x="33623" y="24411"/>
                  </a:lnTo>
                  <a:lnTo>
                    <a:pt x="34643" y="23611"/>
                  </a:lnTo>
                  <a:lnTo>
                    <a:pt x="35636" y="22783"/>
                  </a:lnTo>
                  <a:lnTo>
                    <a:pt x="36602" y="21901"/>
                  </a:lnTo>
                  <a:lnTo>
                    <a:pt x="37539" y="21018"/>
                  </a:lnTo>
                  <a:lnTo>
                    <a:pt x="38422" y="20108"/>
                  </a:lnTo>
                  <a:lnTo>
                    <a:pt x="39250" y="19170"/>
                  </a:lnTo>
                  <a:lnTo>
                    <a:pt x="40049" y="18232"/>
                  </a:lnTo>
                  <a:lnTo>
                    <a:pt x="40794" y="17239"/>
                  </a:lnTo>
                  <a:lnTo>
                    <a:pt x="41511" y="16274"/>
                  </a:lnTo>
                  <a:lnTo>
                    <a:pt x="42173" y="15253"/>
                  </a:lnTo>
                  <a:lnTo>
                    <a:pt x="42780" y="14260"/>
                  </a:lnTo>
                  <a:lnTo>
                    <a:pt x="43359" y="13267"/>
                  </a:lnTo>
                  <a:lnTo>
                    <a:pt x="43883" y="12247"/>
                  </a:lnTo>
                  <a:lnTo>
                    <a:pt x="44352" y="11254"/>
                  </a:lnTo>
                  <a:lnTo>
                    <a:pt x="44794" y="10261"/>
                  </a:lnTo>
                  <a:lnTo>
                    <a:pt x="45180" y="9296"/>
                  </a:lnTo>
                  <a:lnTo>
                    <a:pt x="45538" y="8358"/>
                  </a:lnTo>
                  <a:lnTo>
                    <a:pt x="45842" y="7420"/>
                  </a:lnTo>
                  <a:lnTo>
                    <a:pt x="46117" y="6537"/>
                  </a:lnTo>
                  <a:lnTo>
                    <a:pt x="46366" y="5682"/>
                  </a:lnTo>
                  <a:lnTo>
                    <a:pt x="46559" y="4882"/>
                  </a:lnTo>
                  <a:lnTo>
                    <a:pt x="46724" y="4110"/>
                  </a:lnTo>
                  <a:lnTo>
                    <a:pt x="46835" y="3421"/>
                  </a:lnTo>
                  <a:lnTo>
                    <a:pt x="46945" y="2786"/>
                  </a:lnTo>
                  <a:lnTo>
                    <a:pt x="47083" y="1766"/>
                  </a:lnTo>
                  <a:lnTo>
                    <a:pt x="47138" y="1104"/>
                  </a:lnTo>
                  <a:lnTo>
                    <a:pt x="47138" y="855"/>
                  </a:lnTo>
                  <a:lnTo>
                    <a:pt x="46890" y="800"/>
                  </a:lnTo>
                  <a:lnTo>
                    <a:pt x="46173" y="662"/>
                  </a:lnTo>
                  <a:lnTo>
                    <a:pt x="45014" y="469"/>
                  </a:lnTo>
                  <a:lnTo>
                    <a:pt x="44325" y="359"/>
                  </a:lnTo>
                  <a:lnTo>
                    <a:pt x="43525" y="276"/>
                  </a:lnTo>
                  <a:lnTo>
                    <a:pt x="42670" y="194"/>
                  </a:lnTo>
                  <a:lnTo>
                    <a:pt x="41760" y="111"/>
                  </a:lnTo>
                  <a:lnTo>
                    <a:pt x="40794" y="56"/>
                  </a:lnTo>
                  <a:lnTo>
                    <a:pt x="39746" y="28"/>
                  </a:lnTo>
                  <a:lnTo>
                    <a:pt x="386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250300" y="4343125"/>
              <a:ext cx="1070225" cy="719900"/>
            </a:xfrm>
            <a:custGeom>
              <a:avLst/>
              <a:gdLst/>
              <a:ahLst/>
              <a:cxnLst/>
              <a:rect l="l" t="t" r="r" b="b"/>
              <a:pathLst>
                <a:path w="42809" h="28796" extrusionOk="0">
                  <a:moveTo>
                    <a:pt x="42119" y="0"/>
                  </a:moveTo>
                  <a:lnTo>
                    <a:pt x="42008" y="28"/>
                  </a:lnTo>
                  <a:lnTo>
                    <a:pt x="41898" y="83"/>
                  </a:lnTo>
                  <a:lnTo>
                    <a:pt x="20770" y="14150"/>
                  </a:lnTo>
                  <a:lnTo>
                    <a:pt x="28438" y="2234"/>
                  </a:lnTo>
                  <a:lnTo>
                    <a:pt x="28466" y="2151"/>
                  </a:lnTo>
                  <a:lnTo>
                    <a:pt x="28493" y="2041"/>
                  </a:lnTo>
                  <a:lnTo>
                    <a:pt x="28493" y="1931"/>
                  </a:lnTo>
                  <a:lnTo>
                    <a:pt x="28493" y="1848"/>
                  </a:lnTo>
                  <a:lnTo>
                    <a:pt x="28438" y="1738"/>
                  </a:lnTo>
                  <a:lnTo>
                    <a:pt x="28383" y="1655"/>
                  </a:lnTo>
                  <a:lnTo>
                    <a:pt x="28245" y="1517"/>
                  </a:lnTo>
                  <a:lnTo>
                    <a:pt x="28052" y="1407"/>
                  </a:lnTo>
                  <a:lnTo>
                    <a:pt x="27941" y="1379"/>
                  </a:lnTo>
                  <a:lnTo>
                    <a:pt x="27748" y="1379"/>
                  </a:lnTo>
                  <a:lnTo>
                    <a:pt x="27666" y="1434"/>
                  </a:lnTo>
                  <a:lnTo>
                    <a:pt x="27583" y="1489"/>
                  </a:lnTo>
                  <a:lnTo>
                    <a:pt x="27500" y="1572"/>
                  </a:lnTo>
                  <a:lnTo>
                    <a:pt x="18426" y="15722"/>
                  </a:lnTo>
                  <a:lnTo>
                    <a:pt x="5821" y="24107"/>
                  </a:lnTo>
                  <a:lnTo>
                    <a:pt x="12165" y="10564"/>
                  </a:lnTo>
                  <a:lnTo>
                    <a:pt x="12192" y="10481"/>
                  </a:lnTo>
                  <a:lnTo>
                    <a:pt x="12192" y="10371"/>
                  </a:lnTo>
                  <a:lnTo>
                    <a:pt x="12192" y="10261"/>
                  </a:lnTo>
                  <a:lnTo>
                    <a:pt x="12137" y="10178"/>
                  </a:lnTo>
                  <a:lnTo>
                    <a:pt x="12082" y="10095"/>
                  </a:lnTo>
                  <a:lnTo>
                    <a:pt x="12027" y="10012"/>
                  </a:lnTo>
                  <a:lnTo>
                    <a:pt x="11834" y="9930"/>
                  </a:lnTo>
                  <a:lnTo>
                    <a:pt x="11640" y="9874"/>
                  </a:lnTo>
                  <a:lnTo>
                    <a:pt x="11420" y="9874"/>
                  </a:lnTo>
                  <a:lnTo>
                    <a:pt x="11337" y="9902"/>
                  </a:lnTo>
                  <a:lnTo>
                    <a:pt x="11227" y="9957"/>
                  </a:lnTo>
                  <a:lnTo>
                    <a:pt x="11172" y="10040"/>
                  </a:lnTo>
                  <a:lnTo>
                    <a:pt x="11116" y="10150"/>
                  </a:lnTo>
                  <a:lnTo>
                    <a:pt x="4000" y="25348"/>
                  </a:lnTo>
                  <a:lnTo>
                    <a:pt x="222" y="27858"/>
                  </a:lnTo>
                  <a:lnTo>
                    <a:pt x="111" y="27941"/>
                  </a:lnTo>
                  <a:lnTo>
                    <a:pt x="56" y="28023"/>
                  </a:lnTo>
                  <a:lnTo>
                    <a:pt x="28" y="28106"/>
                  </a:lnTo>
                  <a:lnTo>
                    <a:pt x="1" y="28189"/>
                  </a:lnTo>
                  <a:lnTo>
                    <a:pt x="28" y="28299"/>
                  </a:lnTo>
                  <a:lnTo>
                    <a:pt x="56" y="28382"/>
                  </a:lnTo>
                  <a:lnTo>
                    <a:pt x="139" y="28547"/>
                  </a:lnTo>
                  <a:lnTo>
                    <a:pt x="304" y="28685"/>
                  </a:lnTo>
                  <a:lnTo>
                    <a:pt x="415" y="28741"/>
                  </a:lnTo>
                  <a:lnTo>
                    <a:pt x="497" y="28768"/>
                  </a:lnTo>
                  <a:lnTo>
                    <a:pt x="608" y="28796"/>
                  </a:lnTo>
                  <a:lnTo>
                    <a:pt x="718" y="28796"/>
                  </a:lnTo>
                  <a:lnTo>
                    <a:pt x="828" y="28768"/>
                  </a:lnTo>
                  <a:lnTo>
                    <a:pt x="939" y="28685"/>
                  </a:lnTo>
                  <a:lnTo>
                    <a:pt x="4690" y="26203"/>
                  </a:lnTo>
                  <a:lnTo>
                    <a:pt x="23280" y="24769"/>
                  </a:lnTo>
                  <a:lnTo>
                    <a:pt x="23418" y="24769"/>
                  </a:lnTo>
                  <a:lnTo>
                    <a:pt x="23501" y="24714"/>
                  </a:lnTo>
                  <a:lnTo>
                    <a:pt x="23584" y="24658"/>
                  </a:lnTo>
                  <a:lnTo>
                    <a:pt x="23666" y="24576"/>
                  </a:lnTo>
                  <a:lnTo>
                    <a:pt x="23694" y="24493"/>
                  </a:lnTo>
                  <a:lnTo>
                    <a:pt x="23721" y="24410"/>
                  </a:lnTo>
                  <a:lnTo>
                    <a:pt x="23721" y="24327"/>
                  </a:lnTo>
                  <a:lnTo>
                    <a:pt x="23721" y="24217"/>
                  </a:lnTo>
                  <a:lnTo>
                    <a:pt x="23694" y="24134"/>
                  </a:lnTo>
                  <a:lnTo>
                    <a:pt x="23639" y="24052"/>
                  </a:lnTo>
                  <a:lnTo>
                    <a:pt x="23584" y="23941"/>
                  </a:lnTo>
                  <a:lnTo>
                    <a:pt x="23528" y="23886"/>
                  </a:lnTo>
                  <a:lnTo>
                    <a:pt x="23418" y="23831"/>
                  </a:lnTo>
                  <a:lnTo>
                    <a:pt x="23335" y="23776"/>
                  </a:lnTo>
                  <a:lnTo>
                    <a:pt x="23225" y="23748"/>
                  </a:lnTo>
                  <a:lnTo>
                    <a:pt x="23087" y="23748"/>
                  </a:lnTo>
                  <a:lnTo>
                    <a:pt x="6455" y="25017"/>
                  </a:lnTo>
                  <a:lnTo>
                    <a:pt x="19115" y="16577"/>
                  </a:lnTo>
                  <a:lnTo>
                    <a:pt x="37099" y="13763"/>
                  </a:lnTo>
                  <a:lnTo>
                    <a:pt x="37209" y="13736"/>
                  </a:lnTo>
                  <a:lnTo>
                    <a:pt x="37319" y="13708"/>
                  </a:lnTo>
                  <a:lnTo>
                    <a:pt x="37402" y="13626"/>
                  </a:lnTo>
                  <a:lnTo>
                    <a:pt x="37457" y="13543"/>
                  </a:lnTo>
                  <a:lnTo>
                    <a:pt x="37485" y="13460"/>
                  </a:lnTo>
                  <a:lnTo>
                    <a:pt x="37512" y="13377"/>
                  </a:lnTo>
                  <a:lnTo>
                    <a:pt x="37540" y="13267"/>
                  </a:lnTo>
                  <a:lnTo>
                    <a:pt x="37512" y="13184"/>
                  </a:lnTo>
                  <a:lnTo>
                    <a:pt x="37485" y="13074"/>
                  </a:lnTo>
                  <a:lnTo>
                    <a:pt x="37457" y="12991"/>
                  </a:lnTo>
                  <a:lnTo>
                    <a:pt x="37402" y="12908"/>
                  </a:lnTo>
                  <a:lnTo>
                    <a:pt x="37319" y="12853"/>
                  </a:lnTo>
                  <a:lnTo>
                    <a:pt x="37237" y="12798"/>
                  </a:lnTo>
                  <a:lnTo>
                    <a:pt x="37126" y="12743"/>
                  </a:lnTo>
                  <a:lnTo>
                    <a:pt x="36906" y="12743"/>
                  </a:lnTo>
                  <a:lnTo>
                    <a:pt x="21184" y="15198"/>
                  </a:lnTo>
                  <a:lnTo>
                    <a:pt x="42615" y="938"/>
                  </a:lnTo>
                  <a:lnTo>
                    <a:pt x="42698" y="855"/>
                  </a:lnTo>
                  <a:lnTo>
                    <a:pt x="42753" y="772"/>
                  </a:lnTo>
                  <a:lnTo>
                    <a:pt x="42808" y="690"/>
                  </a:lnTo>
                  <a:lnTo>
                    <a:pt x="42808" y="579"/>
                  </a:lnTo>
                  <a:lnTo>
                    <a:pt x="42808" y="497"/>
                  </a:lnTo>
                  <a:lnTo>
                    <a:pt x="42781" y="414"/>
                  </a:lnTo>
                  <a:lnTo>
                    <a:pt x="42670" y="221"/>
                  </a:lnTo>
                  <a:lnTo>
                    <a:pt x="42505" y="83"/>
                  </a:lnTo>
                  <a:lnTo>
                    <a:pt x="42422" y="28"/>
                  </a:lnTo>
                  <a:lnTo>
                    <a:pt x="423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937325" y="3969375"/>
              <a:ext cx="738525" cy="1124000"/>
            </a:xfrm>
            <a:custGeom>
              <a:avLst/>
              <a:gdLst/>
              <a:ahLst/>
              <a:cxnLst/>
              <a:rect l="l" t="t" r="r" b="b"/>
              <a:pathLst>
                <a:path w="29541" h="44960" extrusionOk="0">
                  <a:moveTo>
                    <a:pt x="1214" y="1"/>
                  </a:moveTo>
                  <a:lnTo>
                    <a:pt x="1131" y="221"/>
                  </a:lnTo>
                  <a:lnTo>
                    <a:pt x="966" y="856"/>
                  </a:lnTo>
                  <a:lnTo>
                    <a:pt x="745" y="1821"/>
                  </a:lnTo>
                  <a:lnTo>
                    <a:pt x="607" y="2400"/>
                  </a:lnTo>
                  <a:lnTo>
                    <a:pt x="497" y="3062"/>
                  </a:lnTo>
                  <a:lnTo>
                    <a:pt x="386" y="3807"/>
                  </a:lnTo>
                  <a:lnTo>
                    <a:pt x="276" y="4607"/>
                  </a:lnTo>
                  <a:lnTo>
                    <a:pt x="193" y="5434"/>
                  </a:lnTo>
                  <a:lnTo>
                    <a:pt x="111" y="6344"/>
                  </a:lnTo>
                  <a:lnTo>
                    <a:pt x="55" y="7282"/>
                  </a:lnTo>
                  <a:lnTo>
                    <a:pt x="0" y="8248"/>
                  </a:lnTo>
                  <a:lnTo>
                    <a:pt x="0" y="9268"/>
                  </a:lnTo>
                  <a:lnTo>
                    <a:pt x="28" y="10316"/>
                  </a:lnTo>
                  <a:lnTo>
                    <a:pt x="83" y="11364"/>
                  </a:lnTo>
                  <a:lnTo>
                    <a:pt x="166" y="12468"/>
                  </a:lnTo>
                  <a:lnTo>
                    <a:pt x="304" y="13571"/>
                  </a:lnTo>
                  <a:lnTo>
                    <a:pt x="469" y="14702"/>
                  </a:lnTo>
                  <a:lnTo>
                    <a:pt x="662" y="15833"/>
                  </a:lnTo>
                  <a:lnTo>
                    <a:pt x="910" y="16964"/>
                  </a:lnTo>
                  <a:lnTo>
                    <a:pt x="1186" y="18094"/>
                  </a:lnTo>
                  <a:lnTo>
                    <a:pt x="1490" y="19253"/>
                  </a:lnTo>
                  <a:lnTo>
                    <a:pt x="1848" y="20384"/>
                  </a:lnTo>
                  <a:lnTo>
                    <a:pt x="2234" y="21542"/>
                  </a:lnTo>
                  <a:lnTo>
                    <a:pt x="2676" y="22673"/>
                  </a:lnTo>
                  <a:lnTo>
                    <a:pt x="3172" y="23776"/>
                  </a:lnTo>
                  <a:lnTo>
                    <a:pt x="3669" y="24907"/>
                  </a:lnTo>
                  <a:lnTo>
                    <a:pt x="4220" y="25983"/>
                  </a:lnTo>
                  <a:lnTo>
                    <a:pt x="4827" y="27059"/>
                  </a:lnTo>
                  <a:lnTo>
                    <a:pt x="5434" y="28134"/>
                  </a:lnTo>
                  <a:lnTo>
                    <a:pt x="6096" y="29182"/>
                  </a:lnTo>
                  <a:lnTo>
                    <a:pt x="6785" y="30203"/>
                  </a:lnTo>
                  <a:lnTo>
                    <a:pt x="7503" y="31196"/>
                  </a:lnTo>
                  <a:lnTo>
                    <a:pt x="8247" y="32161"/>
                  </a:lnTo>
                  <a:lnTo>
                    <a:pt x="9020" y="33099"/>
                  </a:lnTo>
                  <a:lnTo>
                    <a:pt x="9819" y="34009"/>
                  </a:lnTo>
                  <a:lnTo>
                    <a:pt x="10619" y="34892"/>
                  </a:lnTo>
                  <a:lnTo>
                    <a:pt x="11474" y="35747"/>
                  </a:lnTo>
                  <a:lnTo>
                    <a:pt x="12357" y="36547"/>
                  </a:lnTo>
                  <a:lnTo>
                    <a:pt x="13240" y="37347"/>
                  </a:lnTo>
                  <a:lnTo>
                    <a:pt x="14122" y="38064"/>
                  </a:lnTo>
                  <a:lnTo>
                    <a:pt x="15032" y="38781"/>
                  </a:lnTo>
                  <a:lnTo>
                    <a:pt x="15943" y="39443"/>
                  </a:lnTo>
                  <a:lnTo>
                    <a:pt x="16880" y="40077"/>
                  </a:lnTo>
                  <a:lnTo>
                    <a:pt x="17791" y="40656"/>
                  </a:lnTo>
                  <a:lnTo>
                    <a:pt x="18701" y="41208"/>
                  </a:lnTo>
                  <a:lnTo>
                    <a:pt x="19611" y="41705"/>
                  </a:lnTo>
                  <a:lnTo>
                    <a:pt x="20521" y="42174"/>
                  </a:lnTo>
                  <a:lnTo>
                    <a:pt x="21404" y="42615"/>
                  </a:lnTo>
                  <a:lnTo>
                    <a:pt x="22259" y="43001"/>
                  </a:lnTo>
                  <a:lnTo>
                    <a:pt x="23086" y="43332"/>
                  </a:lnTo>
                  <a:lnTo>
                    <a:pt x="23859" y="43663"/>
                  </a:lnTo>
                  <a:lnTo>
                    <a:pt x="24603" y="43939"/>
                  </a:lnTo>
                  <a:lnTo>
                    <a:pt x="25321" y="44159"/>
                  </a:lnTo>
                  <a:lnTo>
                    <a:pt x="25955" y="44380"/>
                  </a:lnTo>
                  <a:lnTo>
                    <a:pt x="26534" y="44546"/>
                  </a:lnTo>
                  <a:lnTo>
                    <a:pt x="27499" y="44794"/>
                  </a:lnTo>
                  <a:lnTo>
                    <a:pt x="28134" y="44932"/>
                  </a:lnTo>
                  <a:lnTo>
                    <a:pt x="28355" y="44959"/>
                  </a:lnTo>
                  <a:lnTo>
                    <a:pt x="28410" y="44766"/>
                  </a:lnTo>
                  <a:lnTo>
                    <a:pt x="28575" y="44132"/>
                  </a:lnTo>
                  <a:lnTo>
                    <a:pt x="28823" y="43166"/>
                  </a:lnTo>
                  <a:lnTo>
                    <a:pt x="28934" y="42587"/>
                  </a:lnTo>
                  <a:lnTo>
                    <a:pt x="29044" y="41925"/>
                  </a:lnTo>
                  <a:lnTo>
                    <a:pt x="29182" y="41181"/>
                  </a:lnTo>
                  <a:lnTo>
                    <a:pt x="29265" y="40381"/>
                  </a:lnTo>
                  <a:lnTo>
                    <a:pt x="29375" y="39553"/>
                  </a:lnTo>
                  <a:lnTo>
                    <a:pt x="29430" y="38643"/>
                  </a:lnTo>
                  <a:lnTo>
                    <a:pt x="29485" y="37705"/>
                  </a:lnTo>
                  <a:lnTo>
                    <a:pt x="29513" y="36740"/>
                  </a:lnTo>
                  <a:lnTo>
                    <a:pt x="29541" y="35719"/>
                  </a:lnTo>
                  <a:lnTo>
                    <a:pt x="29513" y="34699"/>
                  </a:lnTo>
                  <a:lnTo>
                    <a:pt x="29458" y="33623"/>
                  </a:lnTo>
                  <a:lnTo>
                    <a:pt x="29375" y="32547"/>
                  </a:lnTo>
                  <a:lnTo>
                    <a:pt x="29237" y="31417"/>
                  </a:lnTo>
                  <a:lnTo>
                    <a:pt x="29072" y="30313"/>
                  </a:lnTo>
                  <a:lnTo>
                    <a:pt x="28879" y="29182"/>
                  </a:lnTo>
                  <a:lnTo>
                    <a:pt x="28630" y="28024"/>
                  </a:lnTo>
                  <a:lnTo>
                    <a:pt x="28355" y="26893"/>
                  </a:lnTo>
                  <a:lnTo>
                    <a:pt x="28051" y="25735"/>
                  </a:lnTo>
                  <a:lnTo>
                    <a:pt x="27693" y="24604"/>
                  </a:lnTo>
                  <a:lnTo>
                    <a:pt x="27306" y="23473"/>
                  </a:lnTo>
                  <a:lnTo>
                    <a:pt x="26865" y="22342"/>
                  </a:lnTo>
                  <a:lnTo>
                    <a:pt x="26396" y="21211"/>
                  </a:lnTo>
                  <a:lnTo>
                    <a:pt x="25872" y="20108"/>
                  </a:lnTo>
                  <a:lnTo>
                    <a:pt x="25321" y="19005"/>
                  </a:lnTo>
                  <a:lnTo>
                    <a:pt x="24741" y="17929"/>
                  </a:lnTo>
                  <a:lnTo>
                    <a:pt x="24134" y="16853"/>
                  </a:lnTo>
                  <a:lnTo>
                    <a:pt x="23473" y="15805"/>
                  </a:lnTo>
                  <a:lnTo>
                    <a:pt x="22783" y="14785"/>
                  </a:lnTo>
                  <a:lnTo>
                    <a:pt x="22093" y="13792"/>
                  </a:lnTo>
                  <a:lnTo>
                    <a:pt x="21349" y="12799"/>
                  </a:lnTo>
                  <a:lnTo>
                    <a:pt x="20576" y="11861"/>
                  </a:lnTo>
                  <a:lnTo>
                    <a:pt x="19777" y="10951"/>
                  </a:lnTo>
                  <a:lnTo>
                    <a:pt x="18949" y="10068"/>
                  </a:lnTo>
                  <a:lnTo>
                    <a:pt x="18094" y="9213"/>
                  </a:lnTo>
                  <a:lnTo>
                    <a:pt x="17239" y="8413"/>
                  </a:lnTo>
                  <a:lnTo>
                    <a:pt x="16356" y="7641"/>
                  </a:lnTo>
                  <a:lnTo>
                    <a:pt x="15446" y="6896"/>
                  </a:lnTo>
                  <a:lnTo>
                    <a:pt x="14564" y="6179"/>
                  </a:lnTo>
                  <a:lnTo>
                    <a:pt x="13626" y="5517"/>
                  </a:lnTo>
                  <a:lnTo>
                    <a:pt x="12716" y="4883"/>
                  </a:lnTo>
                  <a:lnTo>
                    <a:pt x="11805" y="4303"/>
                  </a:lnTo>
                  <a:lnTo>
                    <a:pt x="10868" y="3752"/>
                  </a:lnTo>
                  <a:lnTo>
                    <a:pt x="9957" y="3255"/>
                  </a:lnTo>
                  <a:lnTo>
                    <a:pt x="9075" y="2786"/>
                  </a:lnTo>
                  <a:lnTo>
                    <a:pt x="8192" y="2373"/>
                  </a:lnTo>
                  <a:lnTo>
                    <a:pt x="7337" y="1986"/>
                  </a:lnTo>
                  <a:lnTo>
                    <a:pt x="6510" y="1628"/>
                  </a:lnTo>
                  <a:lnTo>
                    <a:pt x="5710" y="1324"/>
                  </a:lnTo>
                  <a:lnTo>
                    <a:pt x="4965" y="1049"/>
                  </a:lnTo>
                  <a:lnTo>
                    <a:pt x="4248" y="800"/>
                  </a:lnTo>
                  <a:lnTo>
                    <a:pt x="3613" y="607"/>
                  </a:lnTo>
                  <a:lnTo>
                    <a:pt x="3034" y="442"/>
                  </a:lnTo>
                  <a:lnTo>
                    <a:pt x="2069" y="194"/>
                  </a:lnTo>
                  <a:lnTo>
                    <a:pt x="1434" y="56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1002825" y="4019725"/>
              <a:ext cx="620625" cy="1026075"/>
            </a:xfrm>
            <a:custGeom>
              <a:avLst/>
              <a:gdLst/>
              <a:ahLst/>
              <a:cxnLst/>
              <a:rect l="l" t="t" r="r" b="b"/>
              <a:pathLst>
                <a:path w="24825" h="41043" extrusionOk="0">
                  <a:moveTo>
                    <a:pt x="414" y="0"/>
                  </a:moveTo>
                  <a:lnTo>
                    <a:pt x="249" y="55"/>
                  </a:lnTo>
                  <a:lnTo>
                    <a:pt x="111" y="166"/>
                  </a:lnTo>
                  <a:lnTo>
                    <a:pt x="56" y="248"/>
                  </a:lnTo>
                  <a:lnTo>
                    <a:pt x="0" y="331"/>
                  </a:lnTo>
                  <a:lnTo>
                    <a:pt x="0" y="414"/>
                  </a:lnTo>
                  <a:lnTo>
                    <a:pt x="0" y="524"/>
                  </a:lnTo>
                  <a:lnTo>
                    <a:pt x="28" y="607"/>
                  </a:lnTo>
                  <a:lnTo>
                    <a:pt x="56" y="717"/>
                  </a:lnTo>
                  <a:lnTo>
                    <a:pt x="12330" y="21321"/>
                  </a:lnTo>
                  <a:lnTo>
                    <a:pt x="12330" y="21321"/>
                  </a:lnTo>
                  <a:lnTo>
                    <a:pt x="718" y="13350"/>
                  </a:lnTo>
                  <a:lnTo>
                    <a:pt x="635" y="13295"/>
                  </a:lnTo>
                  <a:lnTo>
                    <a:pt x="552" y="13267"/>
                  </a:lnTo>
                  <a:lnTo>
                    <a:pt x="442" y="13267"/>
                  </a:lnTo>
                  <a:lnTo>
                    <a:pt x="359" y="13295"/>
                  </a:lnTo>
                  <a:lnTo>
                    <a:pt x="276" y="13322"/>
                  </a:lnTo>
                  <a:lnTo>
                    <a:pt x="221" y="13377"/>
                  </a:lnTo>
                  <a:lnTo>
                    <a:pt x="83" y="13515"/>
                  </a:lnTo>
                  <a:lnTo>
                    <a:pt x="28" y="13681"/>
                  </a:lnTo>
                  <a:lnTo>
                    <a:pt x="28" y="13763"/>
                  </a:lnTo>
                  <a:lnTo>
                    <a:pt x="28" y="13874"/>
                  </a:lnTo>
                  <a:lnTo>
                    <a:pt x="56" y="13957"/>
                  </a:lnTo>
                  <a:lnTo>
                    <a:pt x="83" y="14039"/>
                  </a:lnTo>
                  <a:lnTo>
                    <a:pt x="166" y="14122"/>
                  </a:lnTo>
                  <a:lnTo>
                    <a:pt x="249" y="14205"/>
                  </a:lnTo>
                  <a:lnTo>
                    <a:pt x="13516" y="23307"/>
                  </a:lnTo>
                  <a:lnTo>
                    <a:pt x="20770" y="35471"/>
                  </a:lnTo>
                  <a:lnTo>
                    <a:pt x="8054" y="28244"/>
                  </a:lnTo>
                  <a:lnTo>
                    <a:pt x="7944" y="28189"/>
                  </a:lnTo>
                  <a:lnTo>
                    <a:pt x="7668" y="28189"/>
                  </a:lnTo>
                  <a:lnTo>
                    <a:pt x="7586" y="28244"/>
                  </a:lnTo>
                  <a:lnTo>
                    <a:pt x="7503" y="28299"/>
                  </a:lnTo>
                  <a:lnTo>
                    <a:pt x="7392" y="28437"/>
                  </a:lnTo>
                  <a:lnTo>
                    <a:pt x="7337" y="28603"/>
                  </a:lnTo>
                  <a:lnTo>
                    <a:pt x="7310" y="28685"/>
                  </a:lnTo>
                  <a:lnTo>
                    <a:pt x="7337" y="28768"/>
                  </a:lnTo>
                  <a:lnTo>
                    <a:pt x="7365" y="28878"/>
                  </a:lnTo>
                  <a:lnTo>
                    <a:pt x="7392" y="28961"/>
                  </a:lnTo>
                  <a:lnTo>
                    <a:pt x="7475" y="29016"/>
                  </a:lnTo>
                  <a:lnTo>
                    <a:pt x="7558" y="29099"/>
                  </a:lnTo>
                  <a:lnTo>
                    <a:pt x="21763" y="37181"/>
                  </a:lnTo>
                  <a:lnTo>
                    <a:pt x="23914" y="40794"/>
                  </a:lnTo>
                  <a:lnTo>
                    <a:pt x="23997" y="40904"/>
                  </a:lnTo>
                  <a:lnTo>
                    <a:pt x="24052" y="40959"/>
                  </a:lnTo>
                  <a:lnTo>
                    <a:pt x="24135" y="41015"/>
                  </a:lnTo>
                  <a:lnTo>
                    <a:pt x="24245" y="41042"/>
                  </a:lnTo>
                  <a:lnTo>
                    <a:pt x="24328" y="41042"/>
                  </a:lnTo>
                  <a:lnTo>
                    <a:pt x="24411" y="41015"/>
                  </a:lnTo>
                  <a:lnTo>
                    <a:pt x="24576" y="40959"/>
                  </a:lnTo>
                  <a:lnTo>
                    <a:pt x="24714" y="40849"/>
                  </a:lnTo>
                  <a:lnTo>
                    <a:pt x="24769" y="40766"/>
                  </a:lnTo>
                  <a:lnTo>
                    <a:pt x="24824" y="40684"/>
                  </a:lnTo>
                  <a:lnTo>
                    <a:pt x="24824" y="40601"/>
                  </a:lnTo>
                  <a:lnTo>
                    <a:pt x="24824" y="40518"/>
                  </a:lnTo>
                  <a:lnTo>
                    <a:pt x="24824" y="40408"/>
                  </a:lnTo>
                  <a:lnTo>
                    <a:pt x="24769" y="40297"/>
                  </a:lnTo>
                  <a:lnTo>
                    <a:pt x="22590" y="36684"/>
                  </a:lnTo>
                  <a:lnTo>
                    <a:pt x="21928" y="20521"/>
                  </a:lnTo>
                  <a:lnTo>
                    <a:pt x="21928" y="20411"/>
                  </a:lnTo>
                  <a:lnTo>
                    <a:pt x="21873" y="20300"/>
                  </a:lnTo>
                  <a:lnTo>
                    <a:pt x="21818" y="20218"/>
                  </a:lnTo>
                  <a:lnTo>
                    <a:pt x="21763" y="20163"/>
                  </a:lnTo>
                  <a:lnTo>
                    <a:pt x="21680" y="20107"/>
                  </a:lnTo>
                  <a:lnTo>
                    <a:pt x="21597" y="20080"/>
                  </a:lnTo>
                  <a:lnTo>
                    <a:pt x="21432" y="20052"/>
                  </a:lnTo>
                  <a:lnTo>
                    <a:pt x="21239" y="20080"/>
                  </a:lnTo>
                  <a:lnTo>
                    <a:pt x="21156" y="20107"/>
                  </a:lnTo>
                  <a:lnTo>
                    <a:pt x="21101" y="20163"/>
                  </a:lnTo>
                  <a:lnTo>
                    <a:pt x="21046" y="20218"/>
                  </a:lnTo>
                  <a:lnTo>
                    <a:pt x="20990" y="20300"/>
                  </a:lnTo>
                  <a:lnTo>
                    <a:pt x="20963" y="20411"/>
                  </a:lnTo>
                  <a:lnTo>
                    <a:pt x="20963" y="20521"/>
                  </a:lnTo>
                  <a:lnTo>
                    <a:pt x="21542" y="34919"/>
                  </a:lnTo>
                  <a:lnTo>
                    <a:pt x="14343" y="22783"/>
                  </a:lnTo>
                  <a:lnTo>
                    <a:pt x="11778" y="6840"/>
                  </a:lnTo>
                  <a:lnTo>
                    <a:pt x="11750" y="6730"/>
                  </a:lnTo>
                  <a:lnTo>
                    <a:pt x="11695" y="6647"/>
                  </a:lnTo>
                  <a:lnTo>
                    <a:pt x="11640" y="6592"/>
                  </a:lnTo>
                  <a:lnTo>
                    <a:pt x="11557" y="6537"/>
                  </a:lnTo>
                  <a:lnTo>
                    <a:pt x="11475" y="6509"/>
                  </a:lnTo>
                  <a:lnTo>
                    <a:pt x="11392" y="6482"/>
                  </a:lnTo>
                  <a:lnTo>
                    <a:pt x="11226" y="6509"/>
                  </a:lnTo>
                  <a:lnTo>
                    <a:pt x="11061" y="6592"/>
                  </a:lnTo>
                  <a:lnTo>
                    <a:pt x="10923" y="6702"/>
                  </a:lnTo>
                  <a:lnTo>
                    <a:pt x="10868" y="6785"/>
                  </a:lnTo>
                  <a:lnTo>
                    <a:pt x="10840" y="6896"/>
                  </a:lnTo>
                  <a:lnTo>
                    <a:pt x="10813" y="6978"/>
                  </a:lnTo>
                  <a:lnTo>
                    <a:pt x="10840" y="7089"/>
                  </a:lnTo>
                  <a:lnTo>
                    <a:pt x="12992" y="20521"/>
                  </a:lnTo>
                  <a:lnTo>
                    <a:pt x="12992" y="20521"/>
                  </a:lnTo>
                  <a:lnTo>
                    <a:pt x="911" y="221"/>
                  </a:lnTo>
                  <a:lnTo>
                    <a:pt x="828" y="138"/>
                  </a:lnTo>
                  <a:lnTo>
                    <a:pt x="773" y="55"/>
                  </a:lnTo>
                  <a:lnTo>
                    <a:pt x="690" y="2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38125" y="4296225"/>
              <a:ext cx="1178450" cy="816450"/>
            </a:xfrm>
            <a:custGeom>
              <a:avLst/>
              <a:gdLst/>
              <a:ahLst/>
              <a:cxnLst/>
              <a:rect l="l" t="t" r="r" b="b"/>
              <a:pathLst>
                <a:path w="47138" h="32658" extrusionOk="0">
                  <a:moveTo>
                    <a:pt x="8468" y="0"/>
                  </a:moveTo>
                  <a:lnTo>
                    <a:pt x="7392" y="28"/>
                  </a:lnTo>
                  <a:lnTo>
                    <a:pt x="6371" y="56"/>
                  </a:lnTo>
                  <a:lnTo>
                    <a:pt x="5378" y="111"/>
                  </a:lnTo>
                  <a:lnTo>
                    <a:pt x="4468" y="194"/>
                  </a:lnTo>
                  <a:lnTo>
                    <a:pt x="3613" y="276"/>
                  </a:lnTo>
                  <a:lnTo>
                    <a:pt x="2813" y="359"/>
                  </a:lnTo>
                  <a:lnTo>
                    <a:pt x="2124" y="469"/>
                  </a:lnTo>
                  <a:lnTo>
                    <a:pt x="965" y="662"/>
                  </a:lnTo>
                  <a:lnTo>
                    <a:pt x="248" y="800"/>
                  </a:lnTo>
                  <a:lnTo>
                    <a:pt x="0" y="855"/>
                  </a:lnTo>
                  <a:lnTo>
                    <a:pt x="0" y="1104"/>
                  </a:lnTo>
                  <a:lnTo>
                    <a:pt x="55" y="1766"/>
                  </a:lnTo>
                  <a:lnTo>
                    <a:pt x="193" y="2786"/>
                  </a:lnTo>
                  <a:lnTo>
                    <a:pt x="303" y="3421"/>
                  </a:lnTo>
                  <a:lnTo>
                    <a:pt x="441" y="4110"/>
                  </a:lnTo>
                  <a:lnTo>
                    <a:pt x="579" y="4882"/>
                  </a:lnTo>
                  <a:lnTo>
                    <a:pt x="800" y="5682"/>
                  </a:lnTo>
                  <a:lnTo>
                    <a:pt x="1021" y="6537"/>
                  </a:lnTo>
                  <a:lnTo>
                    <a:pt x="1296" y="7420"/>
                  </a:lnTo>
                  <a:lnTo>
                    <a:pt x="1600" y="8358"/>
                  </a:lnTo>
                  <a:lnTo>
                    <a:pt x="1958" y="9296"/>
                  </a:lnTo>
                  <a:lnTo>
                    <a:pt x="2344" y="10261"/>
                  </a:lnTo>
                  <a:lnTo>
                    <a:pt x="2786" y="11254"/>
                  </a:lnTo>
                  <a:lnTo>
                    <a:pt x="3255" y="12247"/>
                  </a:lnTo>
                  <a:lnTo>
                    <a:pt x="3779" y="13267"/>
                  </a:lnTo>
                  <a:lnTo>
                    <a:pt x="4358" y="14260"/>
                  </a:lnTo>
                  <a:lnTo>
                    <a:pt x="4965" y="15253"/>
                  </a:lnTo>
                  <a:lnTo>
                    <a:pt x="5627" y="16274"/>
                  </a:lnTo>
                  <a:lnTo>
                    <a:pt x="6344" y="17239"/>
                  </a:lnTo>
                  <a:lnTo>
                    <a:pt x="7089" y="18232"/>
                  </a:lnTo>
                  <a:lnTo>
                    <a:pt x="7888" y="19170"/>
                  </a:lnTo>
                  <a:lnTo>
                    <a:pt x="8744" y="20108"/>
                  </a:lnTo>
                  <a:lnTo>
                    <a:pt x="9599" y="21018"/>
                  </a:lnTo>
                  <a:lnTo>
                    <a:pt x="10536" y="21901"/>
                  </a:lnTo>
                  <a:lnTo>
                    <a:pt x="11502" y="22783"/>
                  </a:lnTo>
                  <a:lnTo>
                    <a:pt x="12495" y="23611"/>
                  </a:lnTo>
                  <a:lnTo>
                    <a:pt x="13515" y="24411"/>
                  </a:lnTo>
                  <a:lnTo>
                    <a:pt x="14591" y="25183"/>
                  </a:lnTo>
                  <a:lnTo>
                    <a:pt x="15667" y="25928"/>
                  </a:lnTo>
                  <a:lnTo>
                    <a:pt x="16797" y="26645"/>
                  </a:lnTo>
                  <a:lnTo>
                    <a:pt x="17928" y="27307"/>
                  </a:lnTo>
                  <a:lnTo>
                    <a:pt x="19114" y="27941"/>
                  </a:lnTo>
                  <a:lnTo>
                    <a:pt x="20300" y="28548"/>
                  </a:lnTo>
                  <a:lnTo>
                    <a:pt x="21514" y="29100"/>
                  </a:lnTo>
                  <a:lnTo>
                    <a:pt x="22728" y="29624"/>
                  </a:lnTo>
                  <a:lnTo>
                    <a:pt x="23969" y="30092"/>
                  </a:lnTo>
                  <a:lnTo>
                    <a:pt x="25238" y="30534"/>
                  </a:lnTo>
                  <a:lnTo>
                    <a:pt x="26479" y="30920"/>
                  </a:lnTo>
                  <a:lnTo>
                    <a:pt x="27748" y="31278"/>
                  </a:lnTo>
                  <a:lnTo>
                    <a:pt x="29016" y="31582"/>
                  </a:lnTo>
                  <a:lnTo>
                    <a:pt x="30285" y="31830"/>
                  </a:lnTo>
                  <a:lnTo>
                    <a:pt x="31526" y="32078"/>
                  </a:lnTo>
                  <a:lnTo>
                    <a:pt x="32767" y="32271"/>
                  </a:lnTo>
                  <a:lnTo>
                    <a:pt x="34009" y="32409"/>
                  </a:lnTo>
                  <a:lnTo>
                    <a:pt x="35222" y="32520"/>
                  </a:lnTo>
                  <a:lnTo>
                    <a:pt x="36408" y="32602"/>
                  </a:lnTo>
                  <a:lnTo>
                    <a:pt x="37567" y="32658"/>
                  </a:lnTo>
                  <a:lnTo>
                    <a:pt x="39746" y="32658"/>
                  </a:lnTo>
                  <a:lnTo>
                    <a:pt x="40794" y="32630"/>
                  </a:lnTo>
                  <a:lnTo>
                    <a:pt x="41759" y="32575"/>
                  </a:lnTo>
                  <a:lnTo>
                    <a:pt x="42697" y="32492"/>
                  </a:lnTo>
                  <a:lnTo>
                    <a:pt x="43552" y="32409"/>
                  </a:lnTo>
                  <a:lnTo>
                    <a:pt x="44324" y="32327"/>
                  </a:lnTo>
                  <a:lnTo>
                    <a:pt x="45014" y="32216"/>
                  </a:lnTo>
                  <a:lnTo>
                    <a:pt x="46145" y="32051"/>
                  </a:lnTo>
                  <a:lnTo>
                    <a:pt x="46889" y="31885"/>
                  </a:lnTo>
                  <a:lnTo>
                    <a:pt x="47138" y="31830"/>
                  </a:lnTo>
                  <a:lnTo>
                    <a:pt x="47138" y="31609"/>
                  </a:lnTo>
                  <a:lnTo>
                    <a:pt x="47083" y="30920"/>
                  </a:lnTo>
                  <a:lnTo>
                    <a:pt x="46945" y="29899"/>
                  </a:lnTo>
                  <a:lnTo>
                    <a:pt x="46834" y="29265"/>
                  </a:lnTo>
                  <a:lnTo>
                    <a:pt x="46696" y="28575"/>
                  </a:lnTo>
                  <a:lnTo>
                    <a:pt x="46531" y="27831"/>
                  </a:lnTo>
                  <a:lnTo>
                    <a:pt x="46338" y="27031"/>
                  </a:lnTo>
                  <a:lnTo>
                    <a:pt x="46090" y="26176"/>
                  </a:lnTo>
                  <a:lnTo>
                    <a:pt x="45814" y="25293"/>
                  </a:lnTo>
                  <a:lnTo>
                    <a:pt x="45510" y="24383"/>
                  </a:lnTo>
                  <a:lnTo>
                    <a:pt x="45152" y="23418"/>
                  </a:lnTo>
                  <a:lnTo>
                    <a:pt x="44766" y="22452"/>
                  </a:lnTo>
                  <a:lnTo>
                    <a:pt x="44324" y="21459"/>
                  </a:lnTo>
                  <a:lnTo>
                    <a:pt x="43855" y="20466"/>
                  </a:lnTo>
                  <a:lnTo>
                    <a:pt x="43331" y="19473"/>
                  </a:lnTo>
                  <a:lnTo>
                    <a:pt x="42752" y="18453"/>
                  </a:lnTo>
                  <a:lnTo>
                    <a:pt x="42145" y="17460"/>
                  </a:lnTo>
                  <a:lnTo>
                    <a:pt x="41483" y="16467"/>
                  </a:lnTo>
                  <a:lnTo>
                    <a:pt x="40766" y="15474"/>
                  </a:lnTo>
                  <a:lnTo>
                    <a:pt x="40022" y="14509"/>
                  </a:lnTo>
                  <a:lnTo>
                    <a:pt x="39222" y="13543"/>
                  </a:lnTo>
                  <a:lnTo>
                    <a:pt x="38394" y="12605"/>
                  </a:lnTo>
                  <a:lnTo>
                    <a:pt x="37512" y="11695"/>
                  </a:lnTo>
                  <a:lnTo>
                    <a:pt x="36574" y="10813"/>
                  </a:lnTo>
                  <a:lnTo>
                    <a:pt x="35636" y="9930"/>
                  </a:lnTo>
                  <a:lnTo>
                    <a:pt x="34643" y="9103"/>
                  </a:lnTo>
                  <a:lnTo>
                    <a:pt x="33595" y="8303"/>
                  </a:lnTo>
                  <a:lnTo>
                    <a:pt x="32547" y="7503"/>
                  </a:lnTo>
                  <a:lnTo>
                    <a:pt x="31471" y="6758"/>
                  </a:lnTo>
                  <a:lnTo>
                    <a:pt x="30340" y="6068"/>
                  </a:lnTo>
                  <a:lnTo>
                    <a:pt x="29209" y="5379"/>
                  </a:lnTo>
                  <a:lnTo>
                    <a:pt x="28023" y="4745"/>
                  </a:lnTo>
                  <a:lnTo>
                    <a:pt x="26837" y="4138"/>
                  </a:lnTo>
                  <a:lnTo>
                    <a:pt x="25651" y="3586"/>
                  </a:lnTo>
                  <a:lnTo>
                    <a:pt x="24410" y="3062"/>
                  </a:lnTo>
                  <a:lnTo>
                    <a:pt x="23169" y="2593"/>
                  </a:lnTo>
                  <a:lnTo>
                    <a:pt x="21928" y="2152"/>
                  </a:lnTo>
                  <a:lnTo>
                    <a:pt x="20659" y="1766"/>
                  </a:lnTo>
                  <a:lnTo>
                    <a:pt x="19390" y="1407"/>
                  </a:lnTo>
                  <a:lnTo>
                    <a:pt x="18149" y="1104"/>
                  </a:lnTo>
                  <a:lnTo>
                    <a:pt x="16880" y="828"/>
                  </a:lnTo>
                  <a:lnTo>
                    <a:pt x="15611" y="607"/>
                  </a:lnTo>
                  <a:lnTo>
                    <a:pt x="14370" y="414"/>
                  </a:lnTo>
                  <a:lnTo>
                    <a:pt x="13157" y="249"/>
                  </a:lnTo>
                  <a:lnTo>
                    <a:pt x="11943" y="138"/>
                  </a:lnTo>
                  <a:lnTo>
                    <a:pt x="10757" y="56"/>
                  </a:lnTo>
                  <a:lnTo>
                    <a:pt x="9599" y="28"/>
                  </a:lnTo>
                  <a:lnTo>
                    <a:pt x="84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99475" y="4343125"/>
              <a:ext cx="1070225" cy="719900"/>
            </a:xfrm>
            <a:custGeom>
              <a:avLst/>
              <a:gdLst/>
              <a:ahLst/>
              <a:cxnLst/>
              <a:rect l="l" t="t" r="r" b="b"/>
              <a:pathLst>
                <a:path w="42809" h="28796" extrusionOk="0">
                  <a:moveTo>
                    <a:pt x="497" y="0"/>
                  </a:moveTo>
                  <a:lnTo>
                    <a:pt x="387" y="28"/>
                  </a:lnTo>
                  <a:lnTo>
                    <a:pt x="304" y="83"/>
                  </a:lnTo>
                  <a:lnTo>
                    <a:pt x="139" y="221"/>
                  </a:lnTo>
                  <a:lnTo>
                    <a:pt x="28" y="414"/>
                  </a:lnTo>
                  <a:lnTo>
                    <a:pt x="1" y="497"/>
                  </a:lnTo>
                  <a:lnTo>
                    <a:pt x="1" y="579"/>
                  </a:lnTo>
                  <a:lnTo>
                    <a:pt x="1" y="690"/>
                  </a:lnTo>
                  <a:lnTo>
                    <a:pt x="56" y="772"/>
                  </a:lnTo>
                  <a:lnTo>
                    <a:pt x="111" y="855"/>
                  </a:lnTo>
                  <a:lnTo>
                    <a:pt x="194" y="938"/>
                  </a:lnTo>
                  <a:lnTo>
                    <a:pt x="21625" y="15198"/>
                  </a:lnTo>
                  <a:lnTo>
                    <a:pt x="5931" y="12743"/>
                  </a:lnTo>
                  <a:lnTo>
                    <a:pt x="5683" y="12743"/>
                  </a:lnTo>
                  <a:lnTo>
                    <a:pt x="5572" y="12798"/>
                  </a:lnTo>
                  <a:lnTo>
                    <a:pt x="5490" y="12853"/>
                  </a:lnTo>
                  <a:lnTo>
                    <a:pt x="5407" y="12908"/>
                  </a:lnTo>
                  <a:lnTo>
                    <a:pt x="5352" y="12991"/>
                  </a:lnTo>
                  <a:lnTo>
                    <a:pt x="5324" y="13074"/>
                  </a:lnTo>
                  <a:lnTo>
                    <a:pt x="5297" y="13184"/>
                  </a:lnTo>
                  <a:lnTo>
                    <a:pt x="5269" y="13267"/>
                  </a:lnTo>
                  <a:lnTo>
                    <a:pt x="5297" y="13377"/>
                  </a:lnTo>
                  <a:lnTo>
                    <a:pt x="5324" y="13460"/>
                  </a:lnTo>
                  <a:lnTo>
                    <a:pt x="5352" y="13543"/>
                  </a:lnTo>
                  <a:lnTo>
                    <a:pt x="5407" y="13626"/>
                  </a:lnTo>
                  <a:lnTo>
                    <a:pt x="5490" y="13708"/>
                  </a:lnTo>
                  <a:lnTo>
                    <a:pt x="5600" y="13736"/>
                  </a:lnTo>
                  <a:lnTo>
                    <a:pt x="5710" y="13763"/>
                  </a:lnTo>
                  <a:lnTo>
                    <a:pt x="23694" y="16577"/>
                  </a:lnTo>
                  <a:lnTo>
                    <a:pt x="36354" y="25017"/>
                  </a:lnTo>
                  <a:lnTo>
                    <a:pt x="19722" y="23748"/>
                  </a:lnTo>
                  <a:lnTo>
                    <a:pt x="19612" y="23748"/>
                  </a:lnTo>
                  <a:lnTo>
                    <a:pt x="19474" y="23776"/>
                  </a:lnTo>
                  <a:lnTo>
                    <a:pt x="19391" y="23831"/>
                  </a:lnTo>
                  <a:lnTo>
                    <a:pt x="19308" y="23886"/>
                  </a:lnTo>
                  <a:lnTo>
                    <a:pt x="19225" y="23941"/>
                  </a:lnTo>
                  <a:lnTo>
                    <a:pt x="19170" y="24052"/>
                  </a:lnTo>
                  <a:lnTo>
                    <a:pt x="19115" y="24134"/>
                  </a:lnTo>
                  <a:lnTo>
                    <a:pt x="19088" y="24217"/>
                  </a:lnTo>
                  <a:lnTo>
                    <a:pt x="19088" y="24327"/>
                  </a:lnTo>
                  <a:lnTo>
                    <a:pt x="19088" y="24410"/>
                  </a:lnTo>
                  <a:lnTo>
                    <a:pt x="19115" y="24493"/>
                  </a:lnTo>
                  <a:lnTo>
                    <a:pt x="19143" y="24576"/>
                  </a:lnTo>
                  <a:lnTo>
                    <a:pt x="19225" y="24658"/>
                  </a:lnTo>
                  <a:lnTo>
                    <a:pt x="19308" y="24714"/>
                  </a:lnTo>
                  <a:lnTo>
                    <a:pt x="19391" y="24769"/>
                  </a:lnTo>
                  <a:lnTo>
                    <a:pt x="19529" y="24769"/>
                  </a:lnTo>
                  <a:lnTo>
                    <a:pt x="38119" y="26203"/>
                  </a:lnTo>
                  <a:lnTo>
                    <a:pt x="41870" y="28685"/>
                  </a:lnTo>
                  <a:lnTo>
                    <a:pt x="41981" y="28768"/>
                  </a:lnTo>
                  <a:lnTo>
                    <a:pt x="42091" y="28796"/>
                  </a:lnTo>
                  <a:lnTo>
                    <a:pt x="42201" y="28796"/>
                  </a:lnTo>
                  <a:lnTo>
                    <a:pt x="42312" y="28768"/>
                  </a:lnTo>
                  <a:lnTo>
                    <a:pt x="42394" y="28741"/>
                  </a:lnTo>
                  <a:lnTo>
                    <a:pt x="42505" y="28685"/>
                  </a:lnTo>
                  <a:lnTo>
                    <a:pt x="42670" y="28547"/>
                  </a:lnTo>
                  <a:lnTo>
                    <a:pt x="42753" y="28382"/>
                  </a:lnTo>
                  <a:lnTo>
                    <a:pt x="42781" y="28299"/>
                  </a:lnTo>
                  <a:lnTo>
                    <a:pt x="42808" y="28189"/>
                  </a:lnTo>
                  <a:lnTo>
                    <a:pt x="42781" y="28106"/>
                  </a:lnTo>
                  <a:lnTo>
                    <a:pt x="42753" y="28023"/>
                  </a:lnTo>
                  <a:lnTo>
                    <a:pt x="42698" y="27941"/>
                  </a:lnTo>
                  <a:lnTo>
                    <a:pt x="42587" y="27858"/>
                  </a:lnTo>
                  <a:lnTo>
                    <a:pt x="38809" y="25348"/>
                  </a:lnTo>
                  <a:lnTo>
                    <a:pt x="31720" y="10150"/>
                  </a:lnTo>
                  <a:lnTo>
                    <a:pt x="31637" y="10040"/>
                  </a:lnTo>
                  <a:lnTo>
                    <a:pt x="31582" y="9957"/>
                  </a:lnTo>
                  <a:lnTo>
                    <a:pt x="31472" y="9902"/>
                  </a:lnTo>
                  <a:lnTo>
                    <a:pt x="31389" y="9874"/>
                  </a:lnTo>
                  <a:lnTo>
                    <a:pt x="31169" y="9874"/>
                  </a:lnTo>
                  <a:lnTo>
                    <a:pt x="30975" y="9930"/>
                  </a:lnTo>
                  <a:lnTo>
                    <a:pt x="30782" y="10012"/>
                  </a:lnTo>
                  <a:lnTo>
                    <a:pt x="30727" y="10095"/>
                  </a:lnTo>
                  <a:lnTo>
                    <a:pt x="30672" y="10178"/>
                  </a:lnTo>
                  <a:lnTo>
                    <a:pt x="30617" y="10261"/>
                  </a:lnTo>
                  <a:lnTo>
                    <a:pt x="30617" y="10371"/>
                  </a:lnTo>
                  <a:lnTo>
                    <a:pt x="30617" y="10481"/>
                  </a:lnTo>
                  <a:lnTo>
                    <a:pt x="30644" y="10564"/>
                  </a:lnTo>
                  <a:lnTo>
                    <a:pt x="36988" y="24107"/>
                  </a:lnTo>
                  <a:lnTo>
                    <a:pt x="24383" y="15722"/>
                  </a:lnTo>
                  <a:lnTo>
                    <a:pt x="15309" y="1572"/>
                  </a:lnTo>
                  <a:lnTo>
                    <a:pt x="15226" y="1489"/>
                  </a:lnTo>
                  <a:lnTo>
                    <a:pt x="15143" y="1434"/>
                  </a:lnTo>
                  <a:lnTo>
                    <a:pt x="15061" y="1379"/>
                  </a:lnTo>
                  <a:lnTo>
                    <a:pt x="14868" y="1379"/>
                  </a:lnTo>
                  <a:lnTo>
                    <a:pt x="14757" y="1407"/>
                  </a:lnTo>
                  <a:lnTo>
                    <a:pt x="14564" y="1517"/>
                  </a:lnTo>
                  <a:lnTo>
                    <a:pt x="14426" y="1655"/>
                  </a:lnTo>
                  <a:lnTo>
                    <a:pt x="14371" y="1738"/>
                  </a:lnTo>
                  <a:lnTo>
                    <a:pt x="14316" y="1848"/>
                  </a:lnTo>
                  <a:lnTo>
                    <a:pt x="14316" y="1931"/>
                  </a:lnTo>
                  <a:lnTo>
                    <a:pt x="14316" y="2041"/>
                  </a:lnTo>
                  <a:lnTo>
                    <a:pt x="14343" y="2151"/>
                  </a:lnTo>
                  <a:lnTo>
                    <a:pt x="14371" y="2234"/>
                  </a:lnTo>
                  <a:lnTo>
                    <a:pt x="22039" y="14150"/>
                  </a:lnTo>
                  <a:lnTo>
                    <a:pt x="911" y="83"/>
                  </a:lnTo>
                  <a:lnTo>
                    <a:pt x="801" y="28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kstvak 43">
            <a:extLst>
              <a:ext uri="{FF2B5EF4-FFF2-40B4-BE49-F238E27FC236}">
                <a16:creationId xmlns:a16="http://schemas.microsoft.com/office/drawing/2014/main" id="{C2045F90-A058-4BE8-ABCB-B21F7B4378E4}"/>
              </a:ext>
            </a:extLst>
          </p:cNvPr>
          <p:cNvSpPr txBox="1"/>
          <p:nvPr/>
        </p:nvSpPr>
        <p:spPr>
          <a:xfrm>
            <a:off x="723900" y="1341175"/>
            <a:ext cx="7700100" cy="3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25450" indent="-285750">
              <a:spcAft>
                <a:spcPts val="60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nl-NL" b="0" i="0" u="none" strike="noStrike" cap="none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Setup front-end</a:t>
            </a:r>
          </a:p>
          <a:p>
            <a:pPr marL="425450" indent="-285750">
              <a:spcAft>
                <a:spcPts val="60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nl-NL" b="0" i="0" u="none" strike="noStrike" cap="none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Setup back-end</a:t>
            </a:r>
          </a:p>
          <a:p>
            <a:pPr marL="425450" indent="-285750">
              <a:spcAft>
                <a:spcPts val="60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nl-NL" b="0" i="0" u="none" strike="noStrike" cap="none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Authentication</a:t>
            </a:r>
            <a:endParaRPr lang="nl-NL" b="0" i="0" u="none" strike="noStrike" cap="none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425450" indent="-285750">
              <a:spcAft>
                <a:spcPts val="60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nl-NL" b="0" i="0" u="none" strike="noStrike" cap="none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Testplan </a:t>
            </a:r>
          </a:p>
          <a:p>
            <a:pPr marL="425450" indent="-285750">
              <a:spcAft>
                <a:spcPts val="60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nl-NL" b="0" i="0" u="none" strike="noStrike" cap="none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Research</a:t>
            </a:r>
          </a:p>
        </p:txBody>
      </p:sp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>
              <a:lnSpc>
                <a:spcPct val="90000"/>
              </a:lnSpc>
            </a:pPr>
            <a:r>
              <a:rPr lang="nl-NL" sz="2200" b="1" i="0" u="none" strike="noStrike" cap="none" dirty="0" err="1">
                <a:latin typeface="Encode Sans"/>
                <a:ea typeface="Encode Sans"/>
                <a:cs typeface="Encode Sans"/>
                <a:sym typeface="Encode Sans"/>
              </a:rPr>
              <a:t>Refresh</a:t>
            </a:r>
            <a:r>
              <a:rPr lang="nl-NL" sz="2200" b="1" i="0" u="none" strike="noStrike" cap="none" dirty="0">
                <a:latin typeface="Encode Sans"/>
                <a:ea typeface="Encode Sans"/>
                <a:cs typeface="Encode Sans"/>
                <a:sym typeface="Encode Sans"/>
              </a:rPr>
              <a:t> sprint 1</a:t>
            </a:r>
          </a:p>
        </p:txBody>
      </p:sp>
      <p:pic>
        <p:nvPicPr>
          <p:cNvPr id="1028" name="Picture 4" descr="Infiniot - Software engineering en data intelligence | Infiniot">
            <a:extLst>
              <a:ext uri="{FF2B5EF4-FFF2-40B4-BE49-F238E27FC236}">
                <a16:creationId xmlns:a16="http://schemas.microsoft.com/office/drawing/2014/main" id="{E4CD1672-AB22-4FE2-9DE5-78434B02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492" y="2427338"/>
            <a:ext cx="35242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>
            <a:spLocks noGrp="1"/>
          </p:cNvSpPr>
          <p:nvPr>
            <p:ph type="title"/>
          </p:nvPr>
        </p:nvSpPr>
        <p:spPr>
          <a:xfrm>
            <a:off x="716756" y="814238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have we done in sprint 2?</a:t>
            </a:r>
            <a:endParaRPr dirty="0"/>
          </a:p>
        </p:txBody>
      </p:sp>
      <p:sp>
        <p:nvSpPr>
          <p:cNvPr id="390" name="Google Shape;390;p39"/>
          <p:cNvSpPr txBox="1">
            <a:spLocks noGrp="1"/>
          </p:cNvSpPr>
          <p:nvPr>
            <p:ph type="subTitle" idx="1"/>
          </p:nvPr>
        </p:nvSpPr>
        <p:spPr>
          <a:xfrm>
            <a:off x="7239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Integration</a:t>
            </a:r>
            <a:endParaRPr dirty="0"/>
          </a:p>
        </p:txBody>
      </p:sp>
      <p:sp>
        <p:nvSpPr>
          <p:cNvPr id="391" name="Google Shape;391;p39"/>
          <p:cNvSpPr txBox="1">
            <a:spLocks noGrp="1"/>
          </p:cNvSpPr>
          <p:nvPr>
            <p:ph type="subTitle" idx="2"/>
          </p:nvPr>
        </p:nvSpPr>
        <p:spPr>
          <a:xfrm>
            <a:off x="7239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Front-end &amp; Back-end</a:t>
            </a:r>
            <a:endParaRPr dirty="0"/>
          </a:p>
        </p:txBody>
      </p:sp>
      <p:sp>
        <p:nvSpPr>
          <p:cNvPr id="392" name="Google Shape;392;p39"/>
          <p:cNvSpPr txBox="1">
            <a:spLocks noGrp="1"/>
          </p:cNvSpPr>
          <p:nvPr>
            <p:ph type="subTitle" idx="3"/>
          </p:nvPr>
        </p:nvSpPr>
        <p:spPr>
          <a:xfrm>
            <a:off x="342915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fetch handler</a:t>
            </a:r>
            <a:endParaRPr dirty="0"/>
          </a:p>
        </p:txBody>
      </p:sp>
      <p:sp>
        <p:nvSpPr>
          <p:cNvPr id="393" name="Google Shape;393;p39"/>
          <p:cNvSpPr txBox="1">
            <a:spLocks noGrp="1"/>
          </p:cNvSpPr>
          <p:nvPr>
            <p:ph type="subTitle" idx="4"/>
          </p:nvPr>
        </p:nvSpPr>
        <p:spPr>
          <a:xfrm>
            <a:off x="342915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Weather</a:t>
            </a:r>
            <a:r>
              <a:rPr lang="nl-NL" dirty="0"/>
              <a:t> API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94" name="Google Shape;394;p39"/>
          <p:cNvSpPr txBox="1">
            <a:spLocks noGrp="1"/>
          </p:cNvSpPr>
          <p:nvPr>
            <p:ph type="subTitle" idx="5"/>
          </p:nvPr>
        </p:nvSpPr>
        <p:spPr>
          <a:xfrm>
            <a:off x="61344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395" name="Google Shape;395;p39"/>
          <p:cNvSpPr txBox="1">
            <a:spLocks noGrp="1"/>
          </p:cNvSpPr>
          <p:nvPr>
            <p:ph type="subTitle" idx="6"/>
          </p:nvPr>
        </p:nvSpPr>
        <p:spPr>
          <a:xfrm>
            <a:off x="61344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/>
              <a:t>Front-end</a:t>
            </a:r>
            <a:endParaRPr dirty="0"/>
          </a:p>
        </p:txBody>
      </p:sp>
      <p:sp>
        <p:nvSpPr>
          <p:cNvPr id="396" name="Google Shape;396;p39"/>
          <p:cNvSpPr txBox="1">
            <a:spLocks noGrp="1"/>
          </p:cNvSpPr>
          <p:nvPr>
            <p:ph type="subTitle" idx="7"/>
          </p:nvPr>
        </p:nvSpPr>
        <p:spPr>
          <a:xfrm>
            <a:off x="7239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Authorization</a:t>
            </a:r>
            <a:endParaRPr dirty="0"/>
          </a:p>
        </p:txBody>
      </p:sp>
      <p:sp>
        <p:nvSpPr>
          <p:cNvPr id="397" name="Google Shape;397;p39"/>
          <p:cNvSpPr txBox="1">
            <a:spLocks noGrp="1"/>
          </p:cNvSpPr>
          <p:nvPr>
            <p:ph type="subTitle" idx="8"/>
          </p:nvPr>
        </p:nvSpPr>
        <p:spPr>
          <a:xfrm>
            <a:off x="7239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 err="1"/>
              <a:t>Roles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different users</a:t>
            </a:r>
            <a:endParaRPr dirty="0"/>
          </a:p>
        </p:txBody>
      </p:sp>
      <p:sp>
        <p:nvSpPr>
          <p:cNvPr id="398" name="Google Shape;398;p39"/>
          <p:cNvSpPr txBox="1">
            <a:spLocks noGrp="1"/>
          </p:cNvSpPr>
          <p:nvPr>
            <p:ph type="subTitle" idx="9"/>
          </p:nvPr>
        </p:nvSpPr>
        <p:spPr>
          <a:xfrm>
            <a:off x="342915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Authentication</a:t>
            </a:r>
            <a:endParaRPr dirty="0"/>
          </a:p>
        </p:txBody>
      </p:sp>
      <p:sp>
        <p:nvSpPr>
          <p:cNvPr id="399" name="Google Shape;399;p39"/>
          <p:cNvSpPr txBox="1">
            <a:spLocks noGrp="1"/>
          </p:cNvSpPr>
          <p:nvPr>
            <p:ph type="subTitle" idx="13"/>
          </p:nvPr>
        </p:nvSpPr>
        <p:spPr>
          <a:xfrm>
            <a:off x="342915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/>
              <a:t>Gateway</a:t>
            </a:r>
            <a:endParaRPr dirty="0"/>
          </a:p>
        </p:txBody>
      </p:sp>
      <p:sp>
        <p:nvSpPr>
          <p:cNvPr id="400" name="Google Shape;400;p39"/>
          <p:cNvSpPr txBox="1">
            <a:spLocks noGrp="1"/>
          </p:cNvSpPr>
          <p:nvPr>
            <p:ph type="subTitle" idx="14"/>
          </p:nvPr>
        </p:nvSpPr>
        <p:spPr>
          <a:xfrm>
            <a:off x="61344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Research</a:t>
            </a:r>
            <a:endParaRPr dirty="0"/>
          </a:p>
        </p:txBody>
      </p:sp>
      <p:sp>
        <p:nvSpPr>
          <p:cNvPr id="401" name="Google Shape;401;p39"/>
          <p:cNvSpPr txBox="1">
            <a:spLocks noGrp="1"/>
          </p:cNvSpPr>
          <p:nvPr>
            <p:ph type="subTitle" idx="15"/>
          </p:nvPr>
        </p:nvSpPr>
        <p:spPr>
          <a:xfrm>
            <a:off x="61344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Survey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Ethical design report</a:t>
            </a:r>
          </a:p>
        </p:txBody>
      </p:sp>
      <p:grpSp>
        <p:nvGrpSpPr>
          <p:cNvPr id="402" name="Google Shape;402;p39"/>
          <p:cNvGrpSpPr/>
          <p:nvPr/>
        </p:nvGrpSpPr>
        <p:grpSpPr>
          <a:xfrm>
            <a:off x="787737" y="3205967"/>
            <a:ext cx="494305" cy="484611"/>
            <a:chOff x="170591" y="2184250"/>
            <a:chExt cx="434516" cy="431225"/>
          </a:xfrm>
        </p:grpSpPr>
        <p:sp>
          <p:nvSpPr>
            <p:cNvPr id="403" name="Google Shape;403;p39"/>
            <p:cNvSpPr/>
            <p:nvPr/>
          </p:nvSpPr>
          <p:spPr>
            <a:xfrm flipH="1">
              <a:off x="170591" y="2184250"/>
              <a:ext cx="434516" cy="431225"/>
            </a:xfrm>
            <a:custGeom>
              <a:avLst/>
              <a:gdLst/>
              <a:ahLst/>
              <a:cxnLst/>
              <a:rect l="l" t="t" r="r" b="b"/>
              <a:pathLst>
                <a:path w="26760" h="17249" extrusionOk="0">
                  <a:moveTo>
                    <a:pt x="22156" y="671"/>
                  </a:moveTo>
                  <a:lnTo>
                    <a:pt x="22627" y="678"/>
                  </a:lnTo>
                  <a:lnTo>
                    <a:pt x="23120" y="693"/>
                  </a:lnTo>
                  <a:lnTo>
                    <a:pt x="23613" y="721"/>
                  </a:lnTo>
                  <a:lnTo>
                    <a:pt x="24105" y="771"/>
                  </a:lnTo>
                  <a:lnTo>
                    <a:pt x="24609" y="828"/>
                  </a:lnTo>
                  <a:lnTo>
                    <a:pt x="25113" y="907"/>
                  </a:lnTo>
                  <a:lnTo>
                    <a:pt x="25617" y="1000"/>
                  </a:lnTo>
                  <a:lnTo>
                    <a:pt x="25483" y="1328"/>
                  </a:lnTo>
                  <a:lnTo>
                    <a:pt x="25337" y="1642"/>
                  </a:lnTo>
                  <a:lnTo>
                    <a:pt x="25181" y="1949"/>
                  </a:lnTo>
                  <a:lnTo>
                    <a:pt x="24990" y="2249"/>
                  </a:lnTo>
                  <a:lnTo>
                    <a:pt x="24789" y="2535"/>
                  </a:lnTo>
                  <a:lnTo>
                    <a:pt x="24565" y="2813"/>
                  </a:lnTo>
                  <a:lnTo>
                    <a:pt x="24329" y="3077"/>
                  </a:lnTo>
                  <a:lnTo>
                    <a:pt x="24072" y="3334"/>
                  </a:lnTo>
                  <a:lnTo>
                    <a:pt x="23792" y="3577"/>
                  </a:lnTo>
                  <a:lnTo>
                    <a:pt x="23500" y="3805"/>
                  </a:lnTo>
                  <a:lnTo>
                    <a:pt x="23187" y="4027"/>
                  </a:lnTo>
                  <a:lnTo>
                    <a:pt x="22862" y="4234"/>
                  </a:lnTo>
                  <a:lnTo>
                    <a:pt x="22526" y="4427"/>
                  </a:lnTo>
                  <a:lnTo>
                    <a:pt x="22168" y="4605"/>
                  </a:lnTo>
                  <a:lnTo>
                    <a:pt x="21798" y="4769"/>
                  </a:lnTo>
                  <a:lnTo>
                    <a:pt x="21406" y="4919"/>
                  </a:lnTo>
                  <a:lnTo>
                    <a:pt x="21047" y="5048"/>
                  </a:lnTo>
                  <a:lnTo>
                    <a:pt x="20678" y="5162"/>
                  </a:lnTo>
                  <a:lnTo>
                    <a:pt x="20286" y="5262"/>
                  </a:lnTo>
                  <a:lnTo>
                    <a:pt x="19894" y="5347"/>
                  </a:lnTo>
                  <a:lnTo>
                    <a:pt x="19502" y="5426"/>
                  </a:lnTo>
                  <a:lnTo>
                    <a:pt x="19087" y="5483"/>
                  </a:lnTo>
                  <a:lnTo>
                    <a:pt x="18673" y="5533"/>
                  </a:lnTo>
                  <a:lnTo>
                    <a:pt x="18258" y="5576"/>
                  </a:lnTo>
                  <a:lnTo>
                    <a:pt x="17833" y="5597"/>
                  </a:lnTo>
                  <a:lnTo>
                    <a:pt x="17396" y="5612"/>
                  </a:lnTo>
                  <a:lnTo>
                    <a:pt x="16959" y="5604"/>
                  </a:lnTo>
                  <a:lnTo>
                    <a:pt x="16511" y="5590"/>
                  </a:lnTo>
                  <a:lnTo>
                    <a:pt x="16063" y="5569"/>
                  </a:lnTo>
                  <a:lnTo>
                    <a:pt x="15615" y="5526"/>
                  </a:lnTo>
                  <a:lnTo>
                    <a:pt x="15156" y="5476"/>
                  </a:lnTo>
                  <a:lnTo>
                    <a:pt x="14708" y="5405"/>
                  </a:lnTo>
                  <a:lnTo>
                    <a:pt x="20420" y="3306"/>
                  </a:lnTo>
                  <a:lnTo>
                    <a:pt x="20510" y="3263"/>
                  </a:lnTo>
                  <a:lnTo>
                    <a:pt x="20577" y="3213"/>
                  </a:lnTo>
                  <a:lnTo>
                    <a:pt x="20633" y="3156"/>
                  </a:lnTo>
                  <a:lnTo>
                    <a:pt x="20667" y="3099"/>
                  </a:lnTo>
                  <a:lnTo>
                    <a:pt x="20689" y="3034"/>
                  </a:lnTo>
                  <a:lnTo>
                    <a:pt x="20678" y="2970"/>
                  </a:lnTo>
                  <a:lnTo>
                    <a:pt x="20655" y="2906"/>
                  </a:lnTo>
                  <a:lnTo>
                    <a:pt x="20611" y="2842"/>
                  </a:lnTo>
                  <a:lnTo>
                    <a:pt x="20555" y="2784"/>
                  </a:lnTo>
                  <a:lnTo>
                    <a:pt x="20476" y="2742"/>
                  </a:lnTo>
                  <a:lnTo>
                    <a:pt x="20387" y="2706"/>
                  </a:lnTo>
                  <a:lnTo>
                    <a:pt x="20297" y="2685"/>
                  </a:lnTo>
                  <a:lnTo>
                    <a:pt x="20196" y="2677"/>
                  </a:lnTo>
                  <a:lnTo>
                    <a:pt x="20095" y="2677"/>
                  </a:lnTo>
                  <a:lnTo>
                    <a:pt x="19995" y="2692"/>
                  </a:lnTo>
                  <a:lnTo>
                    <a:pt x="19894" y="2720"/>
                  </a:lnTo>
                  <a:lnTo>
                    <a:pt x="14170" y="4826"/>
                  </a:lnTo>
                  <a:lnTo>
                    <a:pt x="14316" y="4541"/>
                  </a:lnTo>
                  <a:lnTo>
                    <a:pt x="14472" y="4262"/>
                  </a:lnTo>
                  <a:lnTo>
                    <a:pt x="14640" y="3991"/>
                  </a:lnTo>
                  <a:lnTo>
                    <a:pt x="14831" y="3734"/>
                  </a:lnTo>
                  <a:lnTo>
                    <a:pt x="15033" y="3477"/>
                  </a:lnTo>
                  <a:lnTo>
                    <a:pt x="15245" y="3234"/>
                  </a:lnTo>
                  <a:lnTo>
                    <a:pt x="15481" y="2999"/>
                  </a:lnTo>
                  <a:lnTo>
                    <a:pt x="15727" y="2777"/>
                  </a:lnTo>
                  <a:lnTo>
                    <a:pt x="15985" y="2563"/>
                  </a:lnTo>
                  <a:lnTo>
                    <a:pt x="16265" y="2356"/>
                  </a:lnTo>
                  <a:lnTo>
                    <a:pt x="16556" y="2163"/>
                  </a:lnTo>
                  <a:lnTo>
                    <a:pt x="16858" y="1985"/>
                  </a:lnTo>
                  <a:lnTo>
                    <a:pt x="17172" y="1814"/>
                  </a:lnTo>
                  <a:lnTo>
                    <a:pt x="17497" y="1649"/>
                  </a:lnTo>
                  <a:lnTo>
                    <a:pt x="17844" y="1499"/>
                  </a:lnTo>
                  <a:lnTo>
                    <a:pt x="18191" y="1364"/>
                  </a:lnTo>
                  <a:lnTo>
                    <a:pt x="18594" y="1221"/>
                  </a:lnTo>
                  <a:lnTo>
                    <a:pt x="19009" y="1100"/>
                  </a:lnTo>
                  <a:lnTo>
                    <a:pt x="19423" y="993"/>
                  </a:lnTo>
                  <a:lnTo>
                    <a:pt x="19860" y="900"/>
                  </a:lnTo>
                  <a:lnTo>
                    <a:pt x="20297" y="828"/>
                  </a:lnTo>
                  <a:lnTo>
                    <a:pt x="20756" y="764"/>
                  </a:lnTo>
                  <a:lnTo>
                    <a:pt x="21215" y="721"/>
                  </a:lnTo>
                  <a:lnTo>
                    <a:pt x="21675" y="693"/>
                  </a:lnTo>
                  <a:lnTo>
                    <a:pt x="22156" y="671"/>
                  </a:lnTo>
                  <a:close/>
                  <a:moveTo>
                    <a:pt x="8569" y="13643"/>
                  </a:moveTo>
                  <a:lnTo>
                    <a:pt x="8726" y="13650"/>
                  </a:lnTo>
                  <a:lnTo>
                    <a:pt x="8872" y="13665"/>
                  </a:lnTo>
                  <a:lnTo>
                    <a:pt x="9018" y="13686"/>
                  </a:lnTo>
                  <a:lnTo>
                    <a:pt x="9152" y="13715"/>
                  </a:lnTo>
                  <a:lnTo>
                    <a:pt x="9286" y="13758"/>
                  </a:lnTo>
                  <a:lnTo>
                    <a:pt x="9410" y="13808"/>
                  </a:lnTo>
                  <a:lnTo>
                    <a:pt x="9522" y="13865"/>
                  </a:lnTo>
                  <a:lnTo>
                    <a:pt x="9634" y="13922"/>
                  </a:lnTo>
                  <a:lnTo>
                    <a:pt x="9723" y="13993"/>
                  </a:lnTo>
                  <a:lnTo>
                    <a:pt x="9813" y="14065"/>
                  </a:lnTo>
                  <a:lnTo>
                    <a:pt x="9891" y="14143"/>
                  </a:lnTo>
                  <a:lnTo>
                    <a:pt x="9947" y="14229"/>
                  </a:lnTo>
                  <a:lnTo>
                    <a:pt x="10003" y="14314"/>
                  </a:lnTo>
                  <a:lnTo>
                    <a:pt x="10037" y="14407"/>
                  </a:lnTo>
                  <a:lnTo>
                    <a:pt x="10059" y="14500"/>
                  </a:lnTo>
                  <a:lnTo>
                    <a:pt x="10070" y="14600"/>
                  </a:lnTo>
                  <a:lnTo>
                    <a:pt x="10070" y="15121"/>
                  </a:lnTo>
                  <a:lnTo>
                    <a:pt x="10059" y="15221"/>
                  </a:lnTo>
                  <a:lnTo>
                    <a:pt x="10037" y="15314"/>
                  </a:lnTo>
                  <a:lnTo>
                    <a:pt x="10003" y="15407"/>
                  </a:lnTo>
                  <a:lnTo>
                    <a:pt x="9947" y="15492"/>
                  </a:lnTo>
                  <a:lnTo>
                    <a:pt x="9891" y="15578"/>
                  </a:lnTo>
                  <a:lnTo>
                    <a:pt x="9813" y="15657"/>
                  </a:lnTo>
                  <a:lnTo>
                    <a:pt x="9723" y="15728"/>
                  </a:lnTo>
                  <a:lnTo>
                    <a:pt x="9634" y="15799"/>
                  </a:lnTo>
                  <a:lnTo>
                    <a:pt x="9522" y="15864"/>
                  </a:lnTo>
                  <a:lnTo>
                    <a:pt x="9410" y="15914"/>
                  </a:lnTo>
                  <a:lnTo>
                    <a:pt x="9286" y="15964"/>
                  </a:lnTo>
                  <a:lnTo>
                    <a:pt x="9152" y="16006"/>
                  </a:lnTo>
                  <a:lnTo>
                    <a:pt x="9018" y="16035"/>
                  </a:lnTo>
                  <a:lnTo>
                    <a:pt x="8872" y="16056"/>
                  </a:lnTo>
                  <a:lnTo>
                    <a:pt x="8726" y="16078"/>
                  </a:lnTo>
                  <a:lnTo>
                    <a:pt x="7069" y="16078"/>
                  </a:lnTo>
                  <a:lnTo>
                    <a:pt x="7069" y="13643"/>
                  </a:lnTo>
                  <a:close/>
                  <a:moveTo>
                    <a:pt x="6016" y="13144"/>
                  </a:moveTo>
                  <a:lnTo>
                    <a:pt x="6016" y="16578"/>
                  </a:lnTo>
                  <a:lnTo>
                    <a:pt x="4593" y="16578"/>
                  </a:lnTo>
                  <a:lnTo>
                    <a:pt x="4593" y="13144"/>
                  </a:lnTo>
                  <a:close/>
                  <a:moveTo>
                    <a:pt x="4134" y="0"/>
                  </a:moveTo>
                  <a:lnTo>
                    <a:pt x="3843" y="7"/>
                  </a:lnTo>
                  <a:lnTo>
                    <a:pt x="3563" y="22"/>
                  </a:lnTo>
                  <a:lnTo>
                    <a:pt x="3271" y="36"/>
                  </a:lnTo>
                  <a:lnTo>
                    <a:pt x="2991" y="57"/>
                  </a:lnTo>
                  <a:lnTo>
                    <a:pt x="2700" y="79"/>
                  </a:lnTo>
                  <a:lnTo>
                    <a:pt x="2409" y="114"/>
                  </a:lnTo>
                  <a:lnTo>
                    <a:pt x="2118" y="143"/>
                  </a:lnTo>
                  <a:lnTo>
                    <a:pt x="1826" y="186"/>
                  </a:lnTo>
                  <a:lnTo>
                    <a:pt x="1535" y="229"/>
                  </a:lnTo>
                  <a:lnTo>
                    <a:pt x="1233" y="279"/>
                  </a:lnTo>
                  <a:lnTo>
                    <a:pt x="942" y="336"/>
                  </a:lnTo>
                  <a:lnTo>
                    <a:pt x="650" y="393"/>
                  </a:lnTo>
                  <a:lnTo>
                    <a:pt x="359" y="457"/>
                  </a:lnTo>
                  <a:lnTo>
                    <a:pt x="270" y="486"/>
                  </a:lnTo>
                  <a:lnTo>
                    <a:pt x="191" y="521"/>
                  </a:lnTo>
                  <a:lnTo>
                    <a:pt x="124" y="557"/>
                  </a:lnTo>
                  <a:lnTo>
                    <a:pt x="68" y="607"/>
                  </a:lnTo>
                  <a:lnTo>
                    <a:pt x="34" y="664"/>
                  </a:lnTo>
                  <a:lnTo>
                    <a:pt x="12" y="714"/>
                  </a:lnTo>
                  <a:lnTo>
                    <a:pt x="1" y="778"/>
                  </a:lnTo>
                  <a:lnTo>
                    <a:pt x="12" y="835"/>
                  </a:lnTo>
                  <a:lnTo>
                    <a:pt x="113" y="1150"/>
                  </a:lnTo>
                  <a:lnTo>
                    <a:pt x="225" y="1457"/>
                  </a:lnTo>
                  <a:lnTo>
                    <a:pt x="359" y="1749"/>
                  </a:lnTo>
                  <a:lnTo>
                    <a:pt x="505" y="2042"/>
                  </a:lnTo>
                  <a:lnTo>
                    <a:pt x="673" y="2328"/>
                  </a:lnTo>
                  <a:lnTo>
                    <a:pt x="852" y="2599"/>
                  </a:lnTo>
                  <a:lnTo>
                    <a:pt x="1042" y="2870"/>
                  </a:lnTo>
                  <a:lnTo>
                    <a:pt x="1255" y="3127"/>
                  </a:lnTo>
                  <a:lnTo>
                    <a:pt x="1479" y="3377"/>
                  </a:lnTo>
                  <a:lnTo>
                    <a:pt x="1714" y="3620"/>
                  </a:lnTo>
                  <a:lnTo>
                    <a:pt x="1972" y="3855"/>
                  </a:lnTo>
                  <a:lnTo>
                    <a:pt x="2230" y="4077"/>
                  </a:lnTo>
                  <a:lnTo>
                    <a:pt x="2521" y="4298"/>
                  </a:lnTo>
                  <a:lnTo>
                    <a:pt x="2812" y="4498"/>
                  </a:lnTo>
                  <a:lnTo>
                    <a:pt x="3115" y="4698"/>
                  </a:lnTo>
                  <a:lnTo>
                    <a:pt x="3439" y="4883"/>
                  </a:lnTo>
                  <a:lnTo>
                    <a:pt x="3529" y="4919"/>
                  </a:lnTo>
                  <a:lnTo>
                    <a:pt x="3630" y="4948"/>
                  </a:lnTo>
                  <a:lnTo>
                    <a:pt x="3719" y="4962"/>
                  </a:lnTo>
                  <a:lnTo>
                    <a:pt x="3831" y="4962"/>
                  </a:lnTo>
                  <a:lnTo>
                    <a:pt x="3921" y="4955"/>
                  </a:lnTo>
                  <a:lnTo>
                    <a:pt x="4022" y="4933"/>
                  </a:lnTo>
                  <a:lnTo>
                    <a:pt x="4111" y="4898"/>
                  </a:lnTo>
                  <a:lnTo>
                    <a:pt x="4190" y="4848"/>
                  </a:lnTo>
                  <a:lnTo>
                    <a:pt x="4246" y="4791"/>
                  </a:lnTo>
                  <a:lnTo>
                    <a:pt x="4291" y="4734"/>
                  </a:lnTo>
                  <a:lnTo>
                    <a:pt x="4313" y="4669"/>
                  </a:lnTo>
                  <a:lnTo>
                    <a:pt x="4313" y="4605"/>
                  </a:lnTo>
                  <a:lnTo>
                    <a:pt x="4302" y="4541"/>
                  </a:lnTo>
                  <a:lnTo>
                    <a:pt x="4257" y="4476"/>
                  </a:lnTo>
                  <a:lnTo>
                    <a:pt x="4212" y="4419"/>
                  </a:lnTo>
                  <a:lnTo>
                    <a:pt x="4134" y="4377"/>
                  </a:lnTo>
                  <a:lnTo>
                    <a:pt x="3865" y="4219"/>
                  </a:lnTo>
                  <a:lnTo>
                    <a:pt x="3607" y="4055"/>
                  </a:lnTo>
                  <a:lnTo>
                    <a:pt x="3350" y="3884"/>
                  </a:lnTo>
                  <a:lnTo>
                    <a:pt x="3115" y="3698"/>
                  </a:lnTo>
                  <a:lnTo>
                    <a:pt x="2891" y="3513"/>
                  </a:lnTo>
                  <a:lnTo>
                    <a:pt x="2667" y="3320"/>
                  </a:lnTo>
                  <a:lnTo>
                    <a:pt x="2465" y="3120"/>
                  </a:lnTo>
                  <a:lnTo>
                    <a:pt x="2275" y="2906"/>
                  </a:lnTo>
                  <a:lnTo>
                    <a:pt x="2084" y="2692"/>
                  </a:lnTo>
                  <a:lnTo>
                    <a:pt x="1916" y="2470"/>
                  </a:lnTo>
                  <a:lnTo>
                    <a:pt x="1759" y="2242"/>
                  </a:lnTo>
                  <a:lnTo>
                    <a:pt x="1614" y="2006"/>
                  </a:lnTo>
                  <a:lnTo>
                    <a:pt x="1479" y="1764"/>
                  </a:lnTo>
                  <a:lnTo>
                    <a:pt x="1356" y="1514"/>
                  </a:lnTo>
                  <a:lnTo>
                    <a:pt x="1244" y="1264"/>
                  </a:lnTo>
                  <a:lnTo>
                    <a:pt x="1143" y="1000"/>
                  </a:lnTo>
                  <a:lnTo>
                    <a:pt x="1647" y="907"/>
                  </a:lnTo>
                  <a:lnTo>
                    <a:pt x="2151" y="828"/>
                  </a:lnTo>
                  <a:lnTo>
                    <a:pt x="2644" y="771"/>
                  </a:lnTo>
                  <a:lnTo>
                    <a:pt x="3148" y="721"/>
                  </a:lnTo>
                  <a:lnTo>
                    <a:pt x="3641" y="693"/>
                  </a:lnTo>
                  <a:lnTo>
                    <a:pt x="4123" y="678"/>
                  </a:lnTo>
                  <a:lnTo>
                    <a:pt x="4604" y="671"/>
                  </a:lnTo>
                  <a:lnTo>
                    <a:pt x="5075" y="693"/>
                  </a:lnTo>
                  <a:lnTo>
                    <a:pt x="5545" y="721"/>
                  </a:lnTo>
                  <a:lnTo>
                    <a:pt x="6004" y="764"/>
                  </a:lnTo>
                  <a:lnTo>
                    <a:pt x="6452" y="828"/>
                  </a:lnTo>
                  <a:lnTo>
                    <a:pt x="6901" y="900"/>
                  </a:lnTo>
                  <a:lnTo>
                    <a:pt x="7326" y="993"/>
                  </a:lnTo>
                  <a:lnTo>
                    <a:pt x="7752" y="1100"/>
                  </a:lnTo>
                  <a:lnTo>
                    <a:pt x="8166" y="1221"/>
                  </a:lnTo>
                  <a:lnTo>
                    <a:pt x="8558" y="1364"/>
                  </a:lnTo>
                  <a:lnTo>
                    <a:pt x="8917" y="1499"/>
                  </a:lnTo>
                  <a:lnTo>
                    <a:pt x="9253" y="1649"/>
                  </a:lnTo>
                  <a:lnTo>
                    <a:pt x="9589" y="1806"/>
                  </a:lnTo>
                  <a:lnTo>
                    <a:pt x="9902" y="1985"/>
                  </a:lnTo>
                  <a:lnTo>
                    <a:pt x="10205" y="2163"/>
                  </a:lnTo>
                  <a:lnTo>
                    <a:pt x="10485" y="2356"/>
                  </a:lnTo>
                  <a:lnTo>
                    <a:pt x="10765" y="2563"/>
                  </a:lnTo>
                  <a:lnTo>
                    <a:pt x="11023" y="2777"/>
                  </a:lnTo>
                  <a:lnTo>
                    <a:pt x="11269" y="2999"/>
                  </a:lnTo>
                  <a:lnTo>
                    <a:pt x="11504" y="3234"/>
                  </a:lnTo>
                  <a:lnTo>
                    <a:pt x="11717" y="3477"/>
                  </a:lnTo>
                  <a:lnTo>
                    <a:pt x="11930" y="3734"/>
                  </a:lnTo>
                  <a:lnTo>
                    <a:pt x="12109" y="3991"/>
                  </a:lnTo>
                  <a:lnTo>
                    <a:pt x="12288" y="4262"/>
                  </a:lnTo>
                  <a:lnTo>
                    <a:pt x="12445" y="4541"/>
                  </a:lnTo>
                  <a:lnTo>
                    <a:pt x="12579" y="4826"/>
                  </a:lnTo>
                  <a:lnTo>
                    <a:pt x="6867" y="2720"/>
                  </a:lnTo>
                  <a:lnTo>
                    <a:pt x="6766" y="2692"/>
                  </a:lnTo>
                  <a:lnTo>
                    <a:pt x="6665" y="2677"/>
                  </a:lnTo>
                  <a:lnTo>
                    <a:pt x="6565" y="2677"/>
                  </a:lnTo>
                  <a:lnTo>
                    <a:pt x="6464" y="2685"/>
                  </a:lnTo>
                  <a:lnTo>
                    <a:pt x="6363" y="2706"/>
                  </a:lnTo>
                  <a:lnTo>
                    <a:pt x="6284" y="2742"/>
                  </a:lnTo>
                  <a:lnTo>
                    <a:pt x="6206" y="2784"/>
                  </a:lnTo>
                  <a:lnTo>
                    <a:pt x="6139" y="2842"/>
                  </a:lnTo>
                  <a:lnTo>
                    <a:pt x="6094" y="2906"/>
                  </a:lnTo>
                  <a:lnTo>
                    <a:pt x="6072" y="2970"/>
                  </a:lnTo>
                  <a:lnTo>
                    <a:pt x="6072" y="3034"/>
                  </a:lnTo>
                  <a:lnTo>
                    <a:pt x="6083" y="3099"/>
                  </a:lnTo>
                  <a:lnTo>
                    <a:pt x="6128" y="3156"/>
                  </a:lnTo>
                  <a:lnTo>
                    <a:pt x="6172" y="3213"/>
                  </a:lnTo>
                  <a:lnTo>
                    <a:pt x="6251" y="3263"/>
                  </a:lnTo>
                  <a:lnTo>
                    <a:pt x="6329" y="3306"/>
                  </a:lnTo>
                  <a:lnTo>
                    <a:pt x="12053" y="5412"/>
                  </a:lnTo>
                  <a:lnTo>
                    <a:pt x="11515" y="5483"/>
                  </a:lnTo>
                  <a:lnTo>
                    <a:pt x="10989" y="5540"/>
                  </a:lnTo>
                  <a:lnTo>
                    <a:pt x="10731" y="5569"/>
                  </a:lnTo>
                  <a:lnTo>
                    <a:pt x="10462" y="5583"/>
                  </a:lnTo>
                  <a:lnTo>
                    <a:pt x="10205" y="5597"/>
                  </a:lnTo>
                  <a:lnTo>
                    <a:pt x="9947" y="5604"/>
                  </a:lnTo>
                  <a:lnTo>
                    <a:pt x="9690" y="5612"/>
                  </a:lnTo>
                  <a:lnTo>
                    <a:pt x="9174" y="5612"/>
                  </a:lnTo>
                  <a:lnTo>
                    <a:pt x="8928" y="5597"/>
                  </a:lnTo>
                  <a:lnTo>
                    <a:pt x="8670" y="5590"/>
                  </a:lnTo>
                  <a:lnTo>
                    <a:pt x="8424" y="5569"/>
                  </a:lnTo>
                  <a:lnTo>
                    <a:pt x="8177" y="5547"/>
                  </a:lnTo>
                  <a:lnTo>
                    <a:pt x="7931" y="5519"/>
                  </a:lnTo>
                  <a:lnTo>
                    <a:pt x="7819" y="5519"/>
                  </a:lnTo>
                  <a:lnTo>
                    <a:pt x="7718" y="5526"/>
                  </a:lnTo>
                  <a:lnTo>
                    <a:pt x="7617" y="5547"/>
                  </a:lnTo>
                  <a:lnTo>
                    <a:pt x="7528" y="5576"/>
                  </a:lnTo>
                  <a:lnTo>
                    <a:pt x="7449" y="5619"/>
                  </a:lnTo>
                  <a:lnTo>
                    <a:pt x="7393" y="5669"/>
                  </a:lnTo>
                  <a:lnTo>
                    <a:pt x="7337" y="5726"/>
                  </a:lnTo>
                  <a:lnTo>
                    <a:pt x="7315" y="5790"/>
                  </a:lnTo>
                  <a:lnTo>
                    <a:pt x="7304" y="5862"/>
                  </a:lnTo>
                  <a:lnTo>
                    <a:pt x="7315" y="5926"/>
                  </a:lnTo>
                  <a:lnTo>
                    <a:pt x="7349" y="5990"/>
                  </a:lnTo>
                  <a:lnTo>
                    <a:pt x="7393" y="6047"/>
                  </a:lnTo>
                  <a:lnTo>
                    <a:pt x="7461" y="6097"/>
                  </a:lnTo>
                  <a:lnTo>
                    <a:pt x="7539" y="6133"/>
                  </a:lnTo>
                  <a:lnTo>
                    <a:pt x="7640" y="6168"/>
                  </a:lnTo>
                  <a:lnTo>
                    <a:pt x="7741" y="6183"/>
                  </a:lnTo>
                  <a:lnTo>
                    <a:pt x="8177" y="6233"/>
                  </a:lnTo>
                  <a:lnTo>
                    <a:pt x="8625" y="6261"/>
                  </a:lnTo>
                  <a:lnTo>
                    <a:pt x="9085" y="6283"/>
                  </a:lnTo>
                  <a:lnTo>
                    <a:pt x="9544" y="6290"/>
                  </a:lnTo>
                  <a:lnTo>
                    <a:pt x="9947" y="6283"/>
                  </a:lnTo>
                  <a:lnTo>
                    <a:pt x="10350" y="6268"/>
                  </a:lnTo>
                  <a:lnTo>
                    <a:pt x="10765" y="6240"/>
                  </a:lnTo>
                  <a:lnTo>
                    <a:pt x="11179" y="6211"/>
                  </a:lnTo>
                  <a:lnTo>
                    <a:pt x="11594" y="6161"/>
                  </a:lnTo>
                  <a:lnTo>
                    <a:pt x="12008" y="6111"/>
                  </a:lnTo>
                  <a:lnTo>
                    <a:pt x="12423" y="6047"/>
                  </a:lnTo>
                  <a:lnTo>
                    <a:pt x="12848" y="5969"/>
                  </a:lnTo>
                  <a:lnTo>
                    <a:pt x="12848" y="7903"/>
                  </a:lnTo>
                  <a:lnTo>
                    <a:pt x="12837" y="7982"/>
                  </a:lnTo>
                  <a:lnTo>
                    <a:pt x="12803" y="8053"/>
                  </a:lnTo>
                  <a:lnTo>
                    <a:pt x="12747" y="8118"/>
                  </a:lnTo>
                  <a:lnTo>
                    <a:pt x="12669" y="8175"/>
                  </a:lnTo>
                  <a:lnTo>
                    <a:pt x="12579" y="8217"/>
                  </a:lnTo>
                  <a:lnTo>
                    <a:pt x="12479" y="8253"/>
                  </a:lnTo>
                  <a:lnTo>
                    <a:pt x="12367" y="8282"/>
                  </a:lnTo>
                  <a:lnTo>
                    <a:pt x="12255" y="8289"/>
                  </a:lnTo>
                  <a:lnTo>
                    <a:pt x="4526" y="8289"/>
                  </a:lnTo>
                  <a:lnTo>
                    <a:pt x="4268" y="8296"/>
                  </a:lnTo>
                  <a:lnTo>
                    <a:pt x="4022" y="8317"/>
                  </a:lnTo>
                  <a:lnTo>
                    <a:pt x="3775" y="8360"/>
                  </a:lnTo>
                  <a:lnTo>
                    <a:pt x="3540" y="8410"/>
                  </a:lnTo>
                  <a:lnTo>
                    <a:pt x="3327" y="8482"/>
                  </a:lnTo>
                  <a:lnTo>
                    <a:pt x="3115" y="8560"/>
                  </a:lnTo>
                  <a:lnTo>
                    <a:pt x="2924" y="8653"/>
                  </a:lnTo>
                  <a:lnTo>
                    <a:pt x="2745" y="8760"/>
                  </a:lnTo>
                  <a:lnTo>
                    <a:pt x="2577" y="8867"/>
                  </a:lnTo>
                  <a:lnTo>
                    <a:pt x="2443" y="8996"/>
                  </a:lnTo>
                  <a:lnTo>
                    <a:pt x="2308" y="9124"/>
                  </a:lnTo>
                  <a:lnTo>
                    <a:pt x="2207" y="9267"/>
                  </a:lnTo>
                  <a:lnTo>
                    <a:pt x="2118" y="9417"/>
                  </a:lnTo>
                  <a:lnTo>
                    <a:pt x="2062" y="9567"/>
                  </a:lnTo>
                  <a:lnTo>
                    <a:pt x="2017" y="9724"/>
                  </a:lnTo>
                  <a:lnTo>
                    <a:pt x="2006" y="9888"/>
                  </a:lnTo>
                  <a:lnTo>
                    <a:pt x="2017" y="10052"/>
                  </a:lnTo>
                  <a:lnTo>
                    <a:pt x="2062" y="10216"/>
                  </a:lnTo>
                  <a:lnTo>
                    <a:pt x="2118" y="10366"/>
                  </a:lnTo>
                  <a:lnTo>
                    <a:pt x="2207" y="10516"/>
                  </a:lnTo>
                  <a:lnTo>
                    <a:pt x="2308" y="10652"/>
                  </a:lnTo>
                  <a:lnTo>
                    <a:pt x="2443" y="10788"/>
                  </a:lnTo>
                  <a:lnTo>
                    <a:pt x="2577" y="10909"/>
                  </a:lnTo>
                  <a:lnTo>
                    <a:pt x="2745" y="11023"/>
                  </a:lnTo>
                  <a:lnTo>
                    <a:pt x="2924" y="11130"/>
                  </a:lnTo>
                  <a:lnTo>
                    <a:pt x="3115" y="11223"/>
                  </a:lnTo>
                  <a:lnTo>
                    <a:pt x="3327" y="11302"/>
                  </a:lnTo>
                  <a:lnTo>
                    <a:pt x="3540" y="11373"/>
                  </a:lnTo>
                  <a:lnTo>
                    <a:pt x="3775" y="11423"/>
                  </a:lnTo>
                  <a:lnTo>
                    <a:pt x="4022" y="11466"/>
                  </a:lnTo>
                  <a:lnTo>
                    <a:pt x="4268" y="11487"/>
                  </a:lnTo>
                  <a:lnTo>
                    <a:pt x="4526" y="11494"/>
                  </a:lnTo>
                  <a:lnTo>
                    <a:pt x="20667" y="11494"/>
                  </a:lnTo>
                  <a:lnTo>
                    <a:pt x="20902" y="11502"/>
                  </a:lnTo>
                  <a:lnTo>
                    <a:pt x="21137" y="11530"/>
                  </a:lnTo>
                  <a:lnTo>
                    <a:pt x="21372" y="11566"/>
                  </a:lnTo>
                  <a:lnTo>
                    <a:pt x="21585" y="11616"/>
                  </a:lnTo>
                  <a:lnTo>
                    <a:pt x="21798" y="11680"/>
                  </a:lnTo>
                  <a:lnTo>
                    <a:pt x="21988" y="11759"/>
                  </a:lnTo>
                  <a:lnTo>
                    <a:pt x="22179" y="11844"/>
                  </a:lnTo>
                  <a:lnTo>
                    <a:pt x="22347" y="11937"/>
                  </a:lnTo>
                  <a:lnTo>
                    <a:pt x="22492" y="12051"/>
                  </a:lnTo>
                  <a:lnTo>
                    <a:pt x="22627" y="12165"/>
                  </a:lnTo>
                  <a:lnTo>
                    <a:pt x="22750" y="12287"/>
                  </a:lnTo>
                  <a:lnTo>
                    <a:pt x="22851" y="12422"/>
                  </a:lnTo>
                  <a:lnTo>
                    <a:pt x="22929" y="12558"/>
                  </a:lnTo>
                  <a:lnTo>
                    <a:pt x="22985" y="12708"/>
                  </a:lnTo>
                  <a:lnTo>
                    <a:pt x="23030" y="12858"/>
                  </a:lnTo>
                  <a:lnTo>
                    <a:pt x="23041" y="13008"/>
                  </a:lnTo>
                  <a:lnTo>
                    <a:pt x="23030" y="13165"/>
                  </a:lnTo>
                  <a:lnTo>
                    <a:pt x="22985" y="13315"/>
                  </a:lnTo>
                  <a:lnTo>
                    <a:pt x="22929" y="13458"/>
                  </a:lnTo>
                  <a:lnTo>
                    <a:pt x="22851" y="13600"/>
                  </a:lnTo>
                  <a:lnTo>
                    <a:pt x="22750" y="13729"/>
                  </a:lnTo>
                  <a:lnTo>
                    <a:pt x="22627" y="13857"/>
                  </a:lnTo>
                  <a:lnTo>
                    <a:pt x="22492" y="13972"/>
                  </a:lnTo>
                  <a:lnTo>
                    <a:pt x="22347" y="14079"/>
                  </a:lnTo>
                  <a:lnTo>
                    <a:pt x="22179" y="14179"/>
                  </a:lnTo>
                  <a:lnTo>
                    <a:pt x="21988" y="14264"/>
                  </a:lnTo>
                  <a:lnTo>
                    <a:pt x="21798" y="14343"/>
                  </a:lnTo>
                  <a:lnTo>
                    <a:pt x="21585" y="14407"/>
                  </a:lnTo>
                  <a:lnTo>
                    <a:pt x="21372" y="14457"/>
                  </a:lnTo>
                  <a:lnTo>
                    <a:pt x="21137" y="14493"/>
                  </a:lnTo>
                  <a:lnTo>
                    <a:pt x="20902" y="14514"/>
                  </a:lnTo>
                  <a:lnTo>
                    <a:pt x="20667" y="14521"/>
                  </a:lnTo>
                  <a:lnTo>
                    <a:pt x="11123" y="14521"/>
                  </a:lnTo>
                  <a:lnTo>
                    <a:pt x="11101" y="14364"/>
                  </a:lnTo>
                  <a:lnTo>
                    <a:pt x="11056" y="14207"/>
                  </a:lnTo>
                  <a:lnTo>
                    <a:pt x="10978" y="14057"/>
                  </a:lnTo>
                  <a:lnTo>
                    <a:pt x="10888" y="13915"/>
                  </a:lnTo>
                  <a:lnTo>
                    <a:pt x="10776" y="13779"/>
                  </a:lnTo>
                  <a:lnTo>
                    <a:pt x="10653" y="13650"/>
                  </a:lnTo>
                  <a:lnTo>
                    <a:pt x="10507" y="13529"/>
                  </a:lnTo>
                  <a:lnTo>
                    <a:pt x="10339" y="13422"/>
                  </a:lnTo>
                  <a:lnTo>
                    <a:pt x="10160" y="13322"/>
                  </a:lnTo>
                  <a:lnTo>
                    <a:pt x="9970" y="13236"/>
                  </a:lnTo>
                  <a:lnTo>
                    <a:pt x="9757" y="13158"/>
                  </a:lnTo>
                  <a:lnTo>
                    <a:pt x="9544" y="13094"/>
                  </a:lnTo>
                  <a:lnTo>
                    <a:pt x="9309" y="13036"/>
                  </a:lnTo>
                  <a:lnTo>
                    <a:pt x="9074" y="13001"/>
                  </a:lnTo>
                  <a:lnTo>
                    <a:pt x="8827" y="12979"/>
                  </a:lnTo>
                  <a:lnTo>
                    <a:pt x="8569" y="12972"/>
                  </a:lnTo>
                  <a:lnTo>
                    <a:pt x="7069" y="12972"/>
                  </a:lnTo>
                  <a:lnTo>
                    <a:pt x="7057" y="12915"/>
                  </a:lnTo>
                  <a:lnTo>
                    <a:pt x="7046" y="12865"/>
                  </a:lnTo>
                  <a:lnTo>
                    <a:pt x="7024" y="12822"/>
                  </a:lnTo>
                  <a:lnTo>
                    <a:pt x="6990" y="12772"/>
                  </a:lnTo>
                  <a:lnTo>
                    <a:pt x="6957" y="12729"/>
                  </a:lnTo>
                  <a:lnTo>
                    <a:pt x="6912" y="12687"/>
                  </a:lnTo>
                  <a:lnTo>
                    <a:pt x="6867" y="12651"/>
                  </a:lnTo>
                  <a:lnTo>
                    <a:pt x="6811" y="12615"/>
                  </a:lnTo>
                  <a:lnTo>
                    <a:pt x="6755" y="12587"/>
                  </a:lnTo>
                  <a:lnTo>
                    <a:pt x="6688" y="12558"/>
                  </a:lnTo>
                  <a:lnTo>
                    <a:pt x="6621" y="12530"/>
                  </a:lnTo>
                  <a:lnTo>
                    <a:pt x="6553" y="12508"/>
                  </a:lnTo>
                  <a:lnTo>
                    <a:pt x="6475" y="12494"/>
                  </a:lnTo>
                  <a:lnTo>
                    <a:pt x="6396" y="12480"/>
                  </a:lnTo>
                  <a:lnTo>
                    <a:pt x="6318" y="12472"/>
                  </a:lnTo>
                  <a:lnTo>
                    <a:pt x="4291" y="12472"/>
                  </a:lnTo>
                  <a:lnTo>
                    <a:pt x="4212" y="12480"/>
                  </a:lnTo>
                  <a:lnTo>
                    <a:pt x="4123" y="12494"/>
                  </a:lnTo>
                  <a:lnTo>
                    <a:pt x="4055" y="12515"/>
                  </a:lnTo>
                  <a:lnTo>
                    <a:pt x="3977" y="12537"/>
                  </a:lnTo>
                  <a:lnTo>
                    <a:pt x="3910" y="12565"/>
                  </a:lnTo>
                  <a:lnTo>
                    <a:pt x="3843" y="12594"/>
                  </a:lnTo>
                  <a:lnTo>
                    <a:pt x="3787" y="12630"/>
                  </a:lnTo>
                  <a:lnTo>
                    <a:pt x="3731" y="12665"/>
                  </a:lnTo>
                  <a:lnTo>
                    <a:pt x="3686" y="12708"/>
                  </a:lnTo>
                  <a:lnTo>
                    <a:pt x="3641" y="12751"/>
                  </a:lnTo>
                  <a:lnTo>
                    <a:pt x="3607" y="12794"/>
                  </a:lnTo>
                  <a:lnTo>
                    <a:pt x="3574" y="12844"/>
                  </a:lnTo>
                  <a:lnTo>
                    <a:pt x="3563" y="12894"/>
                  </a:lnTo>
                  <a:lnTo>
                    <a:pt x="3540" y="12951"/>
                  </a:lnTo>
                  <a:lnTo>
                    <a:pt x="3540" y="13001"/>
                  </a:lnTo>
                  <a:lnTo>
                    <a:pt x="3540" y="13443"/>
                  </a:lnTo>
                  <a:lnTo>
                    <a:pt x="527" y="13443"/>
                  </a:lnTo>
                  <a:lnTo>
                    <a:pt x="426" y="13451"/>
                  </a:lnTo>
                  <a:lnTo>
                    <a:pt x="326" y="13472"/>
                  </a:lnTo>
                  <a:lnTo>
                    <a:pt x="236" y="13501"/>
                  </a:lnTo>
                  <a:lnTo>
                    <a:pt x="158" y="13543"/>
                  </a:lnTo>
                  <a:lnTo>
                    <a:pt x="90" y="13593"/>
                  </a:lnTo>
                  <a:lnTo>
                    <a:pt x="45" y="13650"/>
                  </a:lnTo>
                  <a:lnTo>
                    <a:pt x="12" y="13715"/>
                  </a:lnTo>
                  <a:lnTo>
                    <a:pt x="1" y="13779"/>
                  </a:lnTo>
                  <a:lnTo>
                    <a:pt x="12" y="13850"/>
                  </a:lnTo>
                  <a:lnTo>
                    <a:pt x="45" y="13915"/>
                  </a:lnTo>
                  <a:lnTo>
                    <a:pt x="90" y="13972"/>
                  </a:lnTo>
                  <a:lnTo>
                    <a:pt x="158" y="14022"/>
                  </a:lnTo>
                  <a:lnTo>
                    <a:pt x="236" y="14065"/>
                  </a:lnTo>
                  <a:lnTo>
                    <a:pt x="326" y="14093"/>
                  </a:lnTo>
                  <a:lnTo>
                    <a:pt x="426" y="14115"/>
                  </a:lnTo>
                  <a:lnTo>
                    <a:pt x="527" y="14122"/>
                  </a:lnTo>
                  <a:lnTo>
                    <a:pt x="3540" y="14122"/>
                  </a:lnTo>
                  <a:lnTo>
                    <a:pt x="3540" y="15599"/>
                  </a:lnTo>
                  <a:lnTo>
                    <a:pt x="527" y="15599"/>
                  </a:lnTo>
                  <a:lnTo>
                    <a:pt x="426" y="15607"/>
                  </a:lnTo>
                  <a:lnTo>
                    <a:pt x="326" y="15628"/>
                  </a:lnTo>
                  <a:lnTo>
                    <a:pt x="236" y="15657"/>
                  </a:lnTo>
                  <a:lnTo>
                    <a:pt x="158" y="15699"/>
                  </a:lnTo>
                  <a:lnTo>
                    <a:pt x="90" y="15749"/>
                  </a:lnTo>
                  <a:lnTo>
                    <a:pt x="45" y="15807"/>
                  </a:lnTo>
                  <a:lnTo>
                    <a:pt x="12" y="15871"/>
                  </a:lnTo>
                  <a:lnTo>
                    <a:pt x="1" y="15942"/>
                  </a:lnTo>
                  <a:lnTo>
                    <a:pt x="12" y="16006"/>
                  </a:lnTo>
                  <a:lnTo>
                    <a:pt x="45" y="16071"/>
                  </a:lnTo>
                  <a:lnTo>
                    <a:pt x="90" y="16128"/>
                  </a:lnTo>
                  <a:lnTo>
                    <a:pt x="158" y="16178"/>
                  </a:lnTo>
                  <a:lnTo>
                    <a:pt x="236" y="16221"/>
                  </a:lnTo>
                  <a:lnTo>
                    <a:pt x="326" y="16249"/>
                  </a:lnTo>
                  <a:lnTo>
                    <a:pt x="426" y="16271"/>
                  </a:lnTo>
                  <a:lnTo>
                    <a:pt x="527" y="16278"/>
                  </a:lnTo>
                  <a:lnTo>
                    <a:pt x="3540" y="16278"/>
                  </a:lnTo>
                  <a:lnTo>
                    <a:pt x="3540" y="16720"/>
                  </a:lnTo>
                  <a:lnTo>
                    <a:pt x="3540" y="16770"/>
                  </a:lnTo>
                  <a:lnTo>
                    <a:pt x="3563" y="16827"/>
                  </a:lnTo>
                  <a:lnTo>
                    <a:pt x="3574" y="16877"/>
                  </a:lnTo>
                  <a:lnTo>
                    <a:pt x="3607" y="16927"/>
                  </a:lnTo>
                  <a:lnTo>
                    <a:pt x="3641" y="16970"/>
                  </a:lnTo>
                  <a:lnTo>
                    <a:pt x="3686" y="17013"/>
                  </a:lnTo>
                  <a:lnTo>
                    <a:pt x="3731" y="17056"/>
                  </a:lnTo>
                  <a:lnTo>
                    <a:pt x="3787" y="17092"/>
                  </a:lnTo>
                  <a:lnTo>
                    <a:pt x="3843" y="17127"/>
                  </a:lnTo>
                  <a:lnTo>
                    <a:pt x="3910" y="17163"/>
                  </a:lnTo>
                  <a:lnTo>
                    <a:pt x="3977" y="17184"/>
                  </a:lnTo>
                  <a:lnTo>
                    <a:pt x="4055" y="17206"/>
                  </a:lnTo>
                  <a:lnTo>
                    <a:pt x="4123" y="17227"/>
                  </a:lnTo>
                  <a:lnTo>
                    <a:pt x="4212" y="17242"/>
                  </a:lnTo>
                  <a:lnTo>
                    <a:pt x="4291" y="17249"/>
                  </a:lnTo>
                  <a:lnTo>
                    <a:pt x="6318" y="17249"/>
                  </a:lnTo>
                  <a:lnTo>
                    <a:pt x="6396" y="17242"/>
                  </a:lnTo>
                  <a:lnTo>
                    <a:pt x="6475" y="17227"/>
                  </a:lnTo>
                  <a:lnTo>
                    <a:pt x="6553" y="17213"/>
                  </a:lnTo>
                  <a:lnTo>
                    <a:pt x="6621" y="17192"/>
                  </a:lnTo>
                  <a:lnTo>
                    <a:pt x="6688" y="17170"/>
                  </a:lnTo>
                  <a:lnTo>
                    <a:pt x="6755" y="17142"/>
                  </a:lnTo>
                  <a:lnTo>
                    <a:pt x="6811" y="17106"/>
                  </a:lnTo>
                  <a:lnTo>
                    <a:pt x="6867" y="17070"/>
                  </a:lnTo>
                  <a:lnTo>
                    <a:pt x="6912" y="17034"/>
                  </a:lnTo>
                  <a:lnTo>
                    <a:pt x="6957" y="16992"/>
                  </a:lnTo>
                  <a:lnTo>
                    <a:pt x="6990" y="16949"/>
                  </a:lnTo>
                  <a:lnTo>
                    <a:pt x="7024" y="16899"/>
                  </a:lnTo>
                  <a:lnTo>
                    <a:pt x="7046" y="16856"/>
                  </a:lnTo>
                  <a:lnTo>
                    <a:pt x="7057" y="16806"/>
                  </a:lnTo>
                  <a:lnTo>
                    <a:pt x="7069" y="16756"/>
                  </a:lnTo>
                  <a:lnTo>
                    <a:pt x="8569" y="16756"/>
                  </a:lnTo>
                  <a:lnTo>
                    <a:pt x="8827" y="16742"/>
                  </a:lnTo>
                  <a:lnTo>
                    <a:pt x="9074" y="16720"/>
                  </a:lnTo>
                  <a:lnTo>
                    <a:pt x="9309" y="16685"/>
                  </a:lnTo>
                  <a:lnTo>
                    <a:pt x="9544" y="16635"/>
                  </a:lnTo>
                  <a:lnTo>
                    <a:pt x="9757" y="16563"/>
                  </a:lnTo>
                  <a:lnTo>
                    <a:pt x="9970" y="16492"/>
                  </a:lnTo>
                  <a:lnTo>
                    <a:pt x="10160" y="16399"/>
                  </a:lnTo>
                  <a:lnTo>
                    <a:pt x="10339" y="16299"/>
                  </a:lnTo>
                  <a:lnTo>
                    <a:pt x="10507" y="16192"/>
                  </a:lnTo>
                  <a:lnTo>
                    <a:pt x="10653" y="16071"/>
                  </a:lnTo>
                  <a:lnTo>
                    <a:pt x="10776" y="15942"/>
                  </a:lnTo>
                  <a:lnTo>
                    <a:pt x="10888" y="15807"/>
                  </a:lnTo>
                  <a:lnTo>
                    <a:pt x="10978" y="15664"/>
                  </a:lnTo>
                  <a:lnTo>
                    <a:pt x="11056" y="15514"/>
                  </a:lnTo>
                  <a:lnTo>
                    <a:pt x="11101" y="15357"/>
                  </a:lnTo>
                  <a:lnTo>
                    <a:pt x="11123" y="15200"/>
                  </a:lnTo>
                  <a:lnTo>
                    <a:pt x="20667" y="15200"/>
                  </a:lnTo>
                  <a:lnTo>
                    <a:pt x="20846" y="15193"/>
                  </a:lnTo>
                  <a:lnTo>
                    <a:pt x="21014" y="15185"/>
                  </a:lnTo>
                  <a:lnTo>
                    <a:pt x="21182" y="15171"/>
                  </a:lnTo>
                  <a:lnTo>
                    <a:pt x="21350" y="15157"/>
                  </a:lnTo>
                  <a:lnTo>
                    <a:pt x="21518" y="15128"/>
                  </a:lnTo>
                  <a:lnTo>
                    <a:pt x="21686" y="15100"/>
                  </a:lnTo>
                  <a:lnTo>
                    <a:pt x="21843" y="15064"/>
                  </a:lnTo>
                  <a:lnTo>
                    <a:pt x="22000" y="15028"/>
                  </a:lnTo>
                  <a:lnTo>
                    <a:pt x="22145" y="14985"/>
                  </a:lnTo>
                  <a:lnTo>
                    <a:pt x="22302" y="14936"/>
                  </a:lnTo>
                  <a:lnTo>
                    <a:pt x="22448" y="14878"/>
                  </a:lnTo>
                  <a:lnTo>
                    <a:pt x="22582" y="14821"/>
                  </a:lnTo>
                  <a:lnTo>
                    <a:pt x="22716" y="14764"/>
                  </a:lnTo>
                  <a:lnTo>
                    <a:pt x="22851" y="14700"/>
                  </a:lnTo>
                  <a:lnTo>
                    <a:pt x="22974" y="14629"/>
                  </a:lnTo>
                  <a:lnTo>
                    <a:pt x="23086" y="14557"/>
                  </a:lnTo>
                  <a:lnTo>
                    <a:pt x="23198" y="14479"/>
                  </a:lnTo>
                  <a:lnTo>
                    <a:pt x="23310" y="14400"/>
                  </a:lnTo>
                  <a:lnTo>
                    <a:pt x="23411" y="14322"/>
                  </a:lnTo>
                  <a:lnTo>
                    <a:pt x="23512" y="14236"/>
                  </a:lnTo>
                  <a:lnTo>
                    <a:pt x="23601" y="14143"/>
                  </a:lnTo>
                  <a:lnTo>
                    <a:pt x="23680" y="14050"/>
                  </a:lnTo>
                  <a:lnTo>
                    <a:pt x="23758" y="13957"/>
                  </a:lnTo>
                  <a:lnTo>
                    <a:pt x="23825" y="13865"/>
                  </a:lnTo>
                  <a:lnTo>
                    <a:pt x="23893" y="13765"/>
                  </a:lnTo>
                  <a:lnTo>
                    <a:pt x="23937" y="13658"/>
                  </a:lnTo>
                  <a:lnTo>
                    <a:pt x="23982" y="13558"/>
                  </a:lnTo>
                  <a:lnTo>
                    <a:pt x="24027" y="13451"/>
                  </a:lnTo>
                  <a:lnTo>
                    <a:pt x="24061" y="13343"/>
                  </a:lnTo>
                  <a:lnTo>
                    <a:pt x="24083" y="13236"/>
                  </a:lnTo>
                  <a:lnTo>
                    <a:pt x="24094" y="13122"/>
                  </a:lnTo>
                  <a:lnTo>
                    <a:pt x="24094" y="13008"/>
                  </a:lnTo>
                  <a:lnTo>
                    <a:pt x="24094" y="12901"/>
                  </a:lnTo>
                  <a:lnTo>
                    <a:pt x="24083" y="12787"/>
                  </a:lnTo>
                  <a:lnTo>
                    <a:pt x="24061" y="12680"/>
                  </a:lnTo>
                  <a:lnTo>
                    <a:pt x="24027" y="12572"/>
                  </a:lnTo>
                  <a:lnTo>
                    <a:pt x="23982" y="12465"/>
                  </a:lnTo>
                  <a:lnTo>
                    <a:pt x="23937" y="12358"/>
                  </a:lnTo>
                  <a:lnTo>
                    <a:pt x="23893" y="12258"/>
                  </a:lnTo>
                  <a:lnTo>
                    <a:pt x="23825" y="12158"/>
                  </a:lnTo>
                  <a:lnTo>
                    <a:pt x="23758" y="12066"/>
                  </a:lnTo>
                  <a:lnTo>
                    <a:pt x="23680" y="11966"/>
                  </a:lnTo>
                  <a:lnTo>
                    <a:pt x="23601" y="11880"/>
                  </a:lnTo>
                  <a:lnTo>
                    <a:pt x="23512" y="11787"/>
                  </a:lnTo>
                  <a:lnTo>
                    <a:pt x="23411" y="11701"/>
                  </a:lnTo>
                  <a:lnTo>
                    <a:pt x="23310" y="11623"/>
                  </a:lnTo>
                  <a:lnTo>
                    <a:pt x="23198" y="11537"/>
                  </a:lnTo>
                  <a:lnTo>
                    <a:pt x="23086" y="11466"/>
                  </a:lnTo>
                  <a:lnTo>
                    <a:pt x="22974" y="11394"/>
                  </a:lnTo>
                  <a:lnTo>
                    <a:pt x="22851" y="11323"/>
                  </a:lnTo>
                  <a:lnTo>
                    <a:pt x="22716" y="11259"/>
                  </a:lnTo>
                  <a:lnTo>
                    <a:pt x="22582" y="11195"/>
                  </a:lnTo>
                  <a:lnTo>
                    <a:pt x="22448" y="11137"/>
                  </a:lnTo>
                  <a:lnTo>
                    <a:pt x="22302" y="11087"/>
                  </a:lnTo>
                  <a:lnTo>
                    <a:pt x="22145" y="11037"/>
                  </a:lnTo>
                  <a:lnTo>
                    <a:pt x="22000" y="10995"/>
                  </a:lnTo>
                  <a:lnTo>
                    <a:pt x="21843" y="10952"/>
                  </a:lnTo>
                  <a:lnTo>
                    <a:pt x="21686" y="10923"/>
                  </a:lnTo>
                  <a:lnTo>
                    <a:pt x="21518" y="10895"/>
                  </a:lnTo>
                  <a:lnTo>
                    <a:pt x="21350" y="10866"/>
                  </a:lnTo>
                  <a:lnTo>
                    <a:pt x="21182" y="10845"/>
                  </a:lnTo>
                  <a:lnTo>
                    <a:pt x="21014" y="10830"/>
                  </a:lnTo>
                  <a:lnTo>
                    <a:pt x="20846" y="10823"/>
                  </a:lnTo>
                  <a:lnTo>
                    <a:pt x="4526" y="10823"/>
                  </a:lnTo>
                  <a:lnTo>
                    <a:pt x="4380" y="10816"/>
                  </a:lnTo>
                  <a:lnTo>
                    <a:pt x="4235" y="10802"/>
                  </a:lnTo>
                  <a:lnTo>
                    <a:pt x="4089" y="10780"/>
                  </a:lnTo>
                  <a:lnTo>
                    <a:pt x="3955" y="10752"/>
                  </a:lnTo>
                  <a:lnTo>
                    <a:pt x="3831" y="10709"/>
                  </a:lnTo>
                  <a:lnTo>
                    <a:pt x="3708" y="10666"/>
                  </a:lnTo>
                  <a:lnTo>
                    <a:pt x="3596" y="10609"/>
                  </a:lnTo>
                  <a:lnTo>
                    <a:pt x="3495" y="10552"/>
                  </a:lnTo>
                  <a:lnTo>
                    <a:pt x="3395" y="10481"/>
                  </a:lnTo>
                  <a:lnTo>
                    <a:pt x="3316" y="10409"/>
                  </a:lnTo>
                  <a:lnTo>
                    <a:pt x="3238" y="10338"/>
                  </a:lnTo>
                  <a:lnTo>
                    <a:pt x="3182" y="10252"/>
                  </a:lnTo>
                  <a:lnTo>
                    <a:pt x="3126" y="10166"/>
                  </a:lnTo>
                  <a:lnTo>
                    <a:pt x="3092" y="10081"/>
                  </a:lnTo>
                  <a:lnTo>
                    <a:pt x="3070" y="9988"/>
                  </a:lnTo>
                  <a:lnTo>
                    <a:pt x="3070" y="9888"/>
                  </a:lnTo>
                  <a:lnTo>
                    <a:pt x="3070" y="9795"/>
                  </a:lnTo>
                  <a:lnTo>
                    <a:pt x="3092" y="9702"/>
                  </a:lnTo>
                  <a:lnTo>
                    <a:pt x="3126" y="9617"/>
                  </a:lnTo>
                  <a:lnTo>
                    <a:pt x="3182" y="9531"/>
                  </a:lnTo>
                  <a:lnTo>
                    <a:pt x="3238" y="9445"/>
                  </a:lnTo>
                  <a:lnTo>
                    <a:pt x="3316" y="9374"/>
                  </a:lnTo>
                  <a:lnTo>
                    <a:pt x="3395" y="9295"/>
                  </a:lnTo>
                  <a:lnTo>
                    <a:pt x="3495" y="9231"/>
                  </a:lnTo>
                  <a:lnTo>
                    <a:pt x="3596" y="9174"/>
                  </a:lnTo>
                  <a:lnTo>
                    <a:pt x="3708" y="9117"/>
                  </a:lnTo>
                  <a:lnTo>
                    <a:pt x="3831" y="9074"/>
                  </a:lnTo>
                  <a:lnTo>
                    <a:pt x="3955" y="9031"/>
                  </a:lnTo>
                  <a:lnTo>
                    <a:pt x="4089" y="9003"/>
                  </a:lnTo>
                  <a:lnTo>
                    <a:pt x="4235" y="8981"/>
                  </a:lnTo>
                  <a:lnTo>
                    <a:pt x="4380" y="8967"/>
                  </a:lnTo>
                  <a:lnTo>
                    <a:pt x="4526" y="8960"/>
                  </a:lnTo>
                  <a:lnTo>
                    <a:pt x="12255" y="8960"/>
                  </a:lnTo>
                  <a:lnTo>
                    <a:pt x="12423" y="8953"/>
                  </a:lnTo>
                  <a:lnTo>
                    <a:pt x="12579" y="8939"/>
                  </a:lnTo>
                  <a:lnTo>
                    <a:pt x="12747" y="8910"/>
                  </a:lnTo>
                  <a:lnTo>
                    <a:pt x="12893" y="8874"/>
                  </a:lnTo>
                  <a:lnTo>
                    <a:pt x="13039" y="8831"/>
                  </a:lnTo>
                  <a:lnTo>
                    <a:pt x="13173" y="8781"/>
                  </a:lnTo>
                  <a:lnTo>
                    <a:pt x="13308" y="8717"/>
                  </a:lnTo>
                  <a:lnTo>
                    <a:pt x="13420" y="8653"/>
                  </a:lnTo>
                  <a:lnTo>
                    <a:pt x="13532" y="8574"/>
                  </a:lnTo>
                  <a:lnTo>
                    <a:pt x="13621" y="8496"/>
                  </a:lnTo>
                  <a:lnTo>
                    <a:pt x="13711" y="8410"/>
                  </a:lnTo>
                  <a:lnTo>
                    <a:pt x="13778" y="8317"/>
                  </a:lnTo>
                  <a:lnTo>
                    <a:pt x="13834" y="8217"/>
                  </a:lnTo>
                  <a:lnTo>
                    <a:pt x="13868" y="8118"/>
                  </a:lnTo>
                  <a:lnTo>
                    <a:pt x="13901" y="8010"/>
                  </a:lnTo>
                  <a:lnTo>
                    <a:pt x="13901" y="7903"/>
                  </a:lnTo>
                  <a:lnTo>
                    <a:pt x="13901" y="5969"/>
                  </a:lnTo>
                  <a:lnTo>
                    <a:pt x="14327" y="6040"/>
                  </a:lnTo>
                  <a:lnTo>
                    <a:pt x="14752" y="6104"/>
                  </a:lnTo>
                  <a:lnTo>
                    <a:pt x="15167" y="6161"/>
                  </a:lnTo>
                  <a:lnTo>
                    <a:pt x="15581" y="6204"/>
                  </a:lnTo>
                  <a:lnTo>
                    <a:pt x="15996" y="6240"/>
                  </a:lnTo>
                  <a:lnTo>
                    <a:pt x="16410" y="6261"/>
                  </a:lnTo>
                  <a:lnTo>
                    <a:pt x="16813" y="6276"/>
                  </a:lnTo>
                  <a:lnTo>
                    <a:pt x="17228" y="6283"/>
                  </a:lnTo>
                  <a:lnTo>
                    <a:pt x="17542" y="6283"/>
                  </a:lnTo>
                  <a:lnTo>
                    <a:pt x="17855" y="6268"/>
                  </a:lnTo>
                  <a:lnTo>
                    <a:pt x="18169" y="6254"/>
                  </a:lnTo>
                  <a:lnTo>
                    <a:pt x="18482" y="6233"/>
                  </a:lnTo>
                  <a:lnTo>
                    <a:pt x="18785" y="6204"/>
                  </a:lnTo>
                  <a:lnTo>
                    <a:pt x="19087" y="6176"/>
                  </a:lnTo>
                  <a:lnTo>
                    <a:pt x="19390" y="6133"/>
                  </a:lnTo>
                  <a:lnTo>
                    <a:pt x="19692" y="6090"/>
                  </a:lnTo>
                  <a:lnTo>
                    <a:pt x="19983" y="6040"/>
                  </a:lnTo>
                  <a:lnTo>
                    <a:pt x="20275" y="5976"/>
                  </a:lnTo>
                  <a:lnTo>
                    <a:pt x="20566" y="5919"/>
                  </a:lnTo>
                  <a:lnTo>
                    <a:pt x="20846" y="5847"/>
                  </a:lnTo>
                  <a:lnTo>
                    <a:pt x="21126" y="5769"/>
                  </a:lnTo>
                  <a:lnTo>
                    <a:pt x="21406" y="5690"/>
                  </a:lnTo>
                  <a:lnTo>
                    <a:pt x="21675" y="5597"/>
                  </a:lnTo>
                  <a:lnTo>
                    <a:pt x="21944" y="5505"/>
                  </a:lnTo>
                  <a:lnTo>
                    <a:pt x="22168" y="5419"/>
                  </a:lnTo>
                  <a:lnTo>
                    <a:pt x="22392" y="5326"/>
                  </a:lnTo>
                  <a:lnTo>
                    <a:pt x="22616" y="5226"/>
                  </a:lnTo>
                  <a:lnTo>
                    <a:pt x="22840" y="5126"/>
                  </a:lnTo>
                  <a:lnTo>
                    <a:pt x="23041" y="5026"/>
                  </a:lnTo>
                  <a:lnTo>
                    <a:pt x="23254" y="4912"/>
                  </a:lnTo>
                  <a:lnTo>
                    <a:pt x="23456" y="4798"/>
                  </a:lnTo>
                  <a:lnTo>
                    <a:pt x="23657" y="4684"/>
                  </a:lnTo>
                  <a:lnTo>
                    <a:pt x="23848" y="4562"/>
                  </a:lnTo>
                  <a:lnTo>
                    <a:pt x="24027" y="4441"/>
                  </a:lnTo>
                  <a:lnTo>
                    <a:pt x="24217" y="4312"/>
                  </a:lnTo>
                  <a:lnTo>
                    <a:pt x="24385" y="4177"/>
                  </a:lnTo>
                  <a:lnTo>
                    <a:pt x="24565" y="4041"/>
                  </a:lnTo>
                  <a:lnTo>
                    <a:pt x="24733" y="3905"/>
                  </a:lnTo>
                  <a:lnTo>
                    <a:pt x="24889" y="3763"/>
                  </a:lnTo>
                  <a:lnTo>
                    <a:pt x="25046" y="3613"/>
                  </a:lnTo>
                  <a:lnTo>
                    <a:pt x="25192" y="3463"/>
                  </a:lnTo>
                  <a:lnTo>
                    <a:pt x="25337" y="3313"/>
                  </a:lnTo>
                  <a:lnTo>
                    <a:pt x="25483" y="3156"/>
                  </a:lnTo>
                  <a:lnTo>
                    <a:pt x="25606" y="2992"/>
                  </a:lnTo>
                  <a:lnTo>
                    <a:pt x="25741" y="2827"/>
                  </a:lnTo>
                  <a:lnTo>
                    <a:pt x="25864" y="2663"/>
                  </a:lnTo>
                  <a:lnTo>
                    <a:pt x="25976" y="2492"/>
                  </a:lnTo>
                  <a:lnTo>
                    <a:pt x="26088" y="2320"/>
                  </a:lnTo>
                  <a:lnTo>
                    <a:pt x="26189" y="2149"/>
                  </a:lnTo>
                  <a:lnTo>
                    <a:pt x="26290" y="1971"/>
                  </a:lnTo>
                  <a:lnTo>
                    <a:pt x="26379" y="1785"/>
                  </a:lnTo>
                  <a:lnTo>
                    <a:pt x="26469" y="1599"/>
                  </a:lnTo>
                  <a:lnTo>
                    <a:pt x="26547" y="1414"/>
                  </a:lnTo>
                  <a:lnTo>
                    <a:pt x="26614" y="1228"/>
                  </a:lnTo>
                  <a:lnTo>
                    <a:pt x="26682" y="1035"/>
                  </a:lnTo>
                  <a:lnTo>
                    <a:pt x="26749" y="835"/>
                  </a:lnTo>
                  <a:lnTo>
                    <a:pt x="26760" y="778"/>
                  </a:lnTo>
                  <a:lnTo>
                    <a:pt x="26749" y="721"/>
                  </a:lnTo>
                  <a:lnTo>
                    <a:pt x="26726" y="664"/>
                  </a:lnTo>
                  <a:lnTo>
                    <a:pt x="26682" y="607"/>
                  </a:lnTo>
                  <a:lnTo>
                    <a:pt x="26626" y="557"/>
                  </a:lnTo>
                  <a:lnTo>
                    <a:pt x="26570" y="521"/>
                  </a:lnTo>
                  <a:lnTo>
                    <a:pt x="26491" y="486"/>
                  </a:lnTo>
                  <a:lnTo>
                    <a:pt x="26402" y="457"/>
                  </a:lnTo>
                  <a:lnTo>
                    <a:pt x="26110" y="393"/>
                  </a:lnTo>
                  <a:lnTo>
                    <a:pt x="25808" y="336"/>
                  </a:lnTo>
                  <a:lnTo>
                    <a:pt x="25517" y="279"/>
                  </a:lnTo>
                  <a:lnTo>
                    <a:pt x="25225" y="229"/>
                  </a:lnTo>
                  <a:lnTo>
                    <a:pt x="24934" y="186"/>
                  </a:lnTo>
                  <a:lnTo>
                    <a:pt x="24643" y="143"/>
                  </a:lnTo>
                  <a:lnTo>
                    <a:pt x="24352" y="114"/>
                  </a:lnTo>
                  <a:lnTo>
                    <a:pt x="24061" y="79"/>
                  </a:lnTo>
                  <a:lnTo>
                    <a:pt x="23769" y="57"/>
                  </a:lnTo>
                  <a:lnTo>
                    <a:pt x="23478" y="36"/>
                  </a:lnTo>
                  <a:lnTo>
                    <a:pt x="23198" y="22"/>
                  </a:lnTo>
                  <a:lnTo>
                    <a:pt x="22907" y="7"/>
                  </a:lnTo>
                  <a:lnTo>
                    <a:pt x="22627" y="0"/>
                  </a:lnTo>
                  <a:lnTo>
                    <a:pt x="22067" y="0"/>
                  </a:lnTo>
                  <a:lnTo>
                    <a:pt x="21787" y="7"/>
                  </a:lnTo>
                  <a:lnTo>
                    <a:pt x="21507" y="22"/>
                  </a:lnTo>
                  <a:lnTo>
                    <a:pt x="21238" y="36"/>
                  </a:lnTo>
                  <a:lnTo>
                    <a:pt x="20958" y="64"/>
                  </a:lnTo>
                  <a:lnTo>
                    <a:pt x="20689" y="86"/>
                  </a:lnTo>
                  <a:lnTo>
                    <a:pt x="20420" y="122"/>
                  </a:lnTo>
                  <a:lnTo>
                    <a:pt x="20163" y="157"/>
                  </a:lnTo>
                  <a:lnTo>
                    <a:pt x="19894" y="193"/>
                  </a:lnTo>
                  <a:lnTo>
                    <a:pt x="19636" y="243"/>
                  </a:lnTo>
                  <a:lnTo>
                    <a:pt x="19379" y="293"/>
                  </a:lnTo>
                  <a:lnTo>
                    <a:pt x="19121" y="350"/>
                  </a:lnTo>
                  <a:lnTo>
                    <a:pt x="18874" y="407"/>
                  </a:lnTo>
                  <a:lnTo>
                    <a:pt x="18628" y="471"/>
                  </a:lnTo>
                  <a:lnTo>
                    <a:pt x="18382" y="543"/>
                  </a:lnTo>
                  <a:lnTo>
                    <a:pt x="18135" y="614"/>
                  </a:lnTo>
                  <a:lnTo>
                    <a:pt x="17900" y="693"/>
                  </a:lnTo>
                  <a:lnTo>
                    <a:pt x="17665" y="778"/>
                  </a:lnTo>
                  <a:lnTo>
                    <a:pt x="17295" y="921"/>
                  </a:lnTo>
                  <a:lnTo>
                    <a:pt x="16948" y="1071"/>
                  </a:lnTo>
                  <a:lnTo>
                    <a:pt x="16612" y="1235"/>
                  </a:lnTo>
                  <a:lnTo>
                    <a:pt x="16276" y="1407"/>
                  </a:lnTo>
                  <a:lnTo>
                    <a:pt x="15962" y="1592"/>
                  </a:lnTo>
                  <a:lnTo>
                    <a:pt x="15660" y="1785"/>
                  </a:lnTo>
                  <a:lnTo>
                    <a:pt x="15369" y="1985"/>
                  </a:lnTo>
                  <a:lnTo>
                    <a:pt x="15100" y="2199"/>
                  </a:lnTo>
                  <a:lnTo>
                    <a:pt x="14831" y="2420"/>
                  </a:lnTo>
                  <a:lnTo>
                    <a:pt x="14584" y="2649"/>
                  </a:lnTo>
                  <a:lnTo>
                    <a:pt x="14349" y="2884"/>
                  </a:lnTo>
                  <a:lnTo>
                    <a:pt x="14125" y="3134"/>
                  </a:lnTo>
                  <a:lnTo>
                    <a:pt x="13912" y="3391"/>
                  </a:lnTo>
                  <a:lnTo>
                    <a:pt x="13722" y="3655"/>
                  </a:lnTo>
                  <a:lnTo>
                    <a:pt x="13543" y="3927"/>
                  </a:lnTo>
                  <a:lnTo>
                    <a:pt x="13375" y="4205"/>
                  </a:lnTo>
                  <a:lnTo>
                    <a:pt x="13218" y="3927"/>
                  </a:lnTo>
                  <a:lnTo>
                    <a:pt x="13039" y="3655"/>
                  </a:lnTo>
                  <a:lnTo>
                    <a:pt x="12837" y="3391"/>
                  </a:lnTo>
                  <a:lnTo>
                    <a:pt x="12635" y="3134"/>
                  </a:lnTo>
                  <a:lnTo>
                    <a:pt x="12411" y="2884"/>
                  </a:lnTo>
                  <a:lnTo>
                    <a:pt x="12176" y="2649"/>
                  </a:lnTo>
                  <a:lnTo>
                    <a:pt x="11919" y="2420"/>
                  </a:lnTo>
                  <a:lnTo>
                    <a:pt x="11661" y="2199"/>
                  </a:lnTo>
                  <a:lnTo>
                    <a:pt x="11381" y="1985"/>
                  </a:lnTo>
                  <a:lnTo>
                    <a:pt x="11090" y="1785"/>
                  </a:lnTo>
                  <a:lnTo>
                    <a:pt x="10787" y="1592"/>
                  </a:lnTo>
                  <a:lnTo>
                    <a:pt x="10474" y="1407"/>
                  </a:lnTo>
                  <a:lnTo>
                    <a:pt x="10149" y="1235"/>
                  </a:lnTo>
                  <a:lnTo>
                    <a:pt x="9802" y="1071"/>
                  </a:lnTo>
                  <a:lnTo>
                    <a:pt x="9454" y="921"/>
                  </a:lnTo>
                  <a:lnTo>
                    <a:pt x="9085" y="778"/>
                  </a:lnTo>
                  <a:lnTo>
                    <a:pt x="8861" y="693"/>
                  </a:lnTo>
                  <a:lnTo>
                    <a:pt x="8614" y="614"/>
                  </a:lnTo>
                  <a:lnTo>
                    <a:pt x="8379" y="543"/>
                  </a:lnTo>
                  <a:lnTo>
                    <a:pt x="8133" y="471"/>
                  </a:lnTo>
                  <a:lnTo>
                    <a:pt x="7886" y="407"/>
                  </a:lnTo>
                  <a:lnTo>
                    <a:pt x="7629" y="350"/>
                  </a:lnTo>
                  <a:lnTo>
                    <a:pt x="7382" y="293"/>
                  </a:lnTo>
                  <a:lnTo>
                    <a:pt x="7125" y="243"/>
                  </a:lnTo>
                  <a:lnTo>
                    <a:pt x="6856" y="193"/>
                  </a:lnTo>
                  <a:lnTo>
                    <a:pt x="6598" y="157"/>
                  </a:lnTo>
                  <a:lnTo>
                    <a:pt x="6329" y="122"/>
                  </a:lnTo>
                  <a:lnTo>
                    <a:pt x="6060" y="86"/>
                  </a:lnTo>
                  <a:lnTo>
                    <a:pt x="5792" y="64"/>
                  </a:lnTo>
                  <a:lnTo>
                    <a:pt x="5523" y="36"/>
                  </a:lnTo>
                  <a:lnTo>
                    <a:pt x="5243" y="22"/>
                  </a:lnTo>
                  <a:lnTo>
                    <a:pt x="4974" y="7"/>
                  </a:lnTo>
                  <a:lnTo>
                    <a:pt x="4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 flipH="1">
              <a:off x="504872" y="2310975"/>
              <a:ext cx="17293" cy="16800"/>
            </a:xfrm>
            <a:custGeom>
              <a:avLst/>
              <a:gdLst/>
              <a:ahLst/>
              <a:cxnLst/>
              <a:rect l="l" t="t" r="r" b="b"/>
              <a:pathLst>
                <a:path w="1065" h="672" extrusionOk="0">
                  <a:moveTo>
                    <a:pt x="437" y="0"/>
                  </a:moveTo>
                  <a:lnTo>
                    <a:pt x="336" y="21"/>
                  </a:lnTo>
                  <a:lnTo>
                    <a:pt x="247" y="50"/>
                  </a:lnTo>
                  <a:lnTo>
                    <a:pt x="157" y="93"/>
                  </a:lnTo>
                  <a:lnTo>
                    <a:pt x="90" y="150"/>
                  </a:lnTo>
                  <a:lnTo>
                    <a:pt x="45" y="207"/>
                  </a:lnTo>
                  <a:lnTo>
                    <a:pt x="12" y="271"/>
                  </a:lnTo>
                  <a:lnTo>
                    <a:pt x="0" y="336"/>
                  </a:lnTo>
                  <a:lnTo>
                    <a:pt x="12" y="400"/>
                  </a:lnTo>
                  <a:lnTo>
                    <a:pt x="45" y="457"/>
                  </a:lnTo>
                  <a:lnTo>
                    <a:pt x="90" y="521"/>
                  </a:lnTo>
                  <a:lnTo>
                    <a:pt x="157" y="571"/>
                  </a:lnTo>
                  <a:lnTo>
                    <a:pt x="247" y="614"/>
                  </a:lnTo>
                  <a:lnTo>
                    <a:pt x="336" y="643"/>
                  </a:lnTo>
                  <a:lnTo>
                    <a:pt x="437" y="664"/>
                  </a:lnTo>
                  <a:lnTo>
                    <a:pt x="538" y="671"/>
                  </a:lnTo>
                  <a:lnTo>
                    <a:pt x="639" y="664"/>
                  </a:lnTo>
                  <a:lnTo>
                    <a:pt x="728" y="643"/>
                  </a:lnTo>
                  <a:lnTo>
                    <a:pt x="829" y="614"/>
                  </a:lnTo>
                  <a:lnTo>
                    <a:pt x="908" y="571"/>
                  </a:lnTo>
                  <a:lnTo>
                    <a:pt x="975" y="521"/>
                  </a:lnTo>
                  <a:lnTo>
                    <a:pt x="1020" y="464"/>
                  </a:lnTo>
                  <a:lnTo>
                    <a:pt x="1053" y="400"/>
                  </a:lnTo>
                  <a:lnTo>
                    <a:pt x="1064" y="336"/>
                  </a:lnTo>
                  <a:lnTo>
                    <a:pt x="1053" y="271"/>
                  </a:lnTo>
                  <a:lnTo>
                    <a:pt x="1020" y="207"/>
                  </a:lnTo>
                  <a:lnTo>
                    <a:pt x="975" y="150"/>
                  </a:lnTo>
                  <a:lnTo>
                    <a:pt x="908" y="93"/>
                  </a:lnTo>
                  <a:lnTo>
                    <a:pt x="829" y="50"/>
                  </a:lnTo>
                  <a:lnTo>
                    <a:pt x="728" y="2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3522028" y="3208958"/>
            <a:ext cx="504032" cy="484630"/>
            <a:chOff x="1652328" y="2149450"/>
            <a:chExt cx="439435" cy="425525"/>
          </a:xfrm>
        </p:grpSpPr>
        <p:sp>
          <p:nvSpPr>
            <p:cNvPr id="406" name="Google Shape;406;p39"/>
            <p:cNvSpPr/>
            <p:nvPr/>
          </p:nvSpPr>
          <p:spPr>
            <a:xfrm flipH="1">
              <a:off x="1652328" y="2149450"/>
              <a:ext cx="439435" cy="425525"/>
            </a:xfrm>
            <a:custGeom>
              <a:avLst/>
              <a:gdLst/>
              <a:ahLst/>
              <a:cxnLst/>
              <a:rect l="l" t="t" r="r" b="b"/>
              <a:pathLst>
                <a:path w="27063" h="17021" extrusionOk="0">
                  <a:moveTo>
                    <a:pt x="19031" y="678"/>
                  </a:moveTo>
                  <a:lnTo>
                    <a:pt x="19277" y="693"/>
                  </a:lnTo>
                  <a:lnTo>
                    <a:pt x="19513" y="714"/>
                  </a:lnTo>
                  <a:lnTo>
                    <a:pt x="19737" y="757"/>
                  </a:lnTo>
                  <a:lnTo>
                    <a:pt x="19961" y="814"/>
                  </a:lnTo>
                  <a:lnTo>
                    <a:pt x="20173" y="878"/>
                  </a:lnTo>
                  <a:lnTo>
                    <a:pt x="20364" y="964"/>
                  </a:lnTo>
                  <a:lnTo>
                    <a:pt x="20554" y="1057"/>
                  </a:lnTo>
                  <a:lnTo>
                    <a:pt x="20722" y="1164"/>
                  </a:lnTo>
                  <a:lnTo>
                    <a:pt x="20879" y="1278"/>
                  </a:lnTo>
                  <a:lnTo>
                    <a:pt x="21013" y="1414"/>
                  </a:lnTo>
                  <a:lnTo>
                    <a:pt x="21148" y="1549"/>
                  </a:lnTo>
                  <a:lnTo>
                    <a:pt x="21249" y="1699"/>
                  </a:lnTo>
                  <a:lnTo>
                    <a:pt x="21338" y="1856"/>
                  </a:lnTo>
                  <a:lnTo>
                    <a:pt x="21081" y="1885"/>
                  </a:lnTo>
                  <a:lnTo>
                    <a:pt x="20823" y="1906"/>
                  </a:lnTo>
                  <a:lnTo>
                    <a:pt x="20565" y="1906"/>
                  </a:lnTo>
                  <a:lnTo>
                    <a:pt x="20319" y="1892"/>
                  </a:lnTo>
                  <a:lnTo>
                    <a:pt x="20084" y="1863"/>
                  </a:lnTo>
                  <a:lnTo>
                    <a:pt x="19860" y="1828"/>
                  </a:lnTo>
                  <a:lnTo>
                    <a:pt x="19636" y="1771"/>
                  </a:lnTo>
                  <a:lnTo>
                    <a:pt x="19423" y="1699"/>
                  </a:lnTo>
                  <a:lnTo>
                    <a:pt x="19233" y="1621"/>
                  </a:lnTo>
                  <a:lnTo>
                    <a:pt x="19042" y="1528"/>
                  </a:lnTo>
                  <a:lnTo>
                    <a:pt x="18874" y="1421"/>
                  </a:lnTo>
                  <a:lnTo>
                    <a:pt x="18717" y="1299"/>
                  </a:lnTo>
                  <a:lnTo>
                    <a:pt x="18583" y="1171"/>
                  </a:lnTo>
                  <a:lnTo>
                    <a:pt x="18448" y="1035"/>
                  </a:lnTo>
                  <a:lnTo>
                    <a:pt x="18348" y="885"/>
                  </a:lnTo>
                  <a:lnTo>
                    <a:pt x="18258" y="721"/>
                  </a:lnTo>
                  <a:lnTo>
                    <a:pt x="18516" y="693"/>
                  </a:lnTo>
                  <a:lnTo>
                    <a:pt x="18773" y="678"/>
                  </a:lnTo>
                  <a:close/>
                  <a:moveTo>
                    <a:pt x="25180" y="678"/>
                  </a:moveTo>
                  <a:lnTo>
                    <a:pt x="25438" y="693"/>
                  </a:lnTo>
                  <a:lnTo>
                    <a:pt x="25707" y="721"/>
                  </a:lnTo>
                  <a:lnTo>
                    <a:pt x="25617" y="885"/>
                  </a:lnTo>
                  <a:lnTo>
                    <a:pt x="25505" y="1035"/>
                  </a:lnTo>
                  <a:lnTo>
                    <a:pt x="25382" y="1171"/>
                  </a:lnTo>
                  <a:lnTo>
                    <a:pt x="25236" y="1299"/>
                  </a:lnTo>
                  <a:lnTo>
                    <a:pt x="25079" y="1421"/>
                  </a:lnTo>
                  <a:lnTo>
                    <a:pt x="24911" y="1528"/>
                  </a:lnTo>
                  <a:lnTo>
                    <a:pt x="24732" y="1621"/>
                  </a:lnTo>
                  <a:lnTo>
                    <a:pt x="24531" y="1699"/>
                  </a:lnTo>
                  <a:lnTo>
                    <a:pt x="24318" y="1771"/>
                  </a:lnTo>
                  <a:lnTo>
                    <a:pt x="24105" y="1828"/>
                  </a:lnTo>
                  <a:lnTo>
                    <a:pt x="23870" y="1863"/>
                  </a:lnTo>
                  <a:lnTo>
                    <a:pt x="23635" y="1892"/>
                  </a:lnTo>
                  <a:lnTo>
                    <a:pt x="23388" y="1906"/>
                  </a:lnTo>
                  <a:lnTo>
                    <a:pt x="23142" y="1906"/>
                  </a:lnTo>
                  <a:lnTo>
                    <a:pt x="22884" y="1885"/>
                  </a:lnTo>
                  <a:lnTo>
                    <a:pt x="22615" y="1856"/>
                  </a:lnTo>
                  <a:lnTo>
                    <a:pt x="22705" y="1699"/>
                  </a:lnTo>
                  <a:lnTo>
                    <a:pt x="22817" y="1549"/>
                  </a:lnTo>
                  <a:lnTo>
                    <a:pt x="22940" y="1414"/>
                  </a:lnTo>
                  <a:lnTo>
                    <a:pt x="23086" y="1278"/>
                  </a:lnTo>
                  <a:lnTo>
                    <a:pt x="23231" y="1164"/>
                  </a:lnTo>
                  <a:lnTo>
                    <a:pt x="23411" y="1057"/>
                  </a:lnTo>
                  <a:lnTo>
                    <a:pt x="23590" y="964"/>
                  </a:lnTo>
                  <a:lnTo>
                    <a:pt x="23791" y="878"/>
                  </a:lnTo>
                  <a:lnTo>
                    <a:pt x="23993" y="814"/>
                  </a:lnTo>
                  <a:lnTo>
                    <a:pt x="24217" y="757"/>
                  </a:lnTo>
                  <a:lnTo>
                    <a:pt x="24452" y="714"/>
                  </a:lnTo>
                  <a:lnTo>
                    <a:pt x="24687" y="693"/>
                  </a:lnTo>
                  <a:lnTo>
                    <a:pt x="24934" y="678"/>
                  </a:lnTo>
                  <a:close/>
                  <a:moveTo>
                    <a:pt x="24295" y="4176"/>
                  </a:moveTo>
                  <a:lnTo>
                    <a:pt x="24340" y="4184"/>
                  </a:lnTo>
                  <a:lnTo>
                    <a:pt x="24385" y="4198"/>
                  </a:lnTo>
                  <a:lnTo>
                    <a:pt x="24419" y="4219"/>
                  </a:lnTo>
                  <a:lnTo>
                    <a:pt x="24452" y="4248"/>
                  </a:lnTo>
                  <a:lnTo>
                    <a:pt x="24475" y="4269"/>
                  </a:lnTo>
                  <a:lnTo>
                    <a:pt x="24497" y="4305"/>
                  </a:lnTo>
                  <a:lnTo>
                    <a:pt x="24497" y="4334"/>
                  </a:lnTo>
                  <a:lnTo>
                    <a:pt x="24497" y="5105"/>
                  </a:lnTo>
                  <a:lnTo>
                    <a:pt x="19457" y="5105"/>
                  </a:lnTo>
                  <a:lnTo>
                    <a:pt x="19457" y="4334"/>
                  </a:lnTo>
                  <a:lnTo>
                    <a:pt x="19468" y="4305"/>
                  </a:lnTo>
                  <a:lnTo>
                    <a:pt x="19479" y="4276"/>
                  </a:lnTo>
                  <a:lnTo>
                    <a:pt x="19501" y="4248"/>
                  </a:lnTo>
                  <a:lnTo>
                    <a:pt x="19535" y="4219"/>
                  </a:lnTo>
                  <a:lnTo>
                    <a:pt x="19569" y="4198"/>
                  </a:lnTo>
                  <a:lnTo>
                    <a:pt x="19613" y="4184"/>
                  </a:lnTo>
                  <a:lnTo>
                    <a:pt x="19658" y="4176"/>
                  </a:lnTo>
                  <a:close/>
                  <a:moveTo>
                    <a:pt x="24497" y="5776"/>
                  </a:moveTo>
                  <a:lnTo>
                    <a:pt x="24497" y="7703"/>
                  </a:lnTo>
                  <a:lnTo>
                    <a:pt x="19457" y="7703"/>
                  </a:lnTo>
                  <a:lnTo>
                    <a:pt x="19457" y="5776"/>
                  </a:lnTo>
                  <a:close/>
                  <a:moveTo>
                    <a:pt x="12321" y="8060"/>
                  </a:moveTo>
                  <a:lnTo>
                    <a:pt x="16891" y="10066"/>
                  </a:lnTo>
                  <a:lnTo>
                    <a:pt x="16891" y="14664"/>
                  </a:lnTo>
                  <a:lnTo>
                    <a:pt x="11493" y="14664"/>
                  </a:lnTo>
                  <a:lnTo>
                    <a:pt x="11381" y="14671"/>
                  </a:lnTo>
                  <a:lnTo>
                    <a:pt x="11280" y="14693"/>
                  </a:lnTo>
                  <a:lnTo>
                    <a:pt x="11190" y="14721"/>
                  </a:lnTo>
                  <a:lnTo>
                    <a:pt x="11112" y="14764"/>
                  </a:lnTo>
                  <a:lnTo>
                    <a:pt x="11056" y="14814"/>
                  </a:lnTo>
                  <a:lnTo>
                    <a:pt x="11000" y="14871"/>
                  </a:lnTo>
                  <a:lnTo>
                    <a:pt x="10966" y="14935"/>
                  </a:lnTo>
                  <a:lnTo>
                    <a:pt x="10966" y="15000"/>
                  </a:lnTo>
                  <a:lnTo>
                    <a:pt x="10966" y="15071"/>
                  </a:lnTo>
                  <a:lnTo>
                    <a:pt x="11000" y="15135"/>
                  </a:lnTo>
                  <a:lnTo>
                    <a:pt x="11056" y="15192"/>
                  </a:lnTo>
                  <a:lnTo>
                    <a:pt x="11112" y="15242"/>
                  </a:lnTo>
                  <a:lnTo>
                    <a:pt x="11190" y="15278"/>
                  </a:lnTo>
                  <a:lnTo>
                    <a:pt x="11280" y="15314"/>
                  </a:lnTo>
                  <a:lnTo>
                    <a:pt x="11381" y="15328"/>
                  </a:lnTo>
                  <a:lnTo>
                    <a:pt x="11493" y="15335"/>
                  </a:lnTo>
                  <a:lnTo>
                    <a:pt x="16891" y="15335"/>
                  </a:lnTo>
                  <a:lnTo>
                    <a:pt x="16891" y="16342"/>
                  </a:lnTo>
                  <a:lnTo>
                    <a:pt x="1053" y="16342"/>
                  </a:lnTo>
                  <a:lnTo>
                    <a:pt x="1053" y="15335"/>
                  </a:lnTo>
                  <a:lnTo>
                    <a:pt x="6743" y="15335"/>
                  </a:lnTo>
                  <a:lnTo>
                    <a:pt x="6844" y="15328"/>
                  </a:lnTo>
                  <a:lnTo>
                    <a:pt x="6945" y="15314"/>
                  </a:lnTo>
                  <a:lnTo>
                    <a:pt x="7035" y="15278"/>
                  </a:lnTo>
                  <a:lnTo>
                    <a:pt x="7113" y="15242"/>
                  </a:lnTo>
                  <a:lnTo>
                    <a:pt x="7180" y="15192"/>
                  </a:lnTo>
                  <a:lnTo>
                    <a:pt x="7225" y="15135"/>
                  </a:lnTo>
                  <a:lnTo>
                    <a:pt x="7259" y="15071"/>
                  </a:lnTo>
                  <a:lnTo>
                    <a:pt x="7270" y="15000"/>
                  </a:lnTo>
                  <a:lnTo>
                    <a:pt x="7259" y="14935"/>
                  </a:lnTo>
                  <a:lnTo>
                    <a:pt x="7225" y="14871"/>
                  </a:lnTo>
                  <a:lnTo>
                    <a:pt x="7180" y="14814"/>
                  </a:lnTo>
                  <a:lnTo>
                    <a:pt x="7113" y="14764"/>
                  </a:lnTo>
                  <a:lnTo>
                    <a:pt x="7035" y="14721"/>
                  </a:lnTo>
                  <a:lnTo>
                    <a:pt x="6945" y="14693"/>
                  </a:lnTo>
                  <a:lnTo>
                    <a:pt x="6844" y="14671"/>
                  </a:lnTo>
                  <a:lnTo>
                    <a:pt x="6743" y="14664"/>
                  </a:lnTo>
                  <a:lnTo>
                    <a:pt x="1053" y="14664"/>
                  </a:lnTo>
                  <a:lnTo>
                    <a:pt x="1053" y="8060"/>
                  </a:lnTo>
                  <a:lnTo>
                    <a:pt x="5858" y="10166"/>
                  </a:lnTo>
                  <a:lnTo>
                    <a:pt x="5926" y="10195"/>
                  </a:lnTo>
                  <a:lnTo>
                    <a:pt x="5993" y="10209"/>
                  </a:lnTo>
                  <a:lnTo>
                    <a:pt x="6060" y="10223"/>
                  </a:lnTo>
                  <a:lnTo>
                    <a:pt x="6127" y="10231"/>
                  </a:lnTo>
                  <a:lnTo>
                    <a:pt x="6194" y="10231"/>
                  </a:lnTo>
                  <a:lnTo>
                    <a:pt x="6273" y="10223"/>
                  </a:lnTo>
                  <a:lnTo>
                    <a:pt x="6340" y="10209"/>
                  </a:lnTo>
                  <a:lnTo>
                    <a:pt x="6407" y="10188"/>
                  </a:lnTo>
                  <a:lnTo>
                    <a:pt x="6463" y="10166"/>
                  </a:lnTo>
                  <a:lnTo>
                    <a:pt x="6519" y="10138"/>
                  </a:lnTo>
                  <a:lnTo>
                    <a:pt x="6575" y="10102"/>
                  </a:lnTo>
                  <a:lnTo>
                    <a:pt x="6609" y="10066"/>
                  </a:lnTo>
                  <a:lnTo>
                    <a:pt x="6643" y="10024"/>
                  </a:lnTo>
                  <a:lnTo>
                    <a:pt x="6665" y="9981"/>
                  </a:lnTo>
                  <a:lnTo>
                    <a:pt x="6687" y="9938"/>
                  </a:lnTo>
                  <a:lnTo>
                    <a:pt x="6687" y="9895"/>
                  </a:lnTo>
                  <a:lnTo>
                    <a:pt x="6687" y="8060"/>
                  </a:lnTo>
                  <a:lnTo>
                    <a:pt x="11493" y="10166"/>
                  </a:lnTo>
                  <a:lnTo>
                    <a:pt x="11549" y="10195"/>
                  </a:lnTo>
                  <a:lnTo>
                    <a:pt x="11616" y="10209"/>
                  </a:lnTo>
                  <a:lnTo>
                    <a:pt x="11683" y="10223"/>
                  </a:lnTo>
                  <a:lnTo>
                    <a:pt x="11761" y="10231"/>
                  </a:lnTo>
                  <a:lnTo>
                    <a:pt x="11829" y="10231"/>
                  </a:lnTo>
                  <a:lnTo>
                    <a:pt x="11896" y="10223"/>
                  </a:lnTo>
                  <a:lnTo>
                    <a:pt x="11963" y="10209"/>
                  </a:lnTo>
                  <a:lnTo>
                    <a:pt x="12030" y="10188"/>
                  </a:lnTo>
                  <a:lnTo>
                    <a:pt x="12097" y="10166"/>
                  </a:lnTo>
                  <a:lnTo>
                    <a:pt x="12153" y="10138"/>
                  </a:lnTo>
                  <a:lnTo>
                    <a:pt x="12198" y="10102"/>
                  </a:lnTo>
                  <a:lnTo>
                    <a:pt x="12243" y="10066"/>
                  </a:lnTo>
                  <a:lnTo>
                    <a:pt x="12277" y="10024"/>
                  </a:lnTo>
                  <a:lnTo>
                    <a:pt x="12299" y="9981"/>
                  </a:lnTo>
                  <a:lnTo>
                    <a:pt x="12310" y="9938"/>
                  </a:lnTo>
                  <a:lnTo>
                    <a:pt x="12321" y="9895"/>
                  </a:lnTo>
                  <a:lnTo>
                    <a:pt x="12321" y="8060"/>
                  </a:lnTo>
                  <a:close/>
                  <a:moveTo>
                    <a:pt x="23343" y="12965"/>
                  </a:moveTo>
                  <a:lnTo>
                    <a:pt x="23354" y="12972"/>
                  </a:lnTo>
                  <a:lnTo>
                    <a:pt x="23354" y="16342"/>
                  </a:lnTo>
                  <a:lnTo>
                    <a:pt x="20599" y="16342"/>
                  </a:lnTo>
                  <a:lnTo>
                    <a:pt x="20599" y="12972"/>
                  </a:lnTo>
                  <a:lnTo>
                    <a:pt x="20610" y="12965"/>
                  </a:lnTo>
                  <a:close/>
                  <a:moveTo>
                    <a:pt x="26009" y="8374"/>
                  </a:moveTo>
                  <a:lnTo>
                    <a:pt x="26009" y="16342"/>
                  </a:lnTo>
                  <a:lnTo>
                    <a:pt x="24419" y="16342"/>
                  </a:lnTo>
                  <a:lnTo>
                    <a:pt x="24419" y="12972"/>
                  </a:lnTo>
                  <a:lnTo>
                    <a:pt x="24407" y="12901"/>
                  </a:lnTo>
                  <a:lnTo>
                    <a:pt x="24396" y="12829"/>
                  </a:lnTo>
                  <a:lnTo>
                    <a:pt x="24363" y="12765"/>
                  </a:lnTo>
                  <a:lnTo>
                    <a:pt x="24329" y="12708"/>
                  </a:lnTo>
                  <a:lnTo>
                    <a:pt x="24284" y="12644"/>
                  </a:lnTo>
                  <a:lnTo>
                    <a:pt x="24228" y="12587"/>
                  </a:lnTo>
                  <a:lnTo>
                    <a:pt x="24172" y="12537"/>
                  </a:lnTo>
                  <a:lnTo>
                    <a:pt x="24105" y="12487"/>
                  </a:lnTo>
                  <a:lnTo>
                    <a:pt x="24027" y="12444"/>
                  </a:lnTo>
                  <a:lnTo>
                    <a:pt x="23948" y="12408"/>
                  </a:lnTo>
                  <a:lnTo>
                    <a:pt x="23859" y="12372"/>
                  </a:lnTo>
                  <a:lnTo>
                    <a:pt x="23758" y="12344"/>
                  </a:lnTo>
                  <a:lnTo>
                    <a:pt x="23668" y="12322"/>
                  </a:lnTo>
                  <a:lnTo>
                    <a:pt x="23567" y="12301"/>
                  </a:lnTo>
                  <a:lnTo>
                    <a:pt x="23455" y="12294"/>
                  </a:lnTo>
                  <a:lnTo>
                    <a:pt x="23343" y="12287"/>
                  </a:lnTo>
                  <a:lnTo>
                    <a:pt x="20610" y="12287"/>
                  </a:lnTo>
                  <a:lnTo>
                    <a:pt x="20498" y="12294"/>
                  </a:lnTo>
                  <a:lnTo>
                    <a:pt x="20397" y="12301"/>
                  </a:lnTo>
                  <a:lnTo>
                    <a:pt x="20297" y="12322"/>
                  </a:lnTo>
                  <a:lnTo>
                    <a:pt x="20196" y="12344"/>
                  </a:lnTo>
                  <a:lnTo>
                    <a:pt x="20106" y="12372"/>
                  </a:lnTo>
                  <a:lnTo>
                    <a:pt x="20017" y="12408"/>
                  </a:lnTo>
                  <a:lnTo>
                    <a:pt x="19927" y="12444"/>
                  </a:lnTo>
                  <a:lnTo>
                    <a:pt x="19860" y="12487"/>
                  </a:lnTo>
                  <a:lnTo>
                    <a:pt x="19781" y="12537"/>
                  </a:lnTo>
                  <a:lnTo>
                    <a:pt x="19725" y="12587"/>
                  </a:lnTo>
                  <a:lnTo>
                    <a:pt x="19669" y="12644"/>
                  </a:lnTo>
                  <a:lnTo>
                    <a:pt x="19625" y="12708"/>
                  </a:lnTo>
                  <a:lnTo>
                    <a:pt x="19591" y="12765"/>
                  </a:lnTo>
                  <a:lnTo>
                    <a:pt x="19569" y="12829"/>
                  </a:lnTo>
                  <a:lnTo>
                    <a:pt x="19546" y="12901"/>
                  </a:lnTo>
                  <a:lnTo>
                    <a:pt x="19546" y="12972"/>
                  </a:lnTo>
                  <a:lnTo>
                    <a:pt x="19546" y="16342"/>
                  </a:lnTo>
                  <a:lnTo>
                    <a:pt x="17944" y="16342"/>
                  </a:lnTo>
                  <a:lnTo>
                    <a:pt x="17944" y="8374"/>
                  </a:lnTo>
                  <a:close/>
                  <a:moveTo>
                    <a:pt x="18952" y="0"/>
                  </a:moveTo>
                  <a:lnTo>
                    <a:pt x="18740" y="7"/>
                  </a:lnTo>
                  <a:lnTo>
                    <a:pt x="18527" y="14"/>
                  </a:lnTo>
                  <a:lnTo>
                    <a:pt x="18314" y="29"/>
                  </a:lnTo>
                  <a:lnTo>
                    <a:pt x="18090" y="57"/>
                  </a:lnTo>
                  <a:lnTo>
                    <a:pt x="17877" y="86"/>
                  </a:lnTo>
                  <a:lnTo>
                    <a:pt x="17653" y="129"/>
                  </a:lnTo>
                  <a:lnTo>
                    <a:pt x="17440" y="171"/>
                  </a:lnTo>
                  <a:lnTo>
                    <a:pt x="17351" y="193"/>
                  </a:lnTo>
                  <a:lnTo>
                    <a:pt x="17272" y="228"/>
                  </a:lnTo>
                  <a:lnTo>
                    <a:pt x="17205" y="271"/>
                  </a:lnTo>
                  <a:lnTo>
                    <a:pt x="17160" y="321"/>
                  </a:lnTo>
                  <a:lnTo>
                    <a:pt x="17116" y="371"/>
                  </a:lnTo>
                  <a:lnTo>
                    <a:pt x="17093" y="428"/>
                  </a:lnTo>
                  <a:lnTo>
                    <a:pt x="17082" y="493"/>
                  </a:lnTo>
                  <a:lnTo>
                    <a:pt x="17093" y="550"/>
                  </a:lnTo>
                  <a:lnTo>
                    <a:pt x="17138" y="693"/>
                  </a:lnTo>
                  <a:lnTo>
                    <a:pt x="17205" y="835"/>
                  </a:lnTo>
                  <a:lnTo>
                    <a:pt x="17261" y="971"/>
                  </a:lnTo>
                  <a:lnTo>
                    <a:pt x="17340" y="1099"/>
                  </a:lnTo>
                  <a:lnTo>
                    <a:pt x="17429" y="1228"/>
                  </a:lnTo>
                  <a:lnTo>
                    <a:pt x="17519" y="1349"/>
                  </a:lnTo>
                  <a:lnTo>
                    <a:pt x="17620" y="1464"/>
                  </a:lnTo>
                  <a:lnTo>
                    <a:pt x="17732" y="1578"/>
                  </a:lnTo>
                  <a:lnTo>
                    <a:pt x="17855" y="1685"/>
                  </a:lnTo>
                  <a:lnTo>
                    <a:pt x="17978" y="1792"/>
                  </a:lnTo>
                  <a:lnTo>
                    <a:pt x="18112" y="1885"/>
                  </a:lnTo>
                  <a:lnTo>
                    <a:pt x="18258" y="1978"/>
                  </a:lnTo>
                  <a:lnTo>
                    <a:pt x="18404" y="2063"/>
                  </a:lnTo>
                  <a:lnTo>
                    <a:pt x="18560" y="2142"/>
                  </a:lnTo>
                  <a:lnTo>
                    <a:pt x="18728" y="2220"/>
                  </a:lnTo>
                  <a:lnTo>
                    <a:pt x="18896" y="2285"/>
                  </a:lnTo>
                  <a:lnTo>
                    <a:pt x="19098" y="2356"/>
                  </a:lnTo>
                  <a:lnTo>
                    <a:pt x="19311" y="2413"/>
                  </a:lnTo>
                  <a:lnTo>
                    <a:pt x="19524" y="2463"/>
                  </a:lnTo>
                  <a:lnTo>
                    <a:pt x="19748" y="2506"/>
                  </a:lnTo>
                  <a:lnTo>
                    <a:pt x="19972" y="2542"/>
                  </a:lnTo>
                  <a:lnTo>
                    <a:pt x="20196" y="2563"/>
                  </a:lnTo>
                  <a:lnTo>
                    <a:pt x="20431" y="2577"/>
                  </a:lnTo>
                  <a:lnTo>
                    <a:pt x="20868" y="2577"/>
                  </a:lnTo>
                  <a:lnTo>
                    <a:pt x="21058" y="2570"/>
                  </a:lnTo>
                  <a:lnTo>
                    <a:pt x="21249" y="2556"/>
                  </a:lnTo>
                  <a:lnTo>
                    <a:pt x="21450" y="2534"/>
                  </a:lnTo>
                  <a:lnTo>
                    <a:pt x="21450" y="3498"/>
                  </a:lnTo>
                  <a:lnTo>
                    <a:pt x="19714" y="3498"/>
                  </a:lnTo>
                  <a:lnTo>
                    <a:pt x="19580" y="3505"/>
                  </a:lnTo>
                  <a:lnTo>
                    <a:pt x="19445" y="3520"/>
                  </a:lnTo>
                  <a:lnTo>
                    <a:pt x="19322" y="3534"/>
                  </a:lnTo>
                  <a:lnTo>
                    <a:pt x="19199" y="3563"/>
                  </a:lnTo>
                  <a:lnTo>
                    <a:pt x="19087" y="3598"/>
                  </a:lnTo>
                  <a:lnTo>
                    <a:pt x="18986" y="3641"/>
                  </a:lnTo>
                  <a:lnTo>
                    <a:pt x="18885" y="3691"/>
                  </a:lnTo>
                  <a:lnTo>
                    <a:pt x="18784" y="3741"/>
                  </a:lnTo>
                  <a:lnTo>
                    <a:pt x="18706" y="3805"/>
                  </a:lnTo>
                  <a:lnTo>
                    <a:pt x="18628" y="3869"/>
                  </a:lnTo>
                  <a:lnTo>
                    <a:pt x="18560" y="3934"/>
                  </a:lnTo>
                  <a:lnTo>
                    <a:pt x="18504" y="4012"/>
                  </a:lnTo>
                  <a:lnTo>
                    <a:pt x="18460" y="4084"/>
                  </a:lnTo>
                  <a:lnTo>
                    <a:pt x="18426" y="4169"/>
                  </a:lnTo>
                  <a:lnTo>
                    <a:pt x="18415" y="4248"/>
                  </a:lnTo>
                  <a:lnTo>
                    <a:pt x="18404" y="4334"/>
                  </a:lnTo>
                  <a:lnTo>
                    <a:pt x="18404" y="7703"/>
                  </a:lnTo>
                  <a:lnTo>
                    <a:pt x="17418" y="7703"/>
                  </a:lnTo>
                  <a:lnTo>
                    <a:pt x="17317" y="7710"/>
                  </a:lnTo>
                  <a:lnTo>
                    <a:pt x="17216" y="7732"/>
                  </a:lnTo>
                  <a:lnTo>
                    <a:pt x="17127" y="7760"/>
                  </a:lnTo>
                  <a:lnTo>
                    <a:pt x="17048" y="7803"/>
                  </a:lnTo>
                  <a:lnTo>
                    <a:pt x="16981" y="7853"/>
                  </a:lnTo>
                  <a:lnTo>
                    <a:pt x="16936" y="7910"/>
                  </a:lnTo>
                  <a:lnTo>
                    <a:pt x="16903" y="7975"/>
                  </a:lnTo>
                  <a:lnTo>
                    <a:pt x="16891" y="8039"/>
                  </a:lnTo>
                  <a:lnTo>
                    <a:pt x="16891" y="9253"/>
                  </a:lnTo>
                  <a:lnTo>
                    <a:pt x="12086" y="7139"/>
                  </a:lnTo>
                  <a:lnTo>
                    <a:pt x="12030" y="7118"/>
                  </a:lnTo>
                  <a:lnTo>
                    <a:pt x="11963" y="7104"/>
                  </a:lnTo>
                  <a:lnTo>
                    <a:pt x="11896" y="7089"/>
                  </a:lnTo>
                  <a:lnTo>
                    <a:pt x="11817" y="7082"/>
                  </a:lnTo>
                  <a:lnTo>
                    <a:pt x="11750" y="7082"/>
                  </a:lnTo>
                  <a:lnTo>
                    <a:pt x="11683" y="7089"/>
                  </a:lnTo>
                  <a:lnTo>
                    <a:pt x="11605" y="7104"/>
                  </a:lnTo>
                  <a:lnTo>
                    <a:pt x="11549" y="7118"/>
                  </a:lnTo>
                  <a:lnTo>
                    <a:pt x="11481" y="7146"/>
                  </a:lnTo>
                  <a:lnTo>
                    <a:pt x="11425" y="7175"/>
                  </a:lnTo>
                  <a:lnTo>
                    <a:pt x="11381" y="7211"/>
                  </a:lnTo>
                  <a:lnTo>
                    <a:pt x="11336" y="7246"/>
                  </a:lnTo>
                  <a:lnTo>
                    <a:pt x="11302" y="7282"/>
                  </a:lnTo>
                  <a:lnTo>
                    <a:pt x="11280" y="7325"/>
                  </a:lnTo>
                  <a:lnTo>
                    <a:pt x="11269" y="7375"/>
                  </a:lnTo>
                  <a:lnTo>
                    <a:pt x="11257" y="7418"/>
                  </a:lnTo>
                  <a:lnTo>
                    <a:pt x="11257" y="9253"/>
                  </a:lnTo>
                  <a:lnTo>
                    <a:pt x="6463" y="7139"/>
                  </a:lnTo>
                  <a:lnTo>
                    <a:pt x="6396" y="7118"/>
                  </a:lnTo>
                  <a:lnTo>
                    <a:pt x="6329" y="7104"/>
                  </a:lnTo>
                  <a:lnTo>
                    <a:pt x="6262" y="7089"/>
                  </a:lnTo>
                  <a:lnTo>
                    <a:pt x="6194" y="7082"/>
                  </a:lnTo>
                  <a:lnTo>
                    <a:pt x="6116" y="7082"/>
                  </a:lnTo>
                  <a:lnTo>
                    <a:pt x="6049" y="7089"/>
                  </a:lnTo>
                  <a:lnTo>
                    <a:pt x="5982" y="7104"/>
                  </a:lnTo>
                  <a:lnTo>
                    <a:pt x="5914" y="7118"/>
                  </a:lnTo>
                  <a:lnTo>
                    <a:pt x="5847" y="7146"/>
                  </a:lnTo>
                  <a:lnTo>
                    <a:pt x="5791" y="7175"/>
                  </a:lnTo>
                  <a:lnTo>
                    <a:pt x="5746" y="7211"/>
                  </a:lnTo>
                  <a:lnTo>
                    <a:pt x="5702" y="7246"/>
                  </a:lnTo>
                  <a:lnTo>
                    <a:pt x="5679" y="7282"/>
                  </a:lnTo>
                  <a:lnTo>
                    <a:pt x="5646" y="7325"/>
                  </a:lnTo>
                  <a:lnTo>
                    <a:pt x="5634" y="7375"/>
                  </a:lnTo>
                  <a:lnTo>
                    <a:pt x="5634" y="7418"/>
                  </a:lnTo>
                  <a:lnTo>
                    <a:pt x="5634" y="9253"/>
                  </a:lnTo>
                  <a:lnTo>
                    <a:pt x="829" y="7139"/>
                  </a:lnTo>
                  <a:lnTo>
                    <a:pt x="762" y="7118"/>
                  </a:lnTo>
                  <a:lnTo>
                    <a:pt x="695" y="7104"/>
                  </a:lnTo>
                  <a:lnTo>
                    <a:pt x="628" y="7089"/>
                  </a:lnTo>
                  <a:lnTo>
                    <a:pt x="560" y="7082"/>
                  </a:lnTo>
                  <a:lnTo>
                    <a:pt x="493" y="7082"/>
                  </a:lnTo>
                  <a:lnTo>
                    <a:pt x="415" y="7089"/>
                  </a:lnTo>
                  <a:lnTo>
                    <a:pt x="348" y="7104"/>
                  </a:lnTo>
                  <a:lnTo>
                    <a:pt x="280" y="7118"/>
                  </a:lnTo>
                  <a:lnTo>
                    <a:pt x="224" y="7146"/>
                  </a:lnTo>
                  <a:lnTo>
                    <a:pt x="168" y="7175"/>
                  </a:lnTo>
                  <a:lnTo>
                    <a:pt x="112" y="7211"/>
                  </a:lnTo>
                  <a:lnTo>
                    <a:pt x="79" y="7246"/>
                  </a:lnTo>
                  <a:lnTo>
                    <a:pt x="45" y="7282"/>
                  </a:lnTo>
                  <a:lnTo>
                    <a:pt x="23" y="7325"/>
                  </a:lnTo>
                  <a:lnTo>
                    <a:pt x="0" y="7375"/>
                  </a:lnTo>
                  <a:lnTo>
                    <a:pt x="0" y="7418"/>
                  </a:lnTo>
                  <a:lnTo>
                    <a:pt x="0" y="16684"/>
                  </a:lnTo>
                  <a:lnTo>
                    <a:pt x="12" y="16749"/>
                  </a:lnTo>
                  <a:lnTo>
                    <a:pt x="45" y="16813"/>
                  </a:lnTo>
                  <a:lnTo>
                    <a:pt x="90" y="16870"/>
                  </a:lnTo>
                  <a:lnTo>
                    <a:pt x="157" y="16920"/>
                  </a:lnTo>
                  <a:lnTo>
                    <a:pt x="236" y="16963"/>
                  </a:lnTo>
                  <a:lnTo>
                    <a:pt x="325" y="16991"/>
                  </a:lnTo>
                  <a:lnTo>
                    <a:pt x="426" y="17013"/>
                  </a:lnTo>
                  <a:lnTo>
                    <a:pt x="527" y="17020"/>
                  </a:lnTo>
                  <a:lnTo>
                    <a:pt x="26536" y="17020"/>
                  </a:lnTo>
                  <a:lnTo>
                    <a:pt x="26648" y="17013"/>
                  </a:lnTo>
                  <a:lnTo>
                    <a:pt x="26748" y="16991"/>
                  </a:lnTo>
                  <a:lnTo>
                    <a:pt x="26838" y="16963"/>
                  </a:lnTo>
                  <a:lnTo>
                    <a:pt x="26916" y="16920"/>
                  </a:lnTo>
                  <a:lnTo>
                    <a:pt x="26972" y="16870"/>
                  </a:lnTo>
                  <a:lnTo>
                    <a:pt x="27028" y="16813"/>
                  </a:lnTo>
                  <a:lnTo>
                    <a:pt x="27051" y="16749"/>
                  </a:lnTo>
                  <a:lnTo>
                    <a:pt x="27062" y="16684"/>
                  </a:lnTo>
                  <a:lnTo>
                    <a:pt x="27062" y="8039"/>
                  </a:lnTo>
                  <a:lnTo>
                    <a:pt x="27051" y="7975"/>
                  </a:lnTo>
                  <a:lnTo>
                    <a:pt x="27028" y="7910"/>
                  </a:lnTo>
                  <a:lnTo>
                    <a:pt x="26972" y="7853"/>
                  </a:lnTo>
                  <a:lnTo>
                    <a:pt x="26916" y="7803"/>
                  </a:lnTo>
                  <a:lnTo>
                    <a:pt x="26838" y="7760"/>
                  </a:lnTo>
                  <a:lnTo>
                    <a:pt x="26748" y="7732"/>
                  </a:lnTo>
                  <a:lnTo>
                    <a:pt x="26648" y="7710"/>
                  </a:lnTo>
                  <a:lnTo>
                    <a:pt x="26536" y="7703"/>
                  </a:lnTo>
                  <a:lnTo>
                    <a:pt x="25561" y="7703"/>
                  </a:lnTo>
                  <a:lnTo>
                    <a:pt x="25561" y="4334"/>
                  </a:lnTo>
                  <a:lnTo>
                    <a:pt x="25550" y="4248"/>
                  </a:lnTo>
                  <a:lnTo>
                    <a:pt x="25528" y="4169"/>
                  </a:lnTo>
                  <a:lnTo>
                    <a:pt x="25494" y="4084"/>
                  </a:lnTo>
                  <a:lnTo>
                    <a:pt x="25449" y="4012"/>
                  </a:lnTo>
                  <a:lnTo>
                    <a:pt x="25393" y="3934"/>
                  </a:lnTo>
                  <a:lnTo>
                    <a:pt x="25337" y="3869"/>
                  </a:lnTo>
                  <a:lnTo>
                    <a:pt x="25259" y="3805"/>
                  </a:lnTo>
                  <a:lnTo>
                    <a:pt x="25169" y="3741"/>
                  </a:lnTo>
                  <a:lnTo>
                    <a:pt x="25079" y="3691"/>
                  </a:lnTo>
                  <a:lnTo>
                    <a:pt x="24979" y="3641"/>
                  </a:lnTo>
                  <a:lnTo>
                    <a:pt x="24867" y="3598"/>
                  </a:lnTo>
                  <a:lnTo>
                    <a:pt x="24755" y="3563"/>
                  </a:lnTo>
                  <a:lnTo>
                    <a:pt x="24631" y="3534"/>
                  </a:lnTo>
                  <a:lnTo>
                    <a:pt x="24508" y="3520"/>
                  </a:lnTo>
                  <a:lnTo>
                    <a:pt x="24374" y="3505"/>
                  </a:lnTo>
                  <a:lnTo>
                    <a:pt x="24239" y="3498"/>
                  </a:lnTo>
                  <a:lnTo>
                    <a:pt x="22503" y="3498"/>
                  </a:lnTo>
                  <a:lnTo>
                    <a:pt x="22503" y="2534"/>
                  </a:lnTo>
                  <a:lnTo>
                    <a:pt x="22705" y="2556"/>
                  </a:lnTo>
                  <a:lnTo>
                    <a:pt x="22895" y="2570"/>
                  </a:lnTo>
                  <a:lnTo>
                    <a:pt x="23097" y="2577"/>
                  </a:lnTo>
                  <a:lnTo>
                    <a:pt x="23523" y="2577"/>
                  </a:lnTo>
                  <a:lnTo>
                    <a:pt x="23758" y="2563"/>
                  </a:lnTo>
                  <a:lnTo>
                    <a:pt x="23993" y="2542"/>
                  </a:lnTo>
                  <a:lnTo>
                    <a:pt x="24217" y="2506"/>
                  </a:lnTo>
                  <a:lnTo>
                    <a:pt x="24430" y="2463"/>
                  </a:lnTo>
                  <a:lnTo>
                    <a:pt x="24654" y="2413"/>
                  </a:lnTo>
                  <a:lnTo>
                    <a:pt x="24855" y="2356"/>
                  </a:lnTo>
                  <a:lnTo>
                    <a:pt x="25057" y="2285"/>
                  </a:lnTo>
                  <a:lnTo>
                    <a:pt x="25236" y="2220"/>
                  </a:lnTo>
                  <a:lnTo>
                    <a:pt x="25393" y="2142"/>
                  </a:lnTo>
                  <a:lnTo>
                    <a:pt x="25550" y="2063"/>
                  </a:lnTo>
                  <a:lnTo>
                    <a:pt x="25707" y="1978"/>
                  </a:lnTo>
                  <a:lnTo>
                    <a:pt x="25841" y="1885"/>
                  </a:lnTo>
                  <a:lnTo>
                    <a:pt x="25976" y="1792"/>
                  </a:lnTo>
                  <a:lnTo>
                    <a:pt x="26110" y="1685"/>
                  </a:lnTo>
                  <a:lnTo>
                    <a:pt x="26222" y="1578"/>
                  </a:lnTo>
                  <a:lnTo>
                    <a:pt x="26334" y="1471"/>
                  </a:lnTo>
                  <a:lnTo>
                    <a:pt x="26435" y="1349"/>
                  </a:lnTo>
                  <a:lnTo>
                    <a:pt x="26536" y="1228"/>
                  </a:lnTo>
                  <a:lnTo>
                    <a:pt x="26614" y="1099"/>
                  </a:lnTo>
                  <a:lnTo>
                    <a:pt x="26692" y="971"/>
                  </a:lnTo>
                  <a:lnTo>
                    <a:pt x="26760" y="835"/>
                  </a:lnTo>
                  <a:lnTo>
                    <a:pt x="26816" y="693"/>
                  </a:lnTo>
                  <a:lnTo>
                    <a:pt x="26860" y="550"/>
                  </a:lnTo>
                  <a:lnTo>
                    <a:pt x="26872" y="493"/>
                  </a:lnTo>
                  <a:lnTo>
                    <a:pt x="26860" y="428"/>
                  </a:lnTo>
                  <a:lnTo>
                    <a:pt x="26838" y="371"/>
                  </a:lnTo>
                  <a:lnTo>
                    <a:pt x="26804" y="321"/>
                  </a:lnTo>
                  <a:lnTo>
                    <a:pt x="26748" y="271"/>
                  </a:lnTo>
                  <a:lnTo>
                    <a:pt x="26681" y="228"/>
                  </a:lnTo>
                  <a:lnTo>
                    <a:pt x="26603" y="193"/>
                  </a:lnTo>
                  <a:lnTo>
                    <a:pt x="26513" y="171"/>
                  </a:lnTo>
                  <a:lnTo>
                    <a:pt x="26300" y="129"/>
                  </a:lnTo>
                  <a:lnTo>
                    <a:pt x="26076" y="86"/>
                  </a:lnTo>
                  <a:lnTo>
                    <a:pt x="25864" y="57"/>
                  </a:lnTo>
                  <a:lnTo>
                    <a:pt x="25651" y="29"/>
                  </a:lnTo>
                  <a:lnTo>
                    <a:pt x="25427" y="14"/>
                  </a:lnTo>
                  <a:lnTo>
                    <a:pt x="25214" y="7"/>
                  </a:lnTo>
                  <a:lnTo>
                    <a:pt x="25012" y="0"/>
                  </a:lnTo>
                  <a:lnTo>
                    <a:pt x="24799" y="7"/>
                  </a:lnTo>
                  <a:lnTo>
                    <a:pt x="24598" y="21"/>
                  </a:lnTo>
                  <a:lnTo>
                    <a:pt x="24396" y="36"/>
                  </a:lnTo>
                  <a:lnTo>
                    <a:pt x="24195" y="64"/>
                  </a:lnTo>
                  <a:lnTo>
                    <a:pt x="23993" y="93"/>
                  </a:lnTo>
                  <a:lnTo>
                    <a:pt x="23803" y="136"/>
                  </a:lnTo>
                  <a:lnTo>
                    <a:pt x="23623" y="178"/>
                  </a:lnTo>
                  <a:lnTo>
                    <a:pt x="23433" y="236"/>
                  </a:lnTo>
                  <a:lnTo>
                    <a:pt x="23254" y="300"/>
                  </a:lnTo>
                  <a:lnTo>
                    <a:pt x="23063" y="371"/>
                  </a:lnTo>
                  <a:lnTo>
                    <a:pt x="22884" y="457"/>
                  </a:lnTo>
                  <a:lnTo>
                    <a:pt x="22705" y="550"/>
                  </a:lnTo>
                  <a:lnTo>
                    <a:pt x="22537" y="650"/>
                  </a:lnTo>
                  <a:lnTo>
                    <a:pt x="22380" y="757"/>
                  </a:lnTo>
                  <a:lnTo>
                    <a:pt x="22234" y="871"/>
                  </a:lnTo>
                  <a:lnTo>
                    <a:pt x="22100" y="992"/>
                  </a:lnTo>
                  <a:lnTo>
                    <a:pt x="21977" y="1121"/>
                  </a:lnTo>
                  <a:lnTo>
                    <a:pt x="21854" y="992"/>
                  </a:lnTo>
                  <a:lnTo>
                    <a:pt x="21719" y="871"/>
                  </a:lnTo>
                  <a:lnTo>
                    <a:pt x="21574" y="757"/>
                  </a:lnTo>
                  <a:lnTo>
                    <a:pt x="21417" y="650"/>
                  </a:lnTo>
                  <a:lnTo>
                    <a:pt x="21249" y="550"/>
                  </a:lnTo>
                  <a:lnTo>
                    <a:pt x="21081" y="457"/>
                  </a:lnTo>
                  <a:lnTo>
                    <a:pt x="20890" y="371"/>
                  </a:lnTo>
                  <a:lnTo>
                    <a:pt x="20700" y="300"/>
                  </a:lnTo>
                  <a:lnTo>
                    <a:pt x="20521" y="236"/>
                  </a:lnTo>
                  <a:lnTo>
                    <a:pt x="20341" y="178"/>
                  </a:lnTo>
                  <a:lnTo>
                    <a:pt x="20151" y="136"/>
                  </a:lnTo>
                  <a:lnTo>
                    <a:pt x="19961" y="93"/>
                  </a:lnTo>
                  <a:lnTo>
                    <a:pt x="19770" y="64"/>
                  </a:lnTo>
                  <a:lnTo>
                    <a:pt x="19569" y="36"/>
                  </a:lnTo>
                  <a:lnTo>
                    <a:pt x="19367" y="21"/>
                  </a:lnTo>
                  <a:lnTo>
                    <a:pt x="19154" y="7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 flipH="1">
              <a:off x="1834935" y="2431800"/>
              <a:ext cx="62401" cy="61425"/>
            </a:xfrm>
            <a:custGeom>
              <a:avLst/>
              <a:gdLst/>
              <a:ahLst/>
              <a:cxnLst/>
              <a:rect l="l" t="t" r="r" b="b"/>
              <a:pathLst>
                <a:path w="3843" h="2457" extrusionOk="0">
                  <a:moveTo>
                    <a:pt x="2789" y="671"/>
                  </a:moveTo>
                  <a:lnTo>
                    <a:pt x="2789" y="1778"/>
                  </a:lnTo>
                  <a:lnTo>
                    <a:pt x="1053" y="1778"/>
                  </a:lnTo>
                  <a:lnTo>
                    <a:pt x="1053" y="671"/>
                  </a:lnTo>
                  <a:close/>
                  <a:moveTo>
                    <a:pt x="527" y="0"/>
                  </a:moveTo>
                  <a:lnTo>
                    <a:pt x="415" y="7"/>
                  </a:lnTo>
                  <a:lnTo>
                    <a:pt x="325" y="29"/>
                  </a:lnTo>
                  <a:lnTo>
                    <a:pt x="235" y="57"/>
                  </a:lnTo>
                  <a:lnTo>
                    <a:pt x="157" y="100"/>
                  </a:lnTo>
                  <a:lnTo>
                    <a:pt x="90" y="150"/>
                  </a:lnTo>
                  <a:lnTo>
                    <a:pt x="34" y="207"/>
                  </a:lnTo>
                  <a:lnTo>
                    <a:pt x="11" y="272"/>
                  </a:lnTo>
                  <a:lnTo>
                    <a:pt x="0" y="336"/>
                  </a:lnTo>
                  <a:lnTo>
                    <a:pt x="0" y="2114"/>
                  </a:lnTo>
                  <a:lnTo>
                    <a:pt x="11" y="2185"/>
                  </a:lnTo>
                  <a:lnTo>
                    <a:pt x="34" y="2249"/>
                  </a:lnTo>
                  <a:lnTo>
                    <a:pt x="90" y="2306"/>
                  </a:lnTo>
                  <a:lnTo>
                    <a:pt x="157" y="2356"/>
                  </a:lnTo>
                  <a:lnTo>
                    <a:pt x="235" y="2399"/>
                  </a:lnTo>
                  <a:lnTo>
                    <a:pt x="325" y="2428"/>
                  </a:lnTo>
                  <a:lnTo>
                    <a:pt x="415" y="2449"/>
                  </a:lnTo>
                  <a:lnTo>
                    <a:pt x="527" y="2456"/>
                  </a:lnTo>
                  <a:lnTo>
                    <a:pt x="3316" y="2456"/>
                  </a:lnTo>
                  <a:lnTo>
                    <a:pt x="3428" y="2449"/>
                  </a:lnTo>
                  <a:lnTo>
                    <a:pt x="3529" y="2428"/>
                  </a:lnTo>
                  <a:lnTo>
                    <a:pt x="3618" y="2399"/>
                  </a:lnTo>
                  <a:lnTo>
                    <a:pt x="3697" y="2356"/>
                  </a:lnTo>
                  <a:lnTo>
                    <a:pt x="3753" y="2306"/>
                  </a:lnTo>
                  <a:lnTo>
                    <a:pt x="3809" y="2249"/>
                  </a:lnTo>
                  <a:lnTo>
                    <a:pt x="3831" y="2185"/>
                  </a:lnTo>
                  <a:lnTo>
                    <a:pt x="3842" y="2114"/>
                  </a:lnTo>
                  <a:lnTo>
                    <a:pt x="3842" y="336"/>
                  </a:lnTo>
                  <a:lnTo>
                    <a:pt x="3831" y="272"/>
                  </a:lnTo>
                  <a:lnTo>
                    <a:pt x="3809" y="207"/>
                  </a:lnTo>
                  <a:lnTo>
                    <a:pt x="3753" y="150"/>
                  </a:lnTo>
                  <a:lnTo>
                    <a:pt x="3697" y="100"/>
                  </a:lnTo>
                  <a:lnTo>
                    <a:pt x="3618" y="57"/>
                  </a:lnTo>
                  <a:lnTo>
                    <a:pt x="3529" y="29"/>
                  </a:lnTo>
                  <a:lnTo>
                    <a:pt x="3428" y="7"/>
                  </a:lnTo>
                  <a:lnTo>
                    <a:pt x="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flipH="1">
              <a:off x="1914791" y="2431800"/>
              <a:ext cx="62579" cy="61425"/>
            </a:xfrm>
            <a:custGeom>
              <a:avLst/>
              <a:gdLst/>
              <a:ahLst/>
              <a:cxnLst/>
              <a:rect l="l" t="t" r="r" b="b"/>
              <a:pathLst>
                <a:path w="3854" h="2457" extrusionOk="0">
                  <a:moveTo>
                    <a:pt x="2801" y="671"/>
                  </a:moveTo>
                  <a:lnTo>
                    <a:pt x="2801" y="1778"/>
                  </a:lnTo>
                  <a:lnTo>
                    <a:pt x="1065" y="1778"/>
                  </a:lnTo>
                  <a:lnTo>
                    <a:pt x="1065" y="671"/>
                  </a:lnTo>
                  <a:close/>
                  <a:moveTo>
                    <a:pt x="538" y="0"/>
                  </a:moveTo>
                  <a:lnTo>
                    <a:pt x="426" y="7"/>
                  </a:lnTo>
                  <a:lnTo>
                    <a:pt x="326" y="29"/>
                  </a:lnTo>
                  <a:lnTo>
                    <a:pt x="236" y="57"/>
                  </a:lnTo>
                  <a:lnTo>
                    <a:pt x="158" y="100"/>
                  </a:lnTo>
                  <a:lnTo>
                    <a:pt x="90" y="150"/>
                  </a:lnTo>
                  <a:lnTo>
                    <a:pt x="46" y="207"/>
                  </a:lnTo>
                  <a:lnTo>
                    <a:pt x="12" y="272"/>
                  </a:lnTo>
                  <a:lnTo>
                    <a:pt x="1" y="336"/>
                  </a:lnTo>
                  <a:lnTo>
                    <a:pt x="1" y="2114"/>
                  </a:lnTo>
                  <a:lnTo>
                    <a:pt x="12" y="2185"/>
                  </a:lnTo>
                  <a:lnTo>
                    <a:pt x="46" y="2249"/>
                  </a:lnTo>
                  <a:lnTo>
                    <a:pt x="90" y="2306"/>
                  </a:lnTo>
                  <a:lnTo>
                    <a:pt x="158" y="2356"/>
                  </a:lnTo>
                  <a:lnTo>
                    <a:pt x="236" y="2399"/>
                  </a:lnTo>
                  <a:lnTo>
                    <a:pt x="326" y="2428"/>
                  </a:lnTo>
                  <a:lnTo>
                    <a:pt x="426" y="2449"/>
                  </a:lnTo>
                  <a:lnTo>
                    <a:pt x="538" y="2456"/>
                  </a:lnTo>
                  <a:lnTo>
                    <a:pt x="3327" y="2456"/>
                  </a:lnTo>
                  <a:lnTo>
                    <a:pt x="3428" y="2449"/>
                  </a:lnTo>
                  <a:lnTo>
                    <a:pt x="3529" y="2428"/>
                  </a:lnTo>
                  <a:lnTo>
                    <a:pt x="3619" y="2399"/>
                  </a:lnTo>
                  <a:lnTo>
                    <a:pt x="3697" y="2356"/>
                  </a:lnTo>
                  <a:lnTo>
                    <a:pt x="3764" y="2306"/>
                  </a:lnTo>
                  <a:lnTo>
                    <a:pt x="3809" y="2249"/>
                  </a:lnTo>
                  <a:lnTo>
                    <a:pt x="3843" y="2185"/>
                  </a:lnTo>
                  <a:lnTo>
                    <a:pt x="3854" y="2114"/>
                  </a:lnTo>
                  <a:lnTo>
                    <a:pt x="3854" y="336"/>
                  </a:lnTo>
                  <a:lnTo>
                    <a:pt x="3843" y="272"/>
                  </a:lnTo>
                  <a:lnTo>
                    <a:pt x="3809" y="207"/>
                  </a:lnTo>
                  <a:lnTo>
                    <a:pt x="3764" y="150"/>
                  </a:lnTo>
                  <a:lnTo>
                    <a:pt x="3697" y="100"/>
                  </a:lnTo>
                  <a:lnTo>
                    <a:pt x="3619" y="57"/>
                  </a:lnTo>
                  <a:lnTo>
                    <a:pt x="3529" y="29"/>
                  </a:lnTo>
                  <a:lnTo>
                    <a:pt x="3428" y="7"/>
                  </a:lnTo>
                  <a:lnTo>
                    <a:pt x="3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flipH="1">
              <a:off x="1994631" y="2431800"/>
              <a:ext cx="62579" cy="61425"/>
            </a:xfrm>
            <a:custGeom>
              <a:avLst/>
              <a:gdLst/>
              <a:ahLst/>
              <a:cxnLst/>
              <a:rect l="l" t="t" r="r" b="b"/>
              <a:pathLst>
                <a:path w="3854" h="2457" extrusionOk="0">
                  <a:moveTo>
                    <a:pt x="2790" y="671"/>
                  </a:moveTo>
                  <a:lnTo>
                    <a:pt x="2790" y="1778"/>
                  </a:lnTo>
                  <a:lnTo>
                    <a:pt x="1053" y="1778"/>
                  </a:lnTo>
                  <a:lnTo>
                    <a:pt x="1053" y="671"/>
                  </a:lnTo>
                  <a:close/>
                  <a:moveTo>
                    <a:pt x="527" y="0"/>
                  </a:moveTo>
                  <a:lnTo>
                    <a:pt x="426" y="7"/>
                  </a:lnTo>
                  <a:lnTo>
                    <a:pt x="325" y="29"/>
                  </a:lnTo>
                  <a:lnTo>
                    <a:pt x="236" y="57"/>
                  </a:lnTo>
                  <a:lnTo>
                    <a:pt x="157" y="100"/>
                  </a:lnTo>
                  <a:lnTo>
                    <a:pt x="90" y="150"/>
                  </a:lnTo>
                  <a:lnTo>
                    <a:pt x="45" y="207"/>
                  </a:lnTo>
                  <a:lnTo>
                    <a:pt x="12" y="272"/>
                  </a:lnTo>
                  <a:lnTo>
                    <a:pt x="1" y="336"/>
                  </a:lnTo>
                  <a:lnTo>
                    <a:pt x="1" y="2114"/>
                  </a:lnTo>
                  <a:lnTo>
                    <a:pt x="12" y="2185"/>
                  </a:lnTo>
                  <a:lnTo>
                    <a:pt x="45" y="2249"/>
                  </a:lnTo>
                  <a:lnTo>
                    <a:pt x="90" y="2306"/>
                  </a:lnTo>
                  <a:lnTo>
                    <a:pt x="157" y="2356"/>
                  </a:lnTo>
                  <a:lnTo>
                    <a:pt x="236" y="2399"/>
                  </a:lnTo>
                  <a:lnTo>
                    <a:pt x="325" y="2428"/>
                  </a:lnTo>
                  <a:lnTo>
                    <a:pt x="426" y="2449"/>
                  </a:lnTo>
                  <a:lnTo>
                    <a:pt x="527" y="2456"/>
                  </a:lnTo>
                  <a:lnTo>
                    <a:pt x="3316" y="2456"/>
                  </a:lnTo>
                  <a:lnTo>
                    <a:pt x="3428" y="2449"/>
                  </a:lnTo>
                  <a:lnTo>
                    <a:pt x="3529" y="2428"/>
                  </a:lnTo>
                  <a:lnTo>
                    <a:pt x="3618" y="2399"/>
                  </a:lnTo>
                  <a:lnTo>
                    <a:pt x="3697" y="2356"/>
                  </a:lnTo>
                  <a:lnTo>
                    <a:pt x="3764" y="2306"/>
                  </a:lnTo>
                  <a:lnTo>
                    <a:pt x="3809" y="2249"/>
                  </a:lnTo>
                  <a:lnTo>
                    <a:pt x="3842" y="2185"/>
                  </a:lnTo>
                  <a:lnTo>
                    <a:pt x="3854" y="2114"/>
                  </a:lnTo>
                  <a:lnTo>
                    <a:pt x="3854" y="336"/>
                  </a:lnTo>
                  <a:lnTo>
                    <a:pt x="3842" y="272"/>
                  </a:lnTo>
                  <a:lnTo>
                    <a:pt x="3809" y="207"/>
                  </a:lnTo>
                  <a:lnTo>
                    <a:pt x="3764" y="150"/>
                  </a:lnTo>
                  <a:lnTo>
                    <a:pt x="3697" y="100"/>
                  </a:lnTo>
                  <a:lnTo>
                    <a:pt x="3618" y="57"/>
                  </a:lnTo>
                  <a:lnTo>
                    <a:pt x="3529" y="29"/>
                  </a:lnTo>
                  <a:lnTo>
                    <a:pt x="3428" y="7"/>
                  </a:lnTo>
                  <a:lnTo>
                    <a:pt x="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flipH="1">
              <a:off x="1935153" y="2516050"/>
              <a:ext cx="17293" cy="16800"/>
            </a:xfrm>
            <a:custGeom>
              <a:avLst/>
              <a:gdLst/>
              <a:ahLst/>
              <a:cxnLst/>
              <a:rect l="l" t="t" r="r" b="b"/>
              <a:pathLst>
                <a:path w="1065" h="672" extrusionOk="0">
                  <a:moveTo>
                    <a:pt x="538" y="0"/>
                  </a:moveTo>
                  <a:lnTo>
                    <a:pt x="426" y="7"/>
                  </a:lnTo>
                  <a:lnTo>
                    <a:pt x="325" y="29"/>
                  </a:lnTo>
                  <a:lnTo>
                    <a:pt x="236" y="57"/>
                  </a:lnTo>
                  <a:lnTo>
                    <a:pt x="157" y="100"/>
                  </a:lnTo>
                  <a:lnTo>
                    <a:pt x="90" y="150"/>
                  </a:lnTo>
                  <a:lnTo>
                    <a:pt x="45" y="207"/>
                  </a:lnTo>
                  <a:lnTo>
                    <a:pt x="12" y="271"/>
                  </a:lnTo>
                  <a:lnTo>
                    <a:pt x="0" y="336"/>
                  </a:lnTo>
                  <a:lnTo>
                    <a:pt x="12" y="407"/>
                  </a:lnTo>
                  <a:lnTo>
                    <a:pt x="45" y="471"/>
                  </a:lnTo>
                  <a:lnTo>
                    <a:pt x="90" y="528"/>
                  </a:lnTo>
                  <a:lnTo>
                    <a:pt x="157" y="578"/>
                  </a:lnTo>
                  <a:lnTo>
                    <a:pt x="236" y="614"/>
                  </a:lnTo>
                  <a:lnTo>
                    <a:pt x="325" y="650"/>
                  </a:lnTo>
                  <a:lnTo>
                    <a:pt x="426" y="664"/>
                  </a:lnTo>
                  <a:lnTo>
                    <a:pt x="538" y="671"/>
                  </a:lnTo>
                  <a:lnTo>
                    <a:pt x="639" y="664"/>
                  </a:lnTo>
                  <a:lnTo>
                    <a:pt x="740" y="650"/>
                  </a:lnTo>
                  <a:lnTo>
                    <a:pt x="829" y="614"/>
                  </a:lnTo>
                  <a:lnTo>
                    <a:pt x="908" y="578"/>
                  </a:lnTo>
                  <a:lnTo>
                    <a:pt x="975" y="528"/>
                  </a:lnTo>
                  <a:lnTo>
                    <a:pt x="1020" y="471"/>
                  </a:lnTo>
                  <a:lnTo>
                    <a:pt x="1053" y="407"/>
                  </a:lnTo>
                  <a:lnTo>
                    <a:pt x="1064" y="336"/>
                  </a:lnTo>
                  <a:lnTo>
                    <a:pt x="1053" y="271"/>
                  </a:lnTo>
                  <a:lnTo>
                    <a:pt x="1020" y="207"/>
                  </a:lnTo>
                  <a:lnTo>
                    <a:pt x="975" y="150"/>
                  </a:lnTo>
                  <a:lnTo>
                    <a:pt x="908" y="100"/>
                  </a:lnTo>
                  <a:lnTo>
                    <a:pt x="829" y="57"/>
                  </a:lnTo>
                  <a:lnTo>
                    <a:pt x="740" y="29"/>
                  </a:lnTo>
                  <a:lnTo>
                    <a:pt x="639" y="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9"/>
          <p:cNvGrpSpPr/>
          <p:nvPr/>
        </p:nvGrpSpPr>
        <p:grpSpPr>
          <a:xfrm>
            <a:off x="6211145" y="3205886"/>
            <a:ext cx="494321" cy="484620"/>
            <a:chOff x="2433855" y="2196725"/>
            <a:chExt cx="439435" cy="431425"/>
          </a:xfrm>
        </p:grpSpPr>
        <p:sp>
          <p:nvSpPr>
            <p:cNvPr id="412" name="Google Shape;412;p39"/>
            <p:cNvSpPr/>
            <p:nvPr/>
          </p:nvSpPr>
          <p:spPr>
            <a:xfrm flipH="1">
              <a:off x="2685942" y="2236175"/>
              <a:ext cx="170250" cy="167100"/>
            </a:xfrm>
            <a:custGeom>
              <a:avLst/>
              <a:gdLst/>
              <a:ahLst/>
              <a:cxnLst/>
              <a:rect l="l" t="t" r="r" b="b"/>
              <a:pathLst>
                <a:path w="10485" h="6684" extrusionOk="0">
                  <a:moveTo>
                    <a:pt x="5455" y="679"/>
                  </a:moveTo>
                  <a:lnTo>
                    <a:pt x="5668" y="693"/>
                  </a:lnTo>
                  <a:lnTo>
                    <a:pt x="5881" y="707"/>
                  </a:lnTo>
                  <a:lnTo>
                    <a:pt x="6082" y="729"/>
                  </a:lnTo>
                  <a:lnTo>
                    <a:pt x="6284" y="757"/>
                  </a:lnTo>
                  <a:lnTo>
                    <a:pt x="6486" y="793"/>
                  </a:lnTo>
                  <a:lnTo>
                    <a:pt x="6676" y="836"/>
                  </a:lnTo>
                  <a:lnTo>
                    <a:pt x="6867" y="886"/>
                  </a:lnTo>
                  <a:lnTo>
                    <a:pt x="7057" y="943"/>
                  </a:lnTo>
                  <a:lnTo>
                    <a:pt x="7236" y="1000"/>
                  </a:lnTo>
                  <a:lnTo>
                    <a:pt x="7404" y="1064"/>
                  </a:lnTo>
                  <a:lnTo>
                    <a:pt x="7583" y="1136"/>
                  </a:lnTo>
                  <a:lnTo>
                    <a:pt x="7740" y="1207"/>
                  </a:lnTo>
                  <a:lnTo>
                    <a:pt x="7897" y="1286"/>
                  </a:lnTo>
                  <a:lnTo>
                    <a:pt x="8054" y="1371"/>
                  </a:lnTo>
                  <a:lnTo>
                    <a:pt x="8199" y="1457"/>
                  </a:lnTo>
                  <a:lnTo>
                    <a:pt x="8334" y="1550"/>
                  </a:lnTo>
                  <a:lnTo>
                    <a:pt x="8468" y="1650"/>
                  </a:lnTo>
                  <a:lnTo>
                    <a:pt x="8592" y="1750"/>
                  </a:lnTo>
                  <a:lnTo>
                    <a:pt x="8715" y="1857"/>
                  </a:lnTo>
                  <a:lnTo>
                    <a:pt x="8816" y="1964"/>
                  </a:lnTo>
                  <a:lnTo>
                    <a:pt x="8916" y="2071"/>
                  </a:lnTo>
                  <a:lnTo>
                    <a:pt x="9017" y="2185"/>
                  </a:lnTo>
                  <a:lnTo>
                    <a:pt x="9096" y="2307"/>
                  </a:lnTo>
                  <a:lnTo>
                    <a:pt x="9174" y="2428"/>
                  </a:lnTo>
                  <a:lnTo>
                    <a:pt x="9241" y="2549"/>
                  </a:lnTo>
                  <a:lnTo>
                    <a:pt x="9297" y="2678"/>
                  </a:lnTo>
                  <a:lnTo>
                    <a:pt x="9342" y="2806"/>
                  </a:lnTo>
                  <a:lnTo>
                    <a:pt x="9376" y="2935"/>
                  </a:lnTo>
                  <a:lnTo>
                    <a:pt x="9409" y="3071"/>
                  </a:lnTo>
                  <a:lnTo>
                    <a:pt x="9420" y="3206"/>
                  </a:lnTo>
                  <a:lnTo>
                    <a:pt x="9420" y="3342"/>
                  </a:lnTo>
                  <a:lnTo>
                    <a:pt x="9420" y="3478"/>
                  </a:lnTo>
                  <a:lnTo>
                    <a:pt x="9409" y="3613"/>
                  </a:lnTo>
                  <a:lnTo>
                    <a:pt x="9376" y="3749"/>
                  </a:lnTo>
                  <a:lnTo>
                    <a:pt x="9342" y="3877"/>
                  </a:lnTo>
                  <a:lnTo>
                    <a:pt x="9297" y="4013"/>
                  </a:lnTo>
                  <a:lnTo>
                    <a:pt x="9241" y="4134"/>
                  </a:lnTo>
                  <a:lnTo>
                    <a:pt x="9174" y="4263"/>
                  </a:lnTo>
                  <a:lnTo>
                    <a:pt x="9096" y="4384"/>
                  </a:lnTo>
                  <a:lnTo>
                    <a:pt x="9017" y="4498"/>
                  </a:lnTo>
                  <a:lnTo>
                    <a:pt x="8916" y="4613"/>
                  </a:lnTo>
                  <a:lnTo>
                    <a:pt x="8816" y="4727"/>
                  </a:lnTo>
                  <a:lnTo>
                    <a:pt x="8715" y="4834"/>
                  </a:lnTo>
                  <a:lnTo>
                    <a:pt x="8592" y="4941"/>
                  </a:lnTo>
                  <a:lnTo>
                    <a:pt x="8468" y="5041"/>
                  </a:lnTo>
                  <a:lnTo>
                    <a:pt x="8334" y="5134"/>
                  </a:lnTo>
                  <a:lnTo>
                    <a:pt x="8199" y="5227"/>
                  </a:lnTo>
                  <a:lnTo>
                    <a:pt x="8054" y="5319"/>
                  </a:lnTo>
                  <a:lnTo>
                    <a:pt x="7897" y="5405"/>
                  </a:lnTo>
                  <a:lnTo>
                    <a:pt x="7740" y="5484"/>
                  </a:lnTo>
                  <a:lnTo>
                    <a:pt x="7583" y="5555"/>
                  </a:lnTo>
                  <a:lnTo>
                    <a:pt x="7404" y="5626"/>
                  </a:lnTo>
                  <a:lnTo>
                    <a:pt x="7236" y="5691"/>
                  </a:lnTo>
                  <a:lnTo>
                    <a:pt x="7057" y="5748"/>
                  </a:lnTo>
                  <a:lnTo>
                    <a:pt x="6867" y="5805"/>
                  </a:lnTo>
                  <a:lnTo>
                    <a:pt x="6676" y="5848"/>
                  </a:lnTo>
                  <a:lnTo>
                    <a:pt x="6486" y="5891"/>
                  </a:lnTo>
                  <a:lnTo>
                    <a:pt x="6284" y="5926"/>
                  </a:lnTo>
                  <a:lnTo>
                    <a:pt x="6082" y="5955"/>
                  </a:lnTo>
                  <a:lnTo>
                    <a:pt x="5881" y="5983"/>
                  </a:lnTo>
                  <a:lnTo>
                    <a:pt x="5668" y="5998"/>
                  </a:lnTo>
                  <a:lnTo>
                    <a:pt x="5455" y="6005"/>
                  </a:lnTo>
                  <a:lnTo>
                    <a:pt x="5242" y="6012"/>
                  </a:lnTo>
                  <a:lnTo>
                    <a:pt x="5030" y="6005"/>
                  </a:lnTo>
                  <a:lnTo>
                    <a:pt x="4817" y="5998"/>
                  </a:lnTo>
                  <a:lnTo>
                    <a:pt x="4604" y="5983"/>
                  </a:lnTo>
                  <a:lnTo>
                    <a:pt x="4402" y="5955"/>
                  </a:lnTo>
                  <a:lnTo>
                    <a:pt x="4201" y="5926"/>
                  </a:lnTo>
                  <a:lnTo>
                    <a:pt x="3999" y="5891"/>
                  </a:lnTo>
                  <a:lnTo>
                    <a:pt x="3797" y="5848"/>
                  </a:lnTo>
                  <a:lnTo>
                    <a:pt x="3618" y="5805"/>
                  </a:lnTo>
                  <a:lnTo>
                    <a:pt x="3428" y="5748"/>
                  </a:lnTo>
                  <a:lnTo>
                    <a:pt x="3249" y="5691"/>
                  </a:lnTo>
                  <a:lnTo>
                    <a:pt x="3069" y="5626"/>
                  </a:lnTo>
                  <a:lnTo>
                    <a:pt x="2901" y="5555"/>
                  </a:lnTo>
                  <a:lnTo>
                    <a:pt x="2733" y="5484"/>
                  </a:lnTo>
                  <a:lnTo>
                    <a:pt x="2577" y="5405"/>
                  </a:lnTo>
                  <a:lnTo>
                    <a:pt x="2431" y="5319"/>
                  </a:lnTo>
                  <a:lnTo>
                    <a:pt x="2285" y="5227"/>
                  </a:lnTo>
                  <a:lnTo>
                    <a:pt x="2140" y="5134"/>
                  </a:lnTo>
                  <a:lnTo>
                    <a:pt x="2016" y="5041"/>
                  </a:lnTo>
                  <a:lnTo>
                    <a:pt x="1893" y="4941"/>
                  </a:lnTo>
                  <a:lnTo>
                    <a:pt x="1770" y="4834"/>
                  </a:lnTo>
                  <a:lnTo>
                    <a:pt x="1658" y="4727"/>
                  </a:lnTo>
                  <a:lnTo>
                    <a:pt x="1557" y="4613"/>
                  </a:lnTo>
                  <a:lnTo>
                    <a:pt x="1468" y="4498"/>
                  </a:lnTo>
                  <a:lnTo>
                    <a:pt x="1389" y="4384"/>
                  </a:lnTo>
                  <a:lnTo>
                    <a:pt x="1311" y="4263"/>
                  </a:lnTo>
                  <a:lnTo>
                    <a:pt x="1244" y="4134"/>
                  </a:lnTo>
                  <a:lnTo>
                    <a:pt x="1188" y="4013"/>
                  </a:lnTo>
                  <a:lnTo>
                    <a:pt x="1143" y="3877"/>
                  </a:lnTo>
                  <a:lnTo>
                    <a:pt x="1109" y="3749"/>
                  </a:lnTo>
                  <a:lnTo>
                    <a:pt x="1076" y="3613"/>
                  </a:lnTo>
                  <a:lnTo>
                    <a:pt x="1064" y="3478"/>
                  </a:lnTo>
                  <a:lnTo>
                    <a:pt x="1053" y="3342"/>
                  </a:lnTo>
                  <a:lnTo>
                    <a:pt x="1064" y="3206"/>
                  </a:lnTo>
                  <a:lnTo>
                    <a:pt x="1076" y="3071"/>
                  </a:lnTo>
                  <a:lnTo>
                    <a:pt x="1109" y="2935"/>
                  </a:lnTo>
                  <a:lnTo>
                    <a:pt x="1143" y="2806"/>
                  </a:lnTo>
                  <a:lnTo>
                    <a:pt x="1188" y="2678"/>
                  </a:lnTo>
                  <a:lnTo>
                    <a:pt x="1244" y="2549"/>
                  </a:lnTo>
                  <a:lnTo>
                    <a:pt x="1311" y="2428"/>
                  </a:lnTo>
                  <a:lnTo>
                    <a:pt x="1389" y="2307"/>
                  </a:lnTo>
                  <a:lnTo>
                    <a:pt x="1468" y="2185"/>
                  </a:lnTo>
                  <a:lnTo>
                    <a:pt x="1557" y="2071"/>
                  </a:lnTo>
                  <a:lnTo>
                    <a:pt x="1658" y="1964"/>
                  </a:lnTo>
                  <a:lnTo>
                    <a:pt x="1770" y="1857"/>
                  </a:lnTo>
                  <a:lnTo>
                    <a:pt x="1893" y="1750"/>
                  </a:lnTo>
                  <a:lnTo>
                    <a:pt x="2016" y="1650"/>
                  </a:lnTo>
                  <a:lnTo>
                    <a:pt x="2140" y="1550"/>
                  </a:lnTo>
                  <a:lnTo>
                    <a:pt x="2285" y="1457"/>
                  </a:lnTo>
                  <a:lnTo>
                    <a:pt x="2431" y="1371"/>
                  </a:lnTo>
                  <a:lnTo>
                    <a:pt x="2577" y="1286"/>
                  </a:lnTo>
                  <a:lnTo>
                    <a:pt x="2733" y="1207"/>
                  </a:lnTo>
                  <a:lnTo>
                    <a:pt x="2901" y="1136"/>
                  </a:lnTo>
                  <a:lnTo>
                    <a:pt x="3069" y="1064"/>
                  </a:lnTo>
                  <a:lnTo>
                    <a:pt x="3249" y="1000"/>
                  </a:lnTo>
                  <a:lnTo>
                    <a:pt x="3428" y="943"/>
                  </a:lnTo>
                  <a:lnTo>
                    <a:pt x="3618" y="886"/>
                  </a:lnTo>
                  <a:lnTo>
                    <a:pt x="3797" y="836"/>
                  </a:lnTo>
                  <a:lnTo>
                    <a:pt x="3999" y="793"/>
                  </a:lnTo>
                  <a:lnTo>
                    <a:pt x="4201" y="757"/>
                  </a:lnTo>
                  <a:lnTo>
                    <a:pt x="4402" y="729"/>
                  </a:lnTo>
                  <a:lnTo>
                    <a:pt x="4604" y="707"/>
                  </a:lnTo>
                  <a:lnTo>
                    <a:pt x="4817" y="693"/>
                  </a:lnTo>
                  <a:lnTo>
                    <a:pt x="5030" y="679"/>
                  </a:lnTo>
                  <a:close/>
                  <a:moveTo>
                    <a:pt x="5242" y="1"/>
                  </a:moveTo>
                  <a:lnTo>
                    <a:pt x="4974" y="8"/>
                  </a:lnTo>
                  <a:lnTo>
                    <a:pt x="4705" y="22"/>
                  </a:lnTo>
                  <a:lnTo>
                    <a:pt x="4447" y="44"/>
                  </a:lnTo>
                  <a:lnTo>
                    <a:pt x="4189" y="72"/>
                  </a:lnTo>
                  <a:lnTo>
                    <a:pt x="3932" y="108"/>
                  </a:lnTo>
                  <a:lnTo>
                    <a:pt x="3685" y="151"/>
                  </a:lnTo>
                  <a:lnTo>
                    <a:pt x="3439" y="208"/>
                  </a:lnTo>
                  <a:lnTo>
                    <a:pt x="3204" y="265"/>
                  </a:lnTo>
                  <a:lnTo>
                    <a:pt x="2969" y="336"/>
                  </a:lnTo>
                  <a:lnTo>
                    <a:pt x="2745" y="408"/>
                  </a:lnTo>
                  <a:lnTo>
                    <a:pt x="2521" y="486"/>
                  </a:lnTo>
                  <a:lnTo>
                    <a:pt x="2308" y="572"/>
                  </a:lnTo>
                  <a:lnTo>
                    <a:pt x="2106" y="665"/>
                  </a:lnTo>
                  <a:lnTo>
                    <a:pt x="1904" y="765"/>
                  </a:lnTo>
                  <a:lnTo>
                    <a:pt x="1714" y="872"/>
                  </a:lnTo>
                  <a:lnTo>
                    <a:pt x="1535" y="986"/>
                  </a:lnTo>
                  <a:lnTo>
                    <a:pt x="1367" y="1100"/>
                  </a:lnTo>
                  <a:lnTo>
                    <a:pt x="1199" y="1222"/>
                  </a:lnTo>
                  <a:lnTo>
                    <a:pt x="1042" y="1343"/>
                  </a:lnTo>
                  <a:lnTo>
                    <a:pt x="896" y="1479"/>
                  </a:lnTo>
                  <a:lnTo>
                    <a:pt x="762" y="1614"/>
                  </a:lnTo>
                  <a:lnTo>
                    <a:pt x="628" y="1750"/>
                  </a:lnTo>
                  <a:lnTo>
                    <a:pt x="516" y="1900"/>
                  </a:lnTo>
                  <a:lnTo>
                    <a:pt x="415" y="2043"/>
                  </a:lnTo>
                  <a:lnTo>
                    <a:pt x="314" y="2200"/>
                  </a:lnTo>
                  <a:lnTo>
                    <a:pt x="236" y="2350"/>
                  </a:lnTo>
                  <a:lnTo>
                    <a:pt x="168" y="2507"/>
                  </a:lnTo>
                  <a:lnTo>
                    <a:pt x="101" y="2671"/>
                  </a:lnTo>
                  <a:lnTo>
                    <a:pt x="56" y="2835"/>
                  </a:lnTo>
                  <a:lnTo>
                    <a:pt x="23" y="2999"/>
                  </a:lnTo>
                  <a:lnTo>
                    <a:pt x="0" y="3171"/>
                  </a:lnTo>
                  <a:lnTo>
                    <a:pt x="0" y="3342"/>
                  </a:lnTo>
                  <a:lnTo>
                    <a:pt x="0" y="3513"/>
                  </a:lnTo>
                  <a:lnTo>
                    <a:pt x="23" y="3685"/>
                  </a:lnTo>
                  <a:lnTo>
                    <a:pt x="56" y="3849"/>
                  </a:lnTo>
                  <a:lnTo>
                    <a:pt x="101" y="4013"/>
                  </a:lnTo>
                  <a:lnTo>
                    <a:pt x="168" y="4177"/>
                  </a:lnTo>
                  <a:lnTo>
                    <a:pt x="236" y="4334"/>
                  </a:lnTo>
                  <a:lnTo>
                    <a:pt x="314" y="4491"/>
                  </a:lnTo>
                  <a:lnTo>
                    <a:pt x="415" y="4641"/>
                  </a:lnTo>
                  <a:lnTo>
                    <a:pt x="516" y="4791"/>
                  </a:lnTo>
                  <a:lnTo>
                    <a:pt x="628" y="4934"/>
                  </a:lnTo>
                  <a:lnTo>
                    <a:pt x="762" y="5077"/>
                  </a:lnTo>
                  <a:lnTo>
                    <a:pt x="896" y="5212"/>
                  </a:lnTo>
                  <a:lnTo>
                    <a:pt x="1042" y="5341"/>
                  </a:lnTo>
                  <a:lnTo>
                    <a:pt x="1199" y="5469"/>
                  </a:lnTo>
                  <a:lnTo>
                    <a:pt x="1367" y="5591"/>
                  </a:lnTo>
                  <a:lnTo>
                    <a:pt x="1535" y="5705"/>
                  </a:lnTo>
                  <a:lnTo>
                    <a:pt x="1714" y="5819"/>
                  </a:lnTo>
                  <a:lnTo>
                    <a:pt x="1904" y="5919"/>
                  </a:lnTo>
                  <a:lnTo>
                    <a:pt x="2106" y="6019"/>
                  </a:lnTo>
                  <a:lnTo>
                    <a:pt x="2308" y="6112"/>
                  </a:lnTo>
                  <a:lnTo>
                    <a:pt x="2521" y="6205"/>
                  </a:lnTo>
                  <a:lnTo>
                    <a:pt x="2745" y="6283"/>
                  </a:lnTo>
                  <a:lnTo>
                    <a:pt x="2969" y="6355"/>
                  </a:lnTo>
                  <a:lnTo>
                    <a:pt x="3204" y="6426"/>
                  </a:lnTo>
                  <a:lnTo>
                    <a:pt x="3439" y="6483"/>
                  </a:lnTo>
                  <a:lnTo>
                    <a:pt x="3685" y="6533"/>
                  </a:lnTo>
                  <a:lnTo>
                    <a:pt x="3932" y="6583"/>
                  </a:lnTo>
                  <a:lnTo>
                    <a:pt x="4189" y="6619"/>
                  </a:lnTo>
                  <a:lnTo>
                    <a:pt x="4447" y="6647"/>
                  </a:lnTo>
                  <a:lnTo>
                    <a:pt x="4705" y="6669"/>
                  </a:lnTo>
                  <a:lnTo>
                    <a:pt x="4974" y="6683"/>
                  </a:lnTo>
                  <a:lnTo>
                    <a:pt x="5511" y="6683"/>
                  </a:lnTo>
                  <a:lnTo>
                    <a:pt x="5780" y="6669"/>
                  </a:lnTo>
                  <a:lnTo>
                    <a:pt x="6038" y="6647"/>
                  </a:lnTo>
                  <a:lnTo>
                    <a:pt x="6295" y="6619"/>
                  </a:lnTo>
                  <a:lnTo>
                    <a:pt x="6553" y="6583"/>
                  </a:lnTo>
                  <a:lnTo>
                    <a:pt x="6799" y="6533"/>
                  </a:lnTo>
                  <a:lnTo>
                    <a:pt x="7046" y="6483"/>
                  </a:lnTo>
                  <a:lnTo>
                    <a:pt x="7281" y="6426"/>
                  </a:lnTo>
                  <a:lnTo>
                    <a:pt x="7516" y="6355"/>
                  </a:lnTo>
                  <a:lnTo>
                    <a:pt x="7740" y="6283"/>
                  </a:lnTo>
                  <a:lnTo>
                    <a:pt x="7953" y="6205"/>
                  </a:lnTo>
                  <a:lnTo>
                    <a:pt x="8166" y="6112"/>
                  </a:lnTo>
                  <a:lnTo>
                    <a:pt x="8379" y="6019"/>
                  </a:lnTo>
                  <a:lnTo>
                    <a:pt x="8569" y="5919"/>
                  </a:lnTo>
                  <a:lnTo>
                    <a:pt x="8760" y="5819"/>
                  </a:lnTo>
                  <a:lnTo>
                    <a:pt x="8950" y="5705"/>
                  </a:lnTo>
                  <a:lnTo>
                    <a:pt x="9118" y="5591"/>
                  </a:lnTo>
                  <a:lnTo>
                    <a:pt x="9286" y="5469"/>
                  </a:lnTo>
                  <a:lnTo>
                    <a:pt x="9443" y="5341"/>
                  </a:lnTo>
                  <a:lnTo>
                    <a:pt x="9588" y="5212"/>
                  </a:lnTo>
                  <a:lnTo>
                    <a:pt x="9723" y="5077"/>
                  </a:lnTo>
                  <a:lnTo>
                    <a:pt x="9846" y="4934"/>
                  </a:lnTo>
                  <a:lnTo>
                    <a:pt x="9969" y="4791"/>
                  </a:lnTo>
                  <a:lnTo>
                    <a:pt x="10070" y="4641"/>
                  </a:lnTo>
                  <a:lnTo>
                    <a:pt x="10160" y="4491"/>
                  </a:lnTo>
                  <a:lnTo>
                    <a:pt x="10249" y="4334"/>
                  </a:lnTo>
                  <a:lnTo>
                    <a:pt x="10316" y="4177"/>
                  </a:lnTo>
                  <a:lnTo>
                    <a:pt x="10372" y="4013"/>
                  </a:lnTo>
                  <a:lnTo>
                    <a:pt x="10417" y="3849"/>
                  </a:lnTo>
                  <a:lnTo>
                    <a:pt x="10451" y="3685"/>
                  </a:lnTo>
                  <a:lnTo>
                    <a:pt x="10473" y="3513"/>
                  </a:lnTo>
                  <a:lnTo>
                    <a:pt x="10484" y="3342"/>
                  </a:lnTo>
                  <a:lnTo>
                    <a:pt x="10473" y="3171"/>
                  </a:lnTo>
                  <a:lnTo>
                    <a:pt x="10451" y="2999"/>
                  </a:lnTo>
                  <a:lnTo>
                    <a:pt x="10417" y="2835"/>
                  </a:lnTo>
                  <a:lnTo>
                    <a:pt x="10372" y="2671"/>
                  </a:lnTo>
                  <a:lnTo>
                    <a:pt x="10316" y="2507"/>
                  </a:lnTo>
                  <a:lnTo>
                    <a:pt x="10249" y="2350"/>
                  </a:lnTo>
                  <a:lnTo>
                    <a:pt x="10160" y="2200"/>
                  </a:lnTo>
                  <a:lnTo>
                    <a:pt x="10070" y="2043"/>
                  </a:lnTo>
                  <a:lnTo>
                    <a:pt x="9969" y="1900"/>
                  </a:lnTo>
                  <a:lnTo>
                    <a:pt x="9846" y="1750"/>
                  </a:lnTo>
                  <a:lnTo>
                    <a:pt x="9723" y="1614"/>
                  </a:lnTo>
                  <a:lnTo>
                    <a:pt x="9588" y="1479"/>
                  </a:lnTo>
                  <a:lnTo>
                    <a:pt x="9443" y="1343"/>
                  </a:lnTo>
                  <a:lnTo>
                    <a:pt x="9286" y="1222"/>
                  </a:lnTo>
                  <a:lnTo>
                    <a:pt x="9118" y="1100"/>
                  </a:lnTo>
                  <a:lnTo>
                    <a:pt x="8950" y="986"/>
                  </a:lnTo>
                  <a:lnTo>
                    <a:pt x="8760" y="872"/>
                  </a:lnTo>
                  <a:lnTo>
                    <a:pt x="8569" y="765"/>
                  </a:lnTo>
                  <a:lnTo>
                    <a:pt x="8379" y="665"/>
                  </a:lnTo>
                  <a:lnTo>
                    <a:pt x="8166" y="572"/>
                  </a:lnTo>
                  <a:lnTo>
                    <a:pt x="7953" y="486"/>
                  </a:lnTo>
                  <a:lnTo>
                    <a:pt x="7740" y="408"/>
                  </a:lnTo>
                  <a:lnTo>
                    <a:pt x="7516" y="336"/>
                  </a:lnTo>
                  <a:lnTo>
                    <a:pt x="7281" y="265"/>
                  </a:lnTo>
                  <a:lnTo>
                    <a:pt x="7046" y="208"/>
                  </a:lnTo>
                  <a:lnTo>
                    <a:pt x="6799" y="151"/>
                  </a:lnTo>
                  <a:lnTo>
                    <a:pt x="6553" y="108"/>
                  </a:lnTo>
                  <a:lnTo>
                    <a:pt x="6295" y="72"/>
                  </a:lnTo>
                  <a:lnTo>
                    <a:pt x="6038" y="44"/>
                  </a:lnTo>
                  <a:lnTo>
                    <a:pt x="5780" y="22"/>
                  </a:lnTo>
                  <a:lnTo>
                    <a:pt x="5511" y="8"/>
                  </a:lnTo>
                  <a:lnTo>
                    <a:pt x="52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2746508" y="2272050"/>
              <a:ext cx="49297" cy="95525"/>
            </a:xfrm>
            <a:custGeom>
              <a:avLst/>
              <a:gdLst/>
              <a:ahLst/>
              <a:cxnLst/>
              <a:rect l="l" t="t" r="r" b="b"/>
              <a:pathLst>
                <a:path w="3036" h="3821" extrusionOk="0">
                  <a:moveTo>
                    <a:pt x="1243" y="1"/>
                  </a:moveTo>
                  <a:lnTo>
                    <a:pt x="1143" y="8"/>
                  </a:lnTo>
                  <a:lnTo>
                    <a:pt x="1042" y="36"/>
                  </a:lnTo>
                  <a:lnTo>
                    <a:pt x="952" y="72"/>
                  </a:lnTo>
                  <a:lnTo>
                    <a:pt x="885" y="115"/>
                  </a:lnTo>
                  <a:lnTo>
                    <a:pt x="818" y="172"/>
                  </a:lnTo>
                  <a:lnTo>
                    <a:pt x="784" y="229"/>
                  </a:lnTo>
                  <a:lnTo>
                    <a:pt x="762" y="293"/>
                  </a:lnTo>
                  <a:lnTo>
                    <a:pt x="751" y="358"/>
                  </a:lnTo>
                  <a:lnTo>
                    <a:pt x="773" y="422"/>
                  </a:lnTo>
                  <a:lnTo>
                    <a:pt x="807" y="486"/>
                  </a:lnTo>
                  <a:lnTo>
                    <a:pt x="1658" y="1571"/>
                  </a:lnTo>
                  <a:lnTo>
                    <a:pt x="538" y="1571"/>
                  </a:lnTo>
                  <a:lnTo>
                    <a:pt x="426" y="1578"/>
                  </a:lnTo>
                  <a:lnTo>
                    <a:pt x="325" y="1600"/>
                  </a:lnTo>
                  <a:lnTo>
                    <a:pt x="235" y="1628"/>
                  </a:lnTo>
                  <a:lnTo>
                    <a:pt x="157" y="1671"/>
                  </a:lnTo>
                  <a:lnTo>
                    <a:pt x="90" y="1721"/>
                  </a:lnTo>
                  <a:lnTo>
                    <a:pt x="45" y="1778"/>
                  </a:lnTo>
                  <a:lnTo>
                    <a:pt x="11" y="1843"/>
                  </a:lnTo>
                  <a:lnTo>
                    <a:pt x="0" y="1907"/>
                  </a:lnTo>
                  <a:lnTo>
                    <a:pt x="11" y="1978"/>
                  </a:lnTo>
                  <a:lnTo>
                    <a:pt x="45" y="2043"/>
                  </a:lnTo>
                  <a:lnTo>
                    <a:pt x="56" y="2057"/>
                  </a:lnTo>
                  <a:lnTo>
                    <a:pt x="1288" y="3635"/>
                  </a:lnTo>
                  <a:lnTo>
                    <a:pt x="1322" y="3677"/>
                  </a:lnTo>
                  <a:lnTo>
                    <a:pt x="1378" y="3713"/>
                  </a:lnTo>
                  <a:lnTo>
                    <a:pt x="1423" y="3742"/>
                  </a:lnTo>
                  <a:lnTo>
                    <a:pt x="1490" y="3770"/>
                  </a:lnTo>
                  <a:lnTo>
                    <a:pt x="1546" y="3792"/>
                  </a:lnTo>
                  <a:lnTo>
                    <a:pt x="1613" y="3806"/>
                  </a:lnTo>
                  <a:lnTo>
                    <a:pt x="1691" y="3820"/>
                  </a:lnTo>
                  <a:lnTo>
                    <a:pt x="1826" y="3820"/>
                  </a:lnTo>
                  <a:lnTo>
                    <a:pt x="1882" y="3813"/>
                  </a:lnTo>
                  <a:lnTo>
                    <a:pt x="1938" y="3799"/>
                  </a:lnTo>
                  <a:lnTo>
                    <a:pt x="1994" y="3785"/>
                  </a:lnTo>
                  <a:lnTo>
                    <a:pt x="2083" y="3749"/>
                  </a:lnTo>
                  <a:lnTo>
                    <a:pt x="2162" y="3706"/>
                  </a:lnTo>
                  <a:lnTo>
                    <a:pt x="2218" y="3649"/>
                  </a:lnTo>
                  <a:lnTo>
                    <a:pt x="2263" y="3592"/>
                  </a:lnTo>
                  <a:lnTo>
                    <a:pt x="2285" y="3527"/>
                  </a:lnTo>
                  <a:lnTo>
                    <a:pt x="2285" y="3463"/>
                  </a:lnTo>
                  <a:lnTo>
                    <a:pt x="2274" y="3399"/>
                  </a:lnTo>
                  <a:lnTo>
                    <a:pt x="2229" y="3335"/>
                  </a:lnTo>
                  <a:lnTo>
                    <a:pt x="1389" y="2242"/>
                  </a:lnTo>
                  <a:lnTo>
                    <a:pt x="2509" y="2242"/>
                  </a:lnTo>
                  <a:lnTo>
                    <a:pt x="2621" y="2235"/>
                  </a:lnTo>
                  <a:lnTo>
                    <a:pt x="2722" y="2221"/>
                  </a:lnTo>
                  <a:lnTo>
                    <a:pt x="2812" y="2185"/>
                  </a:lnTo>
                  <a:lnTo>
                    <a:pt x="2890" y="2150"/>
                  </a:lnTo>
                  <a:lnTo>
                    <a:pt x="2946" y="2100"/>
                  </a:lnTo>
                  <a:lnTo>
                    <a:pt x="3002" y="2043"/>
                  </a:lnTo>
                  <a:lnTo>
                    <a:pt x="3024" y="1978"/>
                  </a:lnTo>
                  <a:lnTo>
                    <a:pt x="3036" y="1907"/>
                  </a:lnTo>
                  <a:lnTo>
                    <a:pt x="3024" y="1835"/>
                  </a:lnTo>
                  <a:lnTo>
                    <a:pt x="2991" y="1771"/>
                  </a:lnTo>
                  <a:lnTo>
                    <a:pt x="2980" y="1757"/>
                  </a:lnTo>
                  <a:lnTo>
                    <a:pt x="1759" y="186"/>
                  </a:lnTo>
                  <a:lnTo>
                    <a:pt x="1691" y="129"/>
                  </a:lnTo>
                  <a:lnTo>
                    <a:pt x="1624" y="79"/>
                  </a:lnTo>
                  <a:lnTo>
                    <a:pt x="1546" y="44"/>
                  </a:lnTo>
                  <a:lnTo>
                    <a:pt x="1445" y="1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2535356" y="2409125"/>
              <a:ext cx="86043" cy="16975"/>
            </a:xfrm>
            <a:custGeom>
              <a:avLst/>
              <a:gdLst/>
              <a:ahLst/>
              <a:cxnLst/>
              <a:rect l="l" t="t" r="r" b="b"/>
              <a:pathLst>
                <a:path w="5299" h="679" extrusionOk="0">
                  <a:moveTo>
                    <a:pt x="527" y="1"/>
                  </a:moveTo>
                  <a:lnTo>
                    <a:pt x="415" y="8"/>
                  </a:lnTo>
                  <a:lnTo>
                    <a:pt x="326" y="29"/>
                  </a:lnTo>
                  <a:lnTo>
                    <a:pt x="236" y="58"/>
                  </a:lnTo>
                  <a:lnTo>
                    <a:pt x="158" y="101"/>
                  </a:lnTo>
                  <a:lnTo>
                    <a:pt x="90" y="151"/>
                  </a:lnTo>
                  <a:lnTo>
                    <a:pt x="34" y="208"/>
                  </a:lnTo>
                  <a:lnTo>
                    <a:pt x="12" y="272"/>
                  </a:lnTo>
                  <a:lnTo>
                    <a:pt x="1" y="336"/>
                  </a:lnTo>
                  <a:lnTo>
                    <a:pt x="12" y="408"/>
                  </a:lnTo>
                  <a:lnTo>
                    <a:pt x="34" y="472"/>
                  </a:lnTo>
                  <a:lnTo>
                    <a:pt x="90" y="529"/>
                  </a:lnTo>
                  <a:lnTo>
                    <a:pt x="158" y="579"/>
                  </a:lnTo>
                  <a:lnTo>
                    <a:pt x="236" y="622"/>
                  </a:lnTo>
                  <a:lnTo>
                    <a:pt x="326" y="650"/>
                  </a:lnTo>
                  <a:lnTo>
                    <a:pt x="415" y="672"/>
                  </a:lnTo>
                  <a:lnTo>
                    <a:pt x="527" y="679"/>
                  </a:lnTo>
                  <a:lnTo>
                    <a:pt x="4772" y="679"/>
                  </a:lnTo>
                  <a:lnTo>
                    <a:pt x="4873" y="672"/>
                  </a:lnTo>
                  <a:lnTo>
                    <a:pt x="4974" y="650"/>
                  </a:lnTo>
                  <a:lnTo>
                    <a:pt x="5064" y="622"/>
                  </a:lnTo>
                  <a:lnTo>
                    <a:pt x="5142" y="579"/>
                  </a:lnTo>
                  <a:lnTo>
                    <a:pt x="5209" y="529"/>
                  </a:lnTo>
                  <a:lnTo>
                    <a:pt x="5254" y="472"/>
                  </a:lnTo>
                  <a:lnTo>
                    <a:pt x="5288" y="408"/>
                  </a:lnTo>
                  <a:lnTo>
                    <a:pt x="5299" y="336"/>
                  </a:lnTo>
                  <a:lnTo>
                    <a:pt x="5288" y="272"/>
                  </a:lnTo>
                  <a:lnTo>
                    <a:pt x="5254" y="208"/>
                  </a:lnTo>
                  <a:lnTo>
                    <a:pt x="5209" y="151"/>
                  </a:lnTo>
                  <a:lnTo>
                    <a:pt x="5142" y="101"/>
                  </a:lnTo>
                  <a:lnTo>
                    <a:pt x="5064" y="58"/>
                  </a:lnTo>
                  <a:lnTo>
                    <a:pt x="4974" y="29"/>
                  </a:lnTo>
                  <a:lnTo>
                    <a:pt x="4873" y="8"/>
                  </a:lnTo>
                  <a:lnTo>
                    <a:pt x="47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35356" y="2366125"/>
              <a:ext cx="107687" cy="16975"/>
            </a:xfrm>
            <a:custGeom>
              <a:avLst/>
              <a:gdLst/>
              <a:ahLst/>
              <a:cxnLst/>
              <a:rect l="l" t="t" r="r" b="b"/>
              <a:pathLst>
                <a:path w="6632" h="679" extrusionOk="0">
                  <a:moveTo>
                    <a:pt x="527" y="0"/>
                  </a:moveTo>
                  <a:lnTo>
                    <a:pt x="427" y="7"/>
                  </a:lnTo>
                  <a:lnTo>
                    <a:pt x="326" y="29"/>
                  </a:lnTo>
                  <a:lnTo>
                    <a:pt x="236" y="57"/>
                  </a:lnTo>
                  <a:lnTo>
                    <a:pt x="158" y="100"/>
                  </a:lnTo>
                  <a:lnTo>
                    <a:pt x="91" y="150"/>
                  </a:lnTo>
                  <a:lnTo>
                    <a:pt x="46" y="207"/>
                  </a:lnTo>
                  <a:lnTo>
                    <a:pt x="12" y="271"/>
                  </a:lnTo>
                  <a:lnTo>
                    <a:pt x="1" y="343"/>
                  </a:lnTo>
                  <a:lnTo>
                    <a:pt x="12" y="407"/>
                  </a:lnTo>
                  <a:lnTo>
                    <a:pt x="46" y="471"/>
                  </a:lnTo>
                  <a:lnTo>
                    <a:pt x="91" y="528"/>
                  </a:lnTo>
                  <a:lnTo>
                    <a:pt x="158" y="578"/>
                  </a:lnTo>
                  <a:lnTo>
                    <a:pt x="236" y="621"/>
                  </a:lnTo>
                  <a:lnTo>
                    <a:pt x="326" y="650"/>
                  </a:lnTo>
                  <a:lnTo>
                    <a:pt x="427" y="671"/>
                  </a:lnTo>
                  <a:lnTo>
                    <a:pt x="527" y="678"/>
                  </a:lnTo>
                  <a:lnTo>
                    <a:pt x="6105" y="678"/>
                  </a:lnTo>
                  <a:lnTo>
                    <a:pt x="6206" y="671"/>
                  </a:lnTo>
                  <a:lnTo>
                    <a:pt x="6307" y="650"/>
                  </a:lnTo>
                  <a:lnTo>
                    <a:pt x="6397" y="621"/>
                  </a:lnTo>
                  <a:lnTo>
                    <a:pt x="6475" y="578"/>
                  </a:lnTo>
                  <a:lnTo>
                    <a:pt x="6542" y="528"/>
                  </a:lnTo>
                  <a:lnTo>
                    <a:pt x="6587" y="471"/>
                  </a:lnTo>
                  <a:lnTo>
                    <a:pt x="6621" y="407"/>
                  </a:lnTo>
                  <a:lnTo>
                    <a:pt x="6632" y="343"/>
                  </a:lnTo>
                  <a:lnTo>
                    <a:pt x="6621" y="271"/>
                  </a:lnTo>
                  <a:lnTo>
                    <a:pt x="6587" y="207"/>
                  </a:lnTo>
                  <a:lnTo>
                    <a:pt x="6542" y="150"/>
                  </a:lnTo>
                  <a:lnTo>
                    <a:pt x="6475" y="100"/>
                  </a:lnTo>
                  <a:lnTo>
                    <a:pt x="6397" y="57"/>
                  </a:lnTo>
                  <a:lnTo>
                    <a:pt x="6307" y="29"/>
                  </a:lnTo>
                  <a:lnTo>
                    <a:pt x="6206" y="7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2535356" y="2238500"/>
              <a:ext cx="129868" cy="59825"/>
            </a:xfrm>
            <a:custGeom>
              <a:avLst/>
              <a:gdLst/>
              <a:ahLst/>
              <a:cxnLst/>
              <a:rect l="l" t="t" r="r" b="b"/>
              <a:pathLst>
                <a:path w="7998" h="2393" extrusionOk="0">
                  <a:moveTo>
                    <a:pt x="6911" y="672"/>
                  </a:moveTo>
                  <a:lnTo>
                    <a:pt x="6934" y="679"/>
                  </a:lnTo>
                  <a:lnTo>
                    <a:pt x="6945" y="693"/>
                  </a:lnTo>
                  <a:lnTo>
                    <a:pt x="6945" y="1700"/>
                  </a:lnTo>
                  <a:lnTo>
                    <a:pt x="6934" y="1714"/>
                  </a:lnTo>
                  <a:lnTo>
                    <a:pt x="6911" y="1721"/>
                  </a:lnTo>
                  <a:lnTo>
                    <a:pt x="1098" y="1721"/>
                  </a:lnTo>
                  <a:lnTo>
                    <a:pt x="1076" y="1714"/>
                  </a:lnTo>
                  <a:lnTo>
                    <a:pt x="1064" y="1700"/>
                  </a:lnTo>
                  <a:lnTo>
                    <a:pt x="1064" y="693"/>
                  </a:lnTo>
                  <a:lnTo>
                    <a:pt x="1076" y="679"/>
                  </a:lnTo>
                  <a:lnTo>
                    <a:pt x="1098" y="672"/>
                  </a:lnTo>
                  <a:close/>
                  <a:moveTo>
                    <a:pt x="986" y="1"/>
                  </a:moveTo>
                  <a:lnTo>
                    <a:pt x="874" y="15"/>
                  </a:lnTo>
                  <a:lnTo>
                    <a:pt x="773" y="29"/>
                  </a:lnTo>
                  <a:lnTo>
                    <a:pt x="672" y="50"/>
                  </a:lnTo>
                  <a:lnTo>
                    <a:pt x="572" y="79"/>
                  </a:lnTo>
                  <a:lnTo>
                    <a:pt x="482" y="115"/>
                  </a:lnTo>
                  <a:lnTo>
                    <a:pt x="404" y="158"/>
                  </a:lnTo>
                  <a:lnTo>
                    <a:pt x="325" y="200"/>
                  </a:lnTo>
                  <a:lnTo>
                    <a:pt x="258" y="250"/>
                  </a:lnTo>
                  <a:lnTo>
                    <a:pt x="191" y="307"/>
                  </a:lnTo>
                  <a:lnTo>
                    <a:pt x="135" y="365"/>
                  </a:lnTo>
                  <a:lnTo>
                    <a:pt x="90" y="422"/>
                  </a:lnTo>
                  <a:lnTo>
                    <a:pt x="56" y="486"/>
                  </a:lnTo>
                  <a:lnTo>
                    <a:pt x="23" y="550"/>
                  </a:lnTo>
                  <a:lnTo>
                    <a:pt x="12" y="622"/>
                  </a:lnTo>
                  <a:lnTo>
                    <a:pt x="0" y="693"/>
                  </a:lnTo>
                  <a:lnTo>
                    <a:pt x="0" y="1700"/>
                  </a:lnTo>
                  <a:lnTo>
                    <a:pt x="12" y="1771"/>
                  </a:lnTo>
                  <a:lnTo>
                    <a:pt x="23" y="1835"/>
                  </a:lnTo>
                  <a:lnTo>
                    <a:pt x="56" y="1907"/>
                  </a:lnTo>
                  <a:lnTo>
                    <a:pt x="90" y="1964"/>
                  </a:lnTo>
                  <a:lnTo>
                    <a:pt x="135" y="2028"/>
                  </a:lnTo>
                  <a:lnTo>
                    <a:pt x="191" y="2085"/>
                  </a:lnTo>
                  <a:lnTo>
                    <a:pt x="258" y="2142"/>
                  </a:lnTo>
                  <a:lnTo>
                    <a:pt x="325" y="2185"/>
                  </a:lnTo>
                  <a:lnTo>
                    <a:pt x="404" y="2235"/>
                  </a:lnTo>
                  <a:lnTo>
                    <a:pt x="482" y="2271"/>
                  </a:lnTo>
                  <a:lnTo>
                    <a:pt x="572" y="2306"/>
                  </a:lnTo>
                  <a:lnTo>
                    <a:pt x="672" y="2335"/>
                  </a:lnTo>
                  <a:lnTo>
                    <a:pt x="773" y="2364"/>
                  </a:lnTo>
                  <a:lnTo>
                    <a:pt x="874" y="2378"/>
                  </a:lnTo>
                  <a:lnTo>
                    <a:pt x="986" y="2385"/>
                  </a:lnTo>
                  <a:lnTo>
                    <a:pt x="1098" y="2392"/>
                  </a:lnTo>
                  <a:lnTo>
                    <a:pt x="6911" y="2392"/>
                  </a:lnTo>
                  <a:lnTo>
                    <a:pt x="7023" y="2385"/>
                  </a:lnTo>
                  <a:lnTo>
                    <a:pt x="7124" y="2378"/>
                  </a:lnTo>
                  <a:lnTo>
                    <a:pt x="7236" y="2364"/>
                  </a:lnTo>
                  <a:lnTo>
                    <a:pt x="7337" y="2335"/>
                  </a:lnTo>
                  <a:lnTo>
                    <a:pt x="7427" y="2306"/>
                  </a:lnTo>
                  <a:lnTo>
                    <a:pt x="7516" y="2271"/>
                  </a:lnTo>
                  <a:lnTo>
                    <a:pt x="7606" y="2235"/>
                  </a:lnTo>
                  <a:lnTo>
                    <a:pt x="7684" y="2185"/>
                  </a:lnTo>
                  <a:lnTo>
                    <a:pt x="7752" y="2142"/>
                  </a:lnTo>
                  <a:lnTo>
                    <a:pt x="7808" y="2085"/>
                  </a:lnTo>
                  <a:lnTo>
                    <a:pt x="7864" y="2028"/>
                  </a:lnTo>
                  <a:lnTo>
                    <a:pt x="7908" y="1971"/>
                  </a:lnTo>
                  <a:lnTo>
                    <a:pt x="7953" y="1907"/>
                  </a:lnTo>
                  <a:lnTo>
                    <a:pt x="7976" y="1835"/>
                  </a:lnTo>
                  <a:lnTo>
                    <a:pt x="7998" y="1771"/>
                  </a:lnTo>
                  <a:lnTo>
                    <a:pt x="7998" y="1700"/>
                  </a:lnTo>
                  <a:lnTo>
                    <a:pt x="7998" y="693"/>
                  </a:lnTo>
                  <a:lnTo>
                    <a:pt x="7998" y="622"/>
                  </a:lnTo>
                  <a:lnTo>
                    <a:pt x="7976" y="550"/>
                  </a:lnTo>
                  <a:lnTo>
                    <a:pt x="7953" y="486"/>
                  </a:lnTo>
                  <a:lnTo>
                    <a:pt x="7908" y="422"/>
                  </a:lnTo>
                  <a:lnTo>
                    <a:pt x="7864" y="365"/>
                  </a:lnTo>
                  <a:lnTo>
                    <a:pt x="7808" y="307"/>
                  </a:lnTo>
                  <a:lnTo>
                    <a:pt x="7752" y="250"/>
                  </a:lnTo>
                  <a:lnTo>
                    <a:pt x="7684" y="200"/>
                  </a:lnTo>
                  <a:lnTo>
                    <a:pt x="7606" y="158"/>
                  </a:lnTo>
                  <a:lnTo>
                    <a:pt x="7516" y="115"/>
                  </a:lnTo>
                  <a:lnTo>
                    <a:pt x="7427" y="79"/>
                  </a:lnTo>
                  <a:lnTo>
                    <a:pt x="7337" y="50"/>
                  </a:lnTo>
                  <a:lnTo>
                    <a:pt x="7236" y="29"/>
                  </a:lnTo>
                  <a:lnTo>
                    <a:pt x="7124" y="15"/>
                  </a:lnTo>
                  <a:lnTo>
                    <a:pt x="7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535356" y="2323100"/>
              <a:ext cx="129315" cy="16975"/>
            </a:xfrm>
            <a:custGeom>
              <a:avLst/>
              <a:gdLst/>
              <a:ahLst/>
              <a:cxnLst/>
              <a:rect l="l" t="t" r="r" b="b"/>
              <a:pathLst>
                <a:path w="7964" h="679" extrusionOk="0">
                  <a:moveTo>
                    <a:pt x="526" y="1"/>
                  </a:moveTo>
                  <a:lnTo>
                    <a:pt x="426" y="8"/>
                  </a:lnTo>
                  <a:lnTo>
                    <a:pt x="325" y="29"/>
                  </a:lnTo>
                  <a:lnTo>
                    <a:pt x="235" y="58"/>
                  </a:lnTo>
                  <a:lnTo>
                    <a:pt x="157" y="100"/>
                  </a:lnTo>
                  <a:lnTo>
                    <a:pt x="90" y="150"/>
                  </a:lnTo>
                  <a:lnTo>
                    <a:pt x="45" y="208"/>
                  </a:lnTo>
                  <a:lnTo>
                    <a:pt x="11" y="272"/>
                  </a:lnTo>
                  <a:lnTo>
                    <a:pt x="0" y="343"/>
                  </a:lnTo>
                  <a:lnTo>
                    <a:pt x="11" y="407"/>
                  </a:lnTo>
                  <a:lnTo>
                    <a:pt x="45" y="472"/>
                  </a:lnTo>
                  <a:lnTo>
                    <a:pt x="90" y="529"/>
                  </a:lnTo>
                  <a:lnTo>
                    <a:pt x="157" y="579"/>
                  </a:lnTo>
                  <a:lnTo>
                    <a:pt x="235" y="622"/>
                  </a:lnTo>
                  <a:lnTo>
                    <a:pt x="325" y="650"/>
                  </a:lnTo>
                  <a:lnTo>
                    <a:pt x="426" y="672"/>
                  </a:lnTo>
                  <a:lnTo>
                    <a:pt x="526" y="679"/>
                  </a:lnTo>
                  <a:lnTo>
                    <a:pt x="7437" y="679"/>
                  </a:lnTo>
                  <a:lnTo>
                    <a:pt x="7538" y="672"/>
                  </a:lnTo>
                  <a:lnTo>
                    <a:pt x="7639" y="650"/>
                  </a:lnTo>
                  <a:lnTo>
                    <a:pt x="7729" y="622"/>
                  </a:lnTo>
                  <a:lnTo>
                    <a:pt x="7807" y="579"/>
                  </a:lnTo>
                  <a:lnTo>
                    <a:pt x="7874" y="529"/>
                  </a:lnTo>
                  <a:lnTo>
                    <a:pt x="7919" y="472"/>
                  </a:lnTo>
                  <a:lnTo>
                    <a:pt x="7953" y="407"/>
                  </a:lnTo>
                  <a:lnTo>
                    <a:pt x="7964" y="343"/>
                  </a:lnTo>
                  <a:lnTo>
                    <a:pt x="7953" y="272"/>
                  </a:lnTo>
                  <a:lnTo>
                    <a:pt x="7919" y="208"/>
                  </a:lnTo>
                  <a:lnTo>
                    <a:pt x="7874" y="150"/>
                  </a:lnTo>
                  <a:lnTo>
                    <a:pt x="7807" y="100"/>
                  </a:lnTo>
                  <a:lnTo>
                    <a:pt x="7729" y="58"/>
                  </a:lnTo>
                  <a:lnTo>
                    <a:pt x="7639" y="29"/>
                  </a:lnTo>
                  <a:lnTo>
                    <a:pt x="7538" y="8"/>
                  </a:lnTo>
                  <a:lnTo>
                    <a:pt x="7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flipH="1">
              <a:off x="2433855" y="2196725"/>
              <a:ext cx="439435" cy="431425"/>
            </a:xfrm>
            <a:custGeom>
              <a:avLst/>
              <a:gdLst/>
              <a:ahLst/>
              <a:cxnLst/>
              <a:rect l="l" t="t" r="r" b="b"/>
              <a:pathLst>
                <a:path w="27063" h="17257" extrusionOk="0">
                  <a:moveTo>
                    <a:pt x="24542" y="1043"/>
                  </a:moveTo>
                  <a:lnTo>
                    <a:pt x="25651" y="2328"/>
                  </a:lnTo>
                  <a:lnTo>
                    <a:pt x="23444" y="2328"/>
                  </a:lnTo>
                  <a:lnTo>
                    <a:pt x="24542" y="1043"/>
                  </a:lnTo>
                  <a:close/>
                  <a:moveTo>
                    <a:pt x="15189" y="11152"/>
                  </a:moveTo>
                  <a:lnTo>
                    <a:pt x="15189" y="15315"/>
                  </a:lnTo>
                  <a:lnTo>
                    <a:pt x="13531" y="15315"/>
                  </a:lnTo>
                  <a:lnTo>
                    <a:pt x="13531" y="11152"/>
                  </a:lnTo>
                  <a:close/>
                  <a:moveTo>
                    <a:pt x="20958" y="12359"/>
                  </a:moveTo>
                  <a:lnTo>
                    <a:pt x="20958" y="15315"/>
                  </a:lnTo>
                  <a:lnTo>
                    <a:pt x="19300" y="15315"/>
                  </a:lnTo>
                  <a:lnTo>
                    <a:pt x="19300" y="12359"/>
                  </a:lnTo>
                  <a:close/>
                  <a:moveTo>
                    <a:pt x="3652" y="14951"/>
                  </a:moveTo>
                  <a:lnTo>
                    <a:pt x="3652" y="16350"/>
                  </a:lnTo>
                  <a:lnTo>
                    <a:pt x="1636" y="15650"/>
                  </a:lnTo>
                  <a:lnTo>
                    <a:pt x="3652" y="14951"/>
                  </a:lnTo>
                  <a:close/>
                  <a:moveTo>
                    <a:pt x="24542" y="1"/>
                  </a:moveTo>
                  <a:lnTo>
                    <a:pt x="24475" y="8"/>
                  </a:lnTo>
                  <a:lnTo>
                    <a:pt x="24407" y="15"/>
                  </a:lnTo>
                  <a:lnTo>
                    <a:pt x="24340" y="29"/>
                  </a:lnTo>
                  <a:lnTo>
                    <a:pt x="24273" y="51"/>
                  </a:lnTo>
                  <a:lnTo>
                    <a:pt x="24217" y="79"/>
                  </a:lnTo>
                  <a:lnTo>
                    <a:pt x="24161" y="108"/>
                  </a:lnTo>
                  <a:lnTo>
                    <a:pt x="24116" y="144"/>
                  </a:lnTo>
                  <a:lnTo>
                    <a:pt x="24083" y="179"/>
                  </a:lnTo>
                  <a:lnTo>
                    <a:pt x="22089" y="2507"/>
                  </a:lnTo>
                  <a:lnTo>
                    <a:pt x="22055" y="2550"/>
                  </a:lnTo>
                  <a:lnTo>
                    <a:pt x="22044" y="2592"/>
                  </a:lnTo>
                  <a:lnTo>
                    <a:pt x="22033" y="2628"/>
                  </a:lnTo>
                  <a:lnTo>
                    <a:pt x="22022" y="2678"/>
                  </a:lnTo>
                  <a:lnTo>
                    <a:pt x="22033" y="2721"/>
                  </a:lnTo>
                  <a:lnTo>
                    <a:pt x="22044" y="2757"/>
                  </a:lnTo>
                  <a:lnTo>
                    <a:pt x="22066" y="2800"/>
                  </a:lnTo>
                  <a:lnTo>
                    <a:pt x="22100" y="2842"/>
                  </a:lnTo>
                  <a:lnTo>
                    <a:pt x="22134" y="2878"/>
                  </a:lnTo>
                  <a:lnTo>
                    <a:pt x="22178" y="2907"/>
                  </a:lnTo>
                  <a:lnTo>
                    <a:pt x="22234" y="2935"/>
                  </a:lnTo>
                  <a:lnTo>
                    <a:pt x="22290" y="2964"/>
                  </a:lnTo>
                  <a:lnTo>
                    <a:pt x="22358" y="2978"/>
                  </a:lnTo>
                  <a:lnTo>
                    <a:pt x="22414" y="2992"/>
                  </a:lnTo>
                  <a:lnTo>
                    <a:pt x="22481" y="2999"/>
                  </a:lnTo>
                  <a:lnTo>
                    <a:pt x="22548" y="3007"/>
                  </a:lnTo>
                  <a:lnTo>
                    <a:pt x="24015" y="3007"/>
                  </a:lnTo>
                  <a:lnTo>
                    <a:pt x="24015" y="15315"/>
                  </a:lnTo>
                  <a:lnTo>
                    <a:pt x="22010" y="15315"/>
                  </a:lnTo>
                  <a:lnTo>
                    <a:pt x="22010" y="12023"/>
                  </a:lnTo>
                  <a:lnTo>
                    <a:pt x="21999" y="11952"/>
                  </a:lnTo>
                  <a:lnTo>
                    <a:pt x="21966" y="11888"/>
                  </a:lnTo>
                  <a:lnTo>
                    <a:pt x="21921" y="11831"/>
                  </a:lnTo>
                  <a:lnTo>
                    <a:pt x="21854" y="11781"/>
                  </a:lnTo>
                  <a:lnTo>
                    <a:pt x="21775" y="11738"/>
                  </a:lnTo>
                  <a:lnTo>
                    <a:pt x="21686" y="11709"/>
                  </a:lnTo>
                  <a:lnTo>
                    <a:pt x="21585" y="11688"/>
                  </a:lnTo>
                  <a:lnTo>
                    <a:pt x="21484" y="11681"/>
                  </a:lnTo>
                  <a:lnTo>
                    <a:pt x="18773" y="11681"/>
                  </a:lnTo>
                  <a:lnTo>
                    <a:pt x="18673" y="11688"/>
                  </a:lnTo>
                  <a:lnTo>
                    <a:pt x="18572" y="11709"/>
                  </a:lnTo>
                  <a:lnTo>
                    <a:pt x="18482" y="11738"/>
                  </a:lnTo>
                  <a:lnTo>
                    <a:pt x="18404" y="11781"/>
                  </a:lnTo>
                  <a:lnTo>
                    <a:pt x="18337" y="11831"/>
                  </a:lnTo>
                  <a:lnTo>
                    <a:pt x="18292" y="11888"/>
                  </a:lnTo>
                  <a:lnTo>
                    <a:pt x="18258" y="11952"/>
                  </a:lnTo>
                  <a:lnTo>
                    <a:pt x="18247" y="12023"/>
                  </a:lnTo>
                  <a:lnTo>
                    <a:pt x="18247" y="15315"/>
                  </a:lnTo>
                  <a:lnTo>
                    <a:pt x="16242" y="15315"/>
                  </a:lnTo>
                  <a:lnTo>
                    <a:pt x="16242" y="10810"/>
                  </a:lnTo>
                  <a:lnTo>
                    <a:pt x="16231" y="10746"/>
                  </a:lnTo>
                  <a:lnTo>
                    <a:pt x="16197" y="10681"/>
                  </a:lnTo>
                  <a:lnTo>
                    <a:pt x="16152" y="10624"/>
                  </a:lnTo>
                  <a:lnTo>
                    <a:pt x="16085" y="10574"/>
                  </a:lnTo>
                  <a:lnTo>
                    <a:pt x="16007" y="10531"/>
                  </a:lnTo>
                  <a:lnTo>
                    <a:pt x="15917" y="10503"/>
                  </a:lnTo>
                  <a:lnTo>
                    <a:pt x="15816" y="10481"/>
                  </a:lnTo>
                  <a:lnTo>
                    <a:pt x="15715" y="10474"/>
                  </a:lnTo>
                  <a:lnTo>
                    <a:pt x="13005" y="10474"/>
                  </a:lnTo>
                  <a:lnTo>
                    <a:pt x="12904" y="10481"/>
                  </a:lnTo>
                  <a:lnTo>
                    <a:pt x="12803" y="10503"/>
                  </a:lnTo>
                  <a:lnTo>
                    <a:pt x="12714" y="10531"/>
                  </a:lnTo>
                  <a:lnTo>
                    <a:pt x="12635" y="10574"/>
                  </a:lnTo>
                  <a:lnTo>
                    <a:pt x="12568" y="10624"/>
                  </a:lnTo>
                  <a:lnTo>
                    <a:pt x="12523" y="10681"/>
                  </a:lnTo>
                  <a:lnTo>
                    <a:pt x="12490" y="10746"/>
                  </a:lnTo>
                  <a:lnTo>
                    <a:pt x="12478" y="10810"/>
                  </a:lnTo>
                  <a:lnTo>
                    <a:pt x="12478" y="15315"/>
                  </a:lnTo>
                  <a:lnTo>
                    <a:pt x="10473" y="15315"/>
                  </a:lnTo>
                  <a:lnTo>
                    <a:pt x="10473" y="9603"/>
                  </a:lnTo>
                  <a:lnTo>
                    <a:pt x="10462" y="9539"/>
                  </a:lnTo>
                  <a:lnTo>
                    <a:pt x="10429" y="9475"/>
                  </a:lnTo>
                  <a:lnTo>
                    <a:pt x="10384" y="9418"/>
                  </a:lnTo>
                  <a:lnTo>
                    <a:pt x="10317" y="9368"/>
                  </a:lnTo>
                  <a:lnTo>
                    <a:pt x="10238" y="9325"/>
                  </a:lnTo>
                  <a:lnTo>
                    <a:pt x="10149" y="9296"/>
                  </a:lnTo>
                  <a:lnTo>
                    <a:pt x="10048" y="9275"/>
                  </a:lnTo>
                  <a:lnTo>
                    <a:pt x="9947" y="9268"/>
                  </a:lnTo>
                  <a:lnTo>
                    <a:pt x="7236" y="9268"/>
                  </a:lnTo>
                  <a:lnTo>
                    <a:pt x="7135" y="9275"/>
                  </a:lnTo>
                  <a:lnTo>
                    <a:pt x="7035" y="9296"/>
                  </a:lnTo>
                  <a:lnTo>
                    <a:pt x="6945" y="9325"/>
                  </a:lnTo>
                  <a:lnTo>
                    <a:pt x="6867" y="9368"/>
                  </a:lnTo>
                  <a:lnTo>
                    <a:pt x="6799" y="9418"/>
                  </a:lnTo>
                  <a:lnTo>
                    <a:pt x="6755" y="9475"/>
                  </a:lnTo>
                  <a:lnTo>
                    <a:pt x="6721" y="9539"/>
                  </a:lnTo>
                  <a:lnTo>
                    <a:pt x="6710" y="9603"/>
                  </a:lnTo>
                  <a:lnTo>
                    <a:pt x="6710" y="11195"/>
                  </a:lnTo>
                  <a:lnTo>
                    <a:pt x="6721" y="11267"/>
                  </a:lnTo>
                  <a:lnTo>
                    <a:pt x="6755" y="11331"/>
                  </a:lnTo>
                  <a:lnTo>
                    <a:pt x="6799" y="11388"/>
                  </a:lnTo>
                  <a:lnTo>
                    <a:pt x="6867" y="11438"/>
                  </a:lnTo>
                  <a:lnTo>
                    <a:pt x="6945" y="11474"/>
                  </a:lnTo>
                  <a:lnTo>
                    <a:pt x="7035" y="11509"/>
                  </a:lnTo>
                  <a:lnTo>
                    <a:pt x="7135" y="11524"/>
                  </a:lnTo>
                  <a:lnTo>
                    <a:pt x="7236" y="11531"/>
                  </a:lnTo>
                  <a:lnTo>
                    <a:pt x="7348" y="11524"/>
                  </a:lnTo>
                  <a:lnTo>
                    <a:pt x="7449" y="11509"/>
                  </a:lnTo>
                  <a:lnTo>
                    <a:pt x="7539" y="11474"/>
                  </a:lnTo>
                  <a:lnTo>
                    <a:pt x="7617" y="11438"/>
                  </a:lnTo>
                  <a:lnTo>
                    <a:pt x="7673" y="11388"/>
                  </a:lnTo>
                  <a:lnTo>
                    <a:pt x="7729" y="11331"/>
                  </a:lnTo>
                  <a:lnTo>
                    <a:pt x="7763" y="11267"/>
                  </a:lnTo>
                  <a:lnTo>
                    <a:pt x="7774" y="11195"/>
                  </a:lnTo>
                  <a:lnTo>
                    <a:pt x="7774" y="9946"/>
                  </a:lnTo>
                  <a:lnTo>
                    <a:pt x="9420" y="9946"/>
                  </a:lnTo>
                  <a:lnTo>
                    <a:pt x="9420" y="15315"/>
                  </a:lnTo>
                  <a:lnTo>
                    <a:pt x="7774" y="15315"/>
                  </a:lnTo>
                  <a:lnTo>
                    <a:pt x="7774" y="14279"/>
                  </a:lnTo>
                  <a:lnTo>
                    <a:pt x="7763" y="14215"/>
                  </a:lnTo>
                  <a:lnTo>
                    <a:pt x="7729" y="14151"/>
                  </a:lnTo>
                  <a:lnTo>
                    <a:pt x="7673" y="14094"/>
                  </a:lnTo>
                  <a:lnTo>
                    <a:pt x="7617" y="14044"/>
                  </a:lnTo>
                  <a:lnTo>
                    <a:pt x="7539" y="14001"/>
                  </a:lnTo>
                  <a:lnTo>
                    <a:pt x="7449" y="13972"/>
                  </a:lnTo>
                  <a:lnTo>
                    <a:pt x="7348" y="13951"/>
                  </a:lnTo>
                  <a:lnTo>
                    <a:pt x="7236" y="13944"/>
                  </a:lnTo>
                  <a:lnTo>
                    <a:pt x="7135" y="13951"/>
                  </a:lnTo>
                  <a:lnTo>
                    <a:pt x="7035" y="13972"/>
                  </a:lnTo>
                  <a:lnTo>
                    <a:pt x="6945" y="14001"/>
                  </a:lnTo>
                  <a:lnTo>
                    <a:pt x="6867" y="14044"/>
                  </a:lnTo>
                  <a:lnTo>
                    <a:pt x="6799" y="14094"/>
                  </a:lnTo>
                  <a:lnTo>
                    <a:pt x="6755" y="14151"/>
                  </a:lnTo>
                  <a:lnTo>
                    <a:pt x="6721" y="14215"/>
                  </a:lnTo>
                  <a:lnTo>
                    <a:pt x="6710" y="14279"/>
                  </a:lnTo>
                  <a:lnTo>
                    <a:pt x="6710" y="15315"/>
                  </a:lnTo>
                  <a:lnTo>
                    <a:pt x="4705" y="15315"/>
                  </a:lnTo>
                  <a:lnTo>
                    <a:pt x="4705" y="14379"/>
                  </a:lnTo>
                  <a:lnTo>
                    <a:pt x="4705" y="14337"/>
                  </a:lnTo>
                  <a:lnTo>
                    <a:pt x="4694" y="14294"/>
                  </a:lnTo>
                  <a:lnTo>
                    <a:pt x="4671" y="14251"/>
                  </a:lnTo>
                  <a:lnTo>
                    <a:pt x="4638" y="14215"/>
                  </a:lnTo>
                  <a:lnTo>
                    <a:pt x="4604" y="14180"/>
                  </a:lnTo>
                  <a:lnTo>
                    <a:pt x="4559" y="14144"/>
                  </a:lnTo>
                  <a:lnTo>
                    <a:pt x="4503" y="14115"/>
                  </a:lnTo>
                  <a:lnTo>
                    <a:pt x="4447" y="14094"/>
                  </a:lnTo>
                  <a:lnTo>
                    <a:pt x="4391" y="14072"/>
                  </a:lnTo>
                  <a:lnTo>
                    <a:pt x="4324" y="14058"/>
                  </a:lnTo>
                  <a:lnTo>
                    <a:pt x="4257" y="14044"/>
                  </a:lnTo>
                  <a:lnTo>
                    <a:pt x="4122" y="14044"/>
                  </a:lnTo>
                  <a:lnTo>
                    <a:pt x="4055" y="14051"/>
                  </a:lnTo>
                  <a:lnTo>
                    <a:pt x="3988" y="14065"/>
                  </a:lnTo>
                  <a:lnTo>
                    <a:pt x="3921" y="14087"/>
                  </a:lnTo>
                  <a:lnTo>
                    <a:pt x="269" y="15357"/>
                  </a:lnTo>
                  <a:lnTo>
                    <a:pt x="213" y="15379"/>
                  </a:lnTo>
                  <a:lnTo>
                    <a:pt x="157" y="15407"/>
                  </a:lnTo>
                  <a:lnTo>
                    <a:pt x="112" y="15443"/>
                  </a:lnTo>
                  <a:lnTo>
                    <a:pt x="79" y="15479"/>
                  </a:lnTo>
                  <a:lnTo>
                    <a:pt x="45" y="15515"/>
                  </a:lnTo>
                  <a:lnTo>
                    <a:pt x="23" y="15557"/>
                  </a:lnTo>
                  <a:lnTo>
                    <a:pt x="0" y="15607"/>
                  </a:lnTo>
                  <a:lnTo>
                    <a:pt x="0" y="15650"/>
                  </a:lnTo>
                  <a:lnTo>
                    <a:pt x="0" y="15693"/>
                  </a:lnTo>
                  <a:lnTo>
                    <a:pt x="23" y="15743"/>
                  </a:lnTo>
                  <a:lnTo>
                    <a:pt x="45" y="15779"/>
                  </a:lnTo>
                  <a:lnTo>
                    <a:pt x="68" y="15822"/>
                  </a:lnTo>
                  <a:lnTo>
                    <a:pt x="112" y="15857"/>
                  </a:lnTo>
                  <a:lnTo>
                    <a:pt x="157" y="15893"/>
                  </a:lnTo>
                  <a:lnTo>
                    <a:pt x="213" y="15921"/>
                  </a:lnTo>
                  <a:lnTo>
                    <a:pt x="269" y="15943"/>
                  </a:lnTo>
                  <a:lnTo>
                    <a:pt x="3921" y="17214"/>
                  </a:lnTo>
                  <a:lnTo>
                    <a:pt x="3988" y="17235"/>
                  </a:lnTo>
                  <a:lnTo>
                    <a:pt x="4044" y="17249"/>
                  </a:lnTo>
                  <a:lnTo>
                    <a:pt x="4111" y="17257"/>
                  </a:lnTo>
                  <a:lnTo>
                    <a:pt x="4246" y="17257"/>
                  </a:lnTo>
                  <a:lnTo>
                    <a:pt x="4313" y="17242"/>
                  </a:lnTo>
                  <a:lnTo>
                    <a:pt x="4380" y="17228"/>
                  </a:lnTo>
                  <a:lnTo>
                    <a:pt x="4447" y="17207"/>
                  </a:lnTo>
                  <a:lnTo>
                    <a:pt x="4503" y="17185"/>
                  </a:lnTo>
                  <a:lnTo>
                    <a:pt x="4559" y="17157"/>
                  </a:lnTo>
                  <a:lnTo>
                    <a:pt x="4604" y="17121"/>
                  </a:lnTo>
                  <a:lnTo>
                    <a:pt x="4638" y="17085"/>
                  </a:lnTo>
                  <a:lnTo>
                    <a:pt x="4671" y="17049"/>
                  </a:lnTo>
                  <a:lnTo>
                    <a:pt x="4694" y="17007"/>
                  </a:lnTo>
                  <a:lnTo>
                    <a:pt x="4705" y="16964"/>
                  </a:lnTo>
                  <a:lnTo>
                    <a:pt x="4705" y="16921"/>
                  </a:lnTo>
                  <a:lnTo>
                    <a:pt x="4705" y="15986"/>
                  </a:lnTo>
                  <a:lnTo>
                    <a:pt x="24542" y="15986"/>
                  </a:lnTo>
                  <a:lnTo>
                    <a:pt x="24654" y="15979"/>
                  </a:lnTo>
                  <a:lnTo>
                    <a:pt x="24755" y="15957"/>
                  </a:lnTo>
                  <a:lnTo>
                    <a:pt x="24844" y="15929"/>
                  </a:lnTo>
                  <a:lnTo>
                    <a:pt x="24923" y="15886"/>
                  </a:lnTo>
                  <a:lnTo>
                    <a:pt x="24979" y="15836"/>
                  </a:lnTo>
                  <a:lnTo>
                    <a:pt x="25035" y="15779"/>
                  </a:lnTo>
                  <a:lnTo>
                    <a:pt x="25057" y="15714"/>
                  </a:lnTo>
                  <a:lnTo>
                    <a:pt x="25068" y="15650"/>
                  </a:lnTo>
                  <a:lnTo>
                    <a:pt x="25068" y="3007"/>
                  </a:lnTo>
                  <a:lnTo>
                    <a:pt x="26536" y="3007"/>
                  </a:lnTo>
                  <a:lnTo>
                    <a:pt x="26603" y="2999"/>
                  </a:lnTo>
                  <a:lnTo>
                    <a:pt x="26670" y="2992"/>
                  </a:lnTo>
                  <a:lnTo>
                    <a:pt x="26737" y="2978"/>
                  </a:lnTo>
                  <a:lnTo>
                    <a:pt x="26793" y="2964"/>
                  </a:lnTo>
                  <a:lnTo>
                    <a:pt x="26849" y="2935"/>
                  </a:lnTo>
                  <a:lnTo>
                    <a:pt x="26905" y="2907"/>
                  </a:lnTo>
                  <a:lnTo>
                    <a:pt x="26950" y="2878"/>
                  </a:lnTo>
                  <a:lnTo>
                    <a:pt x="26995" y="2842"/>
                  </a:lnTo>
                  <a:lnTo>
                    <a:pt x="27017" y="2800"/>
                  </a:lnTo>
                  <a:lnTo>
                    <a:pt x="27040" y="2757"/>
                  </a:lnTo>
                  <a:lnTo>
                    <a:pt x="27062" y="2721"/>
                  </a:lnTo>
                  <a:lnTo>
                    <a:pt x="27062" y="2678"/>
                  </a:lnTo>
                  <a:lnTo>
                    <a:pt x="27062" y="2628"/>
                  </a:lnTo>
                  <a:lnTo>
                    <a:pt x="27051" y="2592"/>
                  </a:lnTo>
                  <a:lnTo>
                    <a:pt x="27029" y="2550"/>
                  </a:lnTo>
                  <a:lnTo>
                    <a:pt x="26995" y="2507"/>
                  </a:lnTo>
                  <a:lnTo>
                    <a:pt x="25012" y="179"/>
                  </a:lnTo>
                  <a:lnTo>
                    <a:pt x="24968" y="144"/>
                  </a:lnTo>
                  <a:lnTo>
                    <a:pt x="24923" y="108"/>
                  </a:lnTo>
                  <a:lnTo>
                    <a:pt x="24867" y="79"/>
                  </a:lnTo>
                  <a:lnTo>
                    <a:pt x="24811" y="51"/>
                  </a:lnTo>
                  <a:lnTo>
                    <a:pt x="24755" y="29"/>
                  </a:lnTo>
                  <a:lnTo>
                    <a:pt x="24688" y="15"/>
                  </a:lnTo>
                  <a:lnTo>
                    <a:pt x="24620" y="8"/>
                  </a:lnTo>
                  <a:lnTo>
                    <a:pt x="245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flipH="1">
              <a:off x="2747060" y="2503900"/>
              <a:ext cx="17293" cy="16975"/>
            </a:xfrm>
            <a:custGeom>
              <a:avLst/>
              <a:gdLst/>
              <a:ahLst/>
              <a:cxnLst/>
              <a:rect l="l" t="t" r="r" b="b"/>
              <a:pathLst>
                <a:path w="1065" h="679" extrusionOk="0">
                  <a:moveTo>
                    <a:pt x="527" y="1"/>
                  </a:moveTo>
                  <a:lnTo>
                    <a:pt x="426" y="8"/>
                  </a:lnTo>
                  <a:lnTo>
                    <a:pt x="326" y="29"/>
                  </a:lnTo>
                  <a:lnTo>
                    <a:pt x="236" y="58"/>
                  </a:lnTo>
                  <a:lnTo>
                    <a:pt x="158" y="101"/>
                  </a:lnTo>
                  <a:lnTo>
                    <a:pt x="90" y="151"/>
                  </a:lnTo>
                  <a:lnTo>
                    <a:pt x="46" y="208"/>
                  </a:lnTo>
                  <a:lnTo>
                    <a:pt x="12" y="272"/>
                  </a:lnTo>
                  <a:lnTo>
                    <a:pt x="1" y="336"/>
                  </a:lnTo>
                  <a:lnTo>
                    <a:pt x="12" y="408"/>
                  </a:lnTo>
                  <a:lnTo>
                    <a:pt x="46" y="472"/>
                  </a:lnTo>
                  <a:lnTo>
                    <a:pt x="90" y="529"/>
                  </a:lnTo>
                  <a:lnTo>
                    <a:pt x="158" y="579"/>
                  </a:lnTo>
                  <a:lnTo>
                    <a:pt x="236" y="622"/>
                  </a:lnTo>
                  <a:lnTo>
                    <a:pt x="326" y="650"/>
                  </a:lnTo>
                  <a:lnTo>
                    <a:pt x="426" y="672"/>
                  </a:lnTo>
                  <a:lnTo>
                    <a:pt x="527" y="679"/>
                  </a:lnTo>
                  <a:lnTo>
                    <a:pt x="639" y="672"/>
                  </a:lnTo>
                  <a:lnTo>
                    <a:pt x="740" y="650"/>
                  </a:lnTo>
                  <a:lnTo>
                    <a:pt x="830" y="622"/>
                  </a:lnTo>
                  <a:lnTo>
                    <a:pt x="908" y="579"/>
                  </a:lnTo>
                  <a:lnTo>
                    <a:pt x="964" y="529"/>
                  </a:lnTo>
                  <a:lnTo>
                    <a:pt x="1020" y="472"/>
                  </a:lnTo>
                  <a:lnTo>
                    <a:pt x="1054" y="408"/>
                  </a:lnTo>
                  <a:lnTo>
                    <a:pt x="1065" y="343"/>
                  </a:lnTo>
                  <a:lnTo>
                    <a:pt x="1065" y="336"/>
                  </a:lnTo>
                  <a:lnTo>
                    <a:pt x="1054" y="272"/>
                  </a:lnTo>
                  <a:lnTo>
                    <a:pt x="1020" y="208"/>
                  </a:lnTo>
                  <a:lnTo>
                    <a:pt x="964" y="151"/>
                  </a:lnTo>
                  <a:lnTo>
                    <a:pt x="908" y="101"/>
                  </a:lnTo>
                  <a:lnTo>
                    <a:pt x="830" y="58"/>
                  </a:lnTo>
                  <a:lnTo>
                    <a:pt x="740" y="29"/>
                  </a:lnTo>
                  <a:lnTo>
                    <a:pt x="639" y="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816807" y="1703888"/>
            <a:ext cx="436155" cy="431225"/>
            <a:chOff x="3044970" y="3052925"/>
            <a:chExt cx="436155" cy="431225"/>
          </a:xfrm>
        </p:grpSpPr>
        <p:sp>
          <p:nvSpPr>
            <p:cNvPr id="421" name="Google Shape;421;p39"/>
            <p:cNvSpPr/>
            <p:nvPr/>
          </p:nvSpPr>
          <p:spPr>
            <a:xfrm flipH="1">
              <a:off x="3044970" y="3052925"/>
              <a:ext cx="436155" cy="431225"/>
            </a:xfrm>
            <a:custGeom>
              <a:avLst/>
              <a:gdLst/>
              <a:ahLst/>
              <a:cxnLst/>
              <a:rect l="l" t="t" r="r" b="b"/>
              <a:pathLst>
                <a:path w="26861" h="17249" extrusionOk="0">
                  <a:moveTo>
                    <a:pt x="15671" y="4419"/>
                  </a:moveTo>
                  <a:lnTo>
                    <a:pt x="15962" y="4426"/>
                  </a:lnTo>
                  <a:lnTo>
                    <a:pt x="16096" y="4441"/>
                  </a:lnTo>
                  <a:lnTo>
                    <a:pt x="16242" y="4462"/>
                  </a:lnTo>
                  <a:lnTo>
                    <a:pt x="16376" y="4476"/>
                  </a:lnTo>
                  <a:lnTo>
                    <a:pt x="16511" y="4505"/>
                  </a:lnTo>
                  <a:lnTo>
                    <a:pt x="16634" y="4533"/>
                  </a:lnTo>
                  <a:lnTo>
                    <a:pt x="16768" y="4569"/>
                  </a:lnTo>
                  <a:lnTo>
                    <a:pt x="16892" y="4605"/>
                  </a:lnTo>
                  <a:lnTo>
                    <a:pt x="17015" y="4648"/>
                  </a:lnTo>
                  <a:lnTo>
                    <a:pt x="17127" y="4691"/>
                  </a:lnTo>
                  <a:lnTo>
                    <a:pt x="17239" y="4740"/>
                  </a:lnTo>
                  <a:lnTo>
                    <a:pt x="17351" y="4798"/>
                  </a:lnTo>
                  <a:lnTo>
                    <a:pt x="17463" y="4855"/>
                  </a:lnTo>
                  <a:lnTo>
                    <a:pt x="17564" y="4912"/>
                  </a:lnTo>
                  <a:lnTo>
                    <a:pt x="17653" y="4976"/>
                  </a:lnTo>
                  <a:lnTo>
                    <a:pt x="17743" y="5047"/>
                  </a:lnTo>
                  <a:lnTo>
                    <a:pt x="17833" y="5119"/>
                  </a:lnTo>
                  <a:lnTo>
                    <a:pt x="18001" y="5269"/>
                  </a:lnTo>
                  <a:lnTo>
                    <a:pt x="18135" y="5440"/>
                  </a:lnTo>
                  <a:lnTo>
                    <a:pt x="18258" y="5611"/>
                  </a:lnTo>
                  <a:lnTo>
                    <a:pt x="18370" y="5804"/>
                  </a:lnTo>
                  <a:lnTo>
                    <a:pt x="18057" y="5840"/>
                  </a:lnTo>
                  <a:lnTo>
                    <a:pt x="17754" y="5861"/>
                  </a:lnTo>
                  <a:lnTo>
                    <a:pt x="17463" y="5861"/>
                  </a:lnTo>
                  <a:lnTo>
                    <a:pt x="17172" y="5847"/>
                  </a:lnTo>
                  <a:lnTo>
                    <a:pt x="17037" y="5840"/>
                  </a:lnTo>
                  <a:lnTo>
                    <a:pt x="16892" y="5819"/>
                  </a:lnTo>
                  <a:lnTo>
                    <a:pt x="16757" y="5797"/>
                  </a:lnTo>
                  <a:lnTo>
                    <a:pt x="16623" y="5776"/>
                  </a:lnTo>
                  <a:lnTo>
                    <a:pt x="16500" y="5747"/>
                  </a:lnTo>
                  <a:lnTo>
                    <a:pt x="16365" y="5711"/>
                  </a:lnTo>
                  <a:lnTo>
                    <a:pt x="16242" y="5676"/>
                  </a:lnTo>
                  <a:lnTo>
                    <a:pt x="16119" y="5633"/>
                  </a:lnTo>
                  <a:lnTo>
                    <a:pt x="16007" y="5583"/>
                  </a:lnTo>
                  <a:lnTo>
                    <a:pt x="15895" y="5533"/>
                  </a:lnTo>
                  <a:lnTo>
                    <a:pt x="15783" y="5483"/>
                  </a:lnTo>
                  <a:lnTo>
                    <a:pt x="15682" y="5426"/>
                  </a:lnTo>
                  <a:lnTo>
                    <a:pt x="15581" y="5362"/>
                  </a:lnTo>
                  <a:lnTo>
                    <a:pt x="15480" y="5297"/>
                  </a:lnTo>
                  <a:lnTo>
                    <a:pt x="15391" y="5233"/>
                  </a:lnTo>
                  <a:lnTo>
                    <a:pt x="15301" y="5162"/>
                  </a:lnTo>
                  <a:lnTo>
                    <a:pt x="15133" y="5005"/>
                  </a:lnTo>
                  <a:lnTo>
                    <a:pt x="14999" y="4840"/>
                  </a:lnTo>
                  <a:lnTo>
                    <a:pt x="14875" y="4662"/>
                  </a:lnTo>
                  <a:lnTo>
                    <a:pt x="14775" y="4476"/>
                  </a:lnTo>
                  <a:lnTo>
                    <a:pt x="15077" y="4441"/>
                  </a:lnTo>
                  <a:lnTo>
                    <a:pt x="15380" y="4419"/>
                  </a:lnTo>
                  <a:close/>
                  <a:moveTo>
                    <a:pt x="22615" y="4419"/>
                  </a:moveTo>
                  <a:lnTo>
                    <a:pt x="22918" y="4441"/>
                  </a:lnTo>
                  <a:lnTo>
                    <a:pt x="23231" y="4476"/>
                  </a:lnTo>
                  <a:lnTo>
                    <a:pt x="23131" y="4669"/>
                  </a:lnTo>
                  <a:lnTo>
                    <a:pt x="23007" y="4840"/>
                  </a:lnTo>
                  <a:lnTo>
                    <a:pt x="22862" y="5005"/>
                  </a:lnTo>
                  <a:lnTo>
                    <a:pt x="22694" y="5162"/>
                  </a:lnTo>
                  <a:lnTo>
                    <a:pt x="22615" y="5233"/>
                  </a:lnTo>
                  <a:lnTo>
                    <a:pt x="22515" y="5297"/>
                  </a:lnTo>
                  <a:lnTo>
                    <a:pt x="22425" y="5362"/>
                  </a:lnTo>
                  <a:lnTo>
                    <a:pt x="22324" y="5426"/>
                  </a:lnTo>
                  <a:lnTo>
                    <a:pt x="22212" y="5483"/>
                  </a:lnTo>
                  <a:lnTo>
                    <a:pt x="22100" y="5533"/>
                  </a:lnTo>
                  <a:lnTo>
                    <a:pt x="21988" y="5583"/>
                  </a:lnTo>
                  <a:lnTo>
                    <a:pt x="21876" y="5633"/>
                  </a:lnTo>
                  <a:lnTo>
                    <a:pt x="21753" y="5676"/>
                  </a:lnTo>
                  <a:lnTo>
                    <a:pt x="21630" y="5711"/>
                  </a:lnTo>
                  <a:lnTo>
                    <a:pt x="21507" y="5747"/>
                  </a:lnTo>
                  <a:lnTo>
                    <a:pt x="21372" y="5776"/>
                  </a:lnTo>
                  <a:lnTo>
                    <a:pt x="21238" y="5797"/>
                  </a:lnTo>
                  <a:lnTo>
                    <a:pt x="21103" y="5819"/>
                  </a:lnTo>
                  <a:lnTo>
                    <a:pt x="20969" y="5840"/>
                  </a:lnTo>
                  <a:lnTo>
                    <a:pt x="20823" y="5847"/>
                  </a:lnTo>
                  <a:lnTo>
                    <a:pt x="20532" y="5861"/>
                  </a:lnTo>
                  <a:lnTo>
                    <a:pt x="20241" y="5861"/>
                  </a:lnTo>
                  <a:lnTo>
                    <a:pt x="19938" y="5840"/>
                  </a:lnTo>
                  <a:lnTo>
                    <a:pt x="19636" y="5804"/>
                  </a:lnTo>
                  <a:lnTo>
                    <a:pt x="19737" y="5611"/>
                  </a:lnTo>
                  <a:lnTo>
                    <a:pt x="19860" y="5440"/>
                  </a:lnTo>
                  <a:lnTo>
                    <a:pt x="20006" y="5269"/>
                  </a:lnTo>
                  <a:lnTo>
                    <a:pt x="20162" y="5119"/>
                  </a:lnTo>
                  <a:lnTo>
                    <a:pt x="20252" y="5047"/>
                  </a:lnTo>
                  <a:lnTo>
                    <a:pt x="20342" y="4983"/>
                  </a:lnTo>
                  <a:lnTo>
                    <a:pt x="20442" y="4912"/>
                  </a:lnTo>
                  <a:lnTo>
                    <a:pt x="20543" y="4855"/>
                  </a:lnTo>
                  <a:lnTo>
                    <a:pt x="20644" y="4798"/>
                  </a:lnTo>
                  <a:lnTo>
                    <a:pt x="20756" y="4740"/>
                  </a:lnTo>
                  <a:lnTo>
                    <a:pt x="20868" y="4691"/>
                  </a:lnTo>
                  <a:lnTo>
                    <a:pt x="20980" y="4648"/>
                  </a:lnTo>
                  <a:lnTo>
                    <a:pt x="21103" y="4605"/>
                  </a:lnTo>
                  <a:lnTo>
                    <a:pt x="21226" y="4569"/>
                  </a:lnTo>
                  <a:lnTo>
                    <a:pt x="21361" y="4533"/>
                  </a:lnTo>
                  <a:lnTo>
                    <a:pt x="21484" y="4505"/>
                  </a:lnTo>
                  <a:lnTo>
                    <a:pt x="21619" y="4476"/>
                  </a:lnTo>
                  <a:lnTo>
                    <a:pt x="21753" y="4462"/>
                  </a:lnTo>
                  <a:lnTo>
                    <a:pt x="21899" y="4441"/>
                  </a:lnTo>
                  <a:lnTo>
                    <a:pt x="22033" y="4426"/>
                  </a:lnTo>
                  <a:lnTo>
                    <a:pt x="22324" y="4419"/>
                  </a:lnTo>
                  <a:close/>
                  <a:moveTo>
                    <a:pt x="22022" y="10716"/>
                  </a:moveTo>
                  <a:lnTo>
                    <a:pt x="22100" y="10723"/>
                  </a:lnTo>
                  <a:lnTo>
                    <a:pt x="22179" y="10730"/>
                  </a:lnTo>
                  <a:lnTo>
                    <a:pt x="22257" y="10745"/>
                  </a:lnTo>
                  <a:lnTo>
                    <a:pt x="22324" y="10766"/>
                  </a:lnTo>
                  <a:lnTo>
                    <a:pt x="22335" y="10773"/>
                  </a:lnTo>
                  <a:lnTo>
                    <a:pt x="22403" y="10802"/>
                  </a:lnTo>
                  <a:lnTo>
                    <a:pt x="22459" y="10830"/>
                  </a:lnTo>
                  <a:lnTo>
                    <a:pt x="22515" y="10873"/>
                  </a:lnTo>
                  <a:lnTo>
                    <a:pt x="22559" y="10916"/>
                  </a:lnTo>
                  <a:lnTo>
                    <a:pt x="22604" y="10959"/>
                  </a:lnTo>
                  <a:lnTo>
                    <a:pt x="22627" y="11009"/>
                  </a:lnTo>
                  <a:lnTo>
                    <a:pt x="22649" y="11066"/>
                  </a:lnTo>
                  <a:lnTo>
                    <a:pt x="22649" y="11116"/>
                  </a:lnTo>
                  <a:lnTo>
                    <a:pt x="22638" y="11202"/>
                  </a:lnTo>
                  <a:lnTo>
                    <a:pt x="22604" y="11273"/>
                  </a:lnTo>
                  <a:lnTo>
                    <a:pt x="22548" y="11344"/>
                  </a:lnTo>
                  <a:lnTo>
                    <a:pt x="22470" y="11401"/>
                  </a:lnTo>
                  <a:lnTo>
                    <a:pt x="22369" y="11451"/>
                  </a:lnTo>
                  <a:lnTo>
                    <a:pt x="22268" y="11487"/>
                  </a:lnTo>
                  <a:lnTo>
                    <a:pt x="22145" y="11509"/>
                  </a:lnTo>
                  <a:lnTo>
                    <a:pt x="22022" y="11516"/>
                  </a:lnTo>
                  <a:lnTo>
                    <a:pt x="15973" y="11523"/>
                  </a:lnTo>
                  <a:lnTo>
                    <a:pt x="15850" y="11516"/>
                  </a:lnTo>
                  <a:lnTo>
                    <a:pt x="15738" y="11494"/>
                  </a:lnTo>
                  <a:lnTo>
                    <a:pt x="15626" y="11459"/>
                  </a:lnTo>
                  <a:lnTo>
                    <a:pt x="15536" y="11409"/>
                  </a:lnTo>
                  <a:lnTo>
                    <a:pt x="15458" y="11344"/>
                  </a:lnTo>
                  <a:lnTo>
                    <a:pt x="15391" y="11280"/>
                  </a:lnTo>
                  <a:lnTo>
                    <a:pt x="15357" y="11202"/>
                  </a:lnTo>
                  <a:lnTo>
                    <a:pt x="15346" y="11123"/>
                  </a:lnTo>
                  <a:lnTo>
                    <a:pt x="15357" y="11044"/>
                  </a:lnTo>
                  <a:lnTo>
                    <a:pt x="15391" y="10966"/>
                  </a:lnTo>
                  <a:lnTo>
                    <a:pt x="15458" y="10902"/>
                  </a:lnTo>
                  <a:lnTo>
                    <a:pt x="15536" y="10837"/>
                  </a:lnTo>
                  <a:lnTo>
                    <a:pt x="15626" y="10795"/>
                  </a:lnTo>
                  <a:lnTo>
                    <a:pt x="15727" y="10752"/>
                  </a:lnTo>
                  <a:lnTo>
                    <a:pt x="15850" y="10730"/>
                  </a:lnTo>
                  <a:lnTo>
                    <a:pt x="15973" y="10723"/>
                  </a:lnTo>
                  <a:lnTo>
                    <a:pt x="22022" y="10716"/>
                  </a:lnTo>
                  <a:close/>
                  <a:moveTo>
                    <a:pt x="5870" y="6547"/>
                  </a:moveTo>
                  <a:lnTo>
                    <a:pt x="6105" y="6561"/>
                  </a:lnTo>
                  <a:lnTo>
                    <a:pt x="6329" y="6575"/>
                  </a:lnTo>
                  <a:lnTo>
                    <a:pt x="6553" y="6604"/>
                  </a:lnTo>
                  <a:lnTo>
                    <a:pt x="6777" y="6640"/>
                  </a:lnTo>
                  <a:lnTo>
                    <a:pt x="7001" y="6675"/>
                  </a:lnTo>
                  <a:lnTo>
                    <a:pt x="7214" y="6725"/>
                  </a:lnTo>
                  <a:lnTo>
                    <a:pt x="7416" y="6775"/>
                  </a:lnTo>
                  <a:lnTo>
                    <a:pt x="7617" y="6832"/>
                  </a:lnTo>
                  <a:lnTo>
                    <a:pt x="7819" y="6897"/>
                  </a:lnTo>
                  <a:lnTo>
                    <a:pt x="8009" y="6968"/>
                  </a:lnTo>
                  <a:lnTo>
                    <a:pt x="8200" y="7046"/>
                  </a:lnTo>
                  <a:lnTo>
                    <a:pt x="8379" y="7125"/>
                  </a:lnTo>
                  <a:lnTo>
                    <a:pt x="8547" y="7211"/>
                  </a:lnTo>
                  <a:lnTo>
                    <a:pt x="8715" y="7303"/>
                  </a:lnTo>
                  <a:lnTo>
                    <a:pt x="8872" y="7403"/>
                  </a:lnTo>
                  <a:lnTo>
                    <a:pt x="9029" y="7503"/>
                  </a:lnTo>
                  <a:lnTo>
                    <a:pt x="9163" y="7610"/>
                  </a:lnTo>
                  <a:lnTo>
                    <a:pt x="9309" y="7718"/>
                  </a:lnTo>
                  <a:lnTo>
                    <a:pt x="9432" y="7832"/>
                  </a:lnTo>
                  <a:lnTo>
                    <a:pt x="9555" y="7953"/>
                  </a:lnTo>
                  <a:lnTo>
                    <a:pt x="9667" y="8075"/>
                  </a:lnTo>
                  <a:lnTo>
                    <a:pt x="9768" y="8196"/>
                  </a:lnTo>
                  <a:lnTo>
                    <a:pt x="9857" y="8332"/>
                  </a:lnTo>
                  <a:lnTo>
                    <a:pt x="9936" y="8460"/>
                  </a:lnTo>
                  <a:lnTo>
                    <a:pt x="10014" y="8596"/>
                  </a:lnTo>
                  <a:lnTo>
                    <a:pt x="10070" y="8738"/>
                  </a:lnTo>
                  <a:lnTo>
                    <a:pt x="10126" y="8874"/>
                  </a:lnTo>
                  <a:lnTo>
                    <a:pt x="10160" y="9017"/>
                  </a:lnTo>
                  <a:lnTo>
                    <a:pt x="10193" y="9167"/>
                  </a:lnTo>
                  <a:lnTo>
                    <a:pt x="10205" y="9317"/>
                  </a:lnTo>
                  <a:lnTo>
                    <a:pt x="10216" y="9467"/>
                  </a:lnTo>
                  <a:lnTo>
                    <a:pt x="10205" y="9617"/>
                  </a:lnTo>
                  <a:lnTo>
                    <a:pt x="10193" y="9759"/>
                  </a:lnTo>
                  <a:lnTo>
                    <a:pt x="10160" y="9909"/>
                  </a:lnTo>
                  <a:lnTo>
                    <a:pt x="10126" y="10052"/>
                  </a:lnTo>
                  <a:lnTo>
                    <a:pt x="10070" y="10195"/>
                  </a:lnTo>
                  <a:lnTo>
                    <a:pt x="10014" y="10331"/>
                  </a:lnTo>
                  <a:lnTo>
                    <a:pt x="9936" y="10466"/>
                  </a:lnTo>
                  <a:lnTo>
                    <a:pt x="9857" y="10602"/>
                  </a:lnTo>
                  <a:lnTo>
                    <a:pt x="9768" y="10730"/>
                  </a:lnTo>
                  <a:lnTo>
                    <a:pt x="9667" y="10852"/>
                  </a:lnTo>
                  <a:lnTo>
                    <a:pt x="9555" y="10973"/>
                  </a:lnTo>
                  <a:lnTo>
                    <a:pt x="9432" y="11094"/>
                  </a:lnTo>
                  <a:lnTo>
                    <a:pt x="9309" y="11209"/>
                  </a:lnTo>
                  <a:lnTo>
                    <a:pt x="9163" y="11323"/>
                  </a:lnTo>
                  <a:lnTo>
                    <a:pt x="9029" y="11423"/>
                  </a:lnTo>
                  <a:lnTo>
                    <a:pt x="8872" y="11530"/>
                  </a:lnTo>
                  <a:lnTo>
                    <a:pt x="8715" y="11623"/>
                  </a:lnTo>
                  <a:lnTo>
                    <a:pt x="8547" y="11716"/>
                  </a:lnTo>
                  <a:lnTo>
                    <a:pt x="8379" y="11801"/>
                  </a:lnTo>
                  <a:lnTo>
                    <a:pt x="8200" y="11887"/>
                  </a:lnTo>
                  <a:lnTo>
                    <a:pt x="8009" y="11958"/>
                  </a:lnTo>
                  <a:lnTo>
                    <a:pt x="7819" y="12030"/>
                  </a:lnTo>
                  <a:lnTo>
                    <a:pt x="7617" y="12094"/>
                  </a:lnTo>
                  <a:lnTo>
                    <a:pt x="7416" y="12151"/>
                  </a:lnTo>
                  <a:lnTo>
                    <a:pt x="7214" y="12208"/>
                  </a:lnTo>
                  <a:lnTo>
                    <a:pt x="7001" y="12251"/>
                  </a:lnTo>
                  <a:lnTo>
                    <a:pt x="6777" y="12294"/>
                  </a:lnTo>
                  <a:lnTo>
                    <a:pt x="6553" y="12322"/>
                  </a:lnTo>
                  <a:lnTo>
                    <a:pt x="6329" y="12351"/>
                  </a:lnTo>
                  <a:lnTo>
                    <a:pt x="6105" y="12365"/>
                  </a:lnTo>
                  <a:lnTo>
                    <a:pt x="5870" y="12380"/>
                  </a:lnTo>
                  <a:lnTo>
                    <a:pt x="5399" y="12380"/>
                  </a:lnTo>
                  <a:lnTo>
                    <a:pt x="5164" y="12365"/>
                  </a:lnTo>
                  <a:lnTo>
                    <a:pt x="4940" y="12351"/>
                  </a:lnTo>
                  <a:lnTo>
                    <a:pt x="4716" y="12322"/>
                  </a:lnTo>
                  <a:lnTo>
                    <a:pt x="4492" y="12294"/>
                  </a:lnTo>
                  <a:lnTo>
                    <a:pt x="4279" y="12251"/>
                  </a:lnTo>
                  <a:lnTo>
                    <a:pt x="4066" y="12208"/>
                  </a:lnTo>
                  <a:lnTo>
                    <a:pt x="3854" y="12151"/>
                  </a:lnTo>
                  <a:lnTo>
                    <a:pt x="3652" y="12094"/>
                  </a:lnTo>
                  <a:lnTo>
                    <a:pt x="3462" y="12030"/>
                  </a:lnTo>
                  <a:lnTo>
                    <a:pt x="3260" y="11958"/>
                  </a:lnTo>
                  <a:lnTo>
                    <a:pt x="3081" y="11887"/>
                  </a:lnTo>
                  <a:lnTo>
                    <a:pt x="2902" y="11801"/>
                  </a:lnTo>
                  <a:lnTo>
                    <a:pt x="2722" y="11716"/>
                  </a:lnTo>
                  <a:lnTo>
                    <a:pt x="2566" y="11623"/>
                  </a:lnTo>
                  <a:lnTo>
                    <a:pt x="2398" y="11530"/>
                  </a:lnTo>
                  <a:lnTo>
                    <a:pt x="2252" y="11423"/>
                  </a:lnTo>
                  <a:lnTo>
                    <a:pt x="2106" y="11323"/>
                  </a:lnTo>
                  <a:lnTo>
                    <a:pt x="1972" y="11209"/>
                  </a:lnTo>
                  <a:lnTo>
                    <a:pt x="1837" y="11094"/>
                  </a:lnTo>
                  <a:lnTo>
                    <a:pt x="1725" y="10973"/>
                  </a:lnTo>
                  <a:lnTo>
                    <a:pt x="1613" y="10852"/>
                  </a:lnTo>
                  <a:lnTo>
                    <a:pt x="1513" y="10730"/>
                  </a:lnTo>
                  <a:lnTo>
                    <a:pt x="1423" y="10602"/>
                  </a:lnTo>
                  <a:lnTo>
                    <a:pt x="1333" y="10466"/>
                  </a:lnTo>
                  <a:lnTo>
                    <a:pt x="1266" y="10331"/>
                  </a:lnTo>
                  <a:lnTo>
                    <a:pt x="1199" y="10195"/>
                  </a:lnTo>
                  <a:lnTo>
                    <a:pt x="1154" y="10052"/>
                  </a:lnTo>
                  <a:lnTo>
                    <a:pt x="1109" y="9909"/>
                  </a:lnTo>
                  <a:lnTo>
                    <a:pt x="1087" y="9759"/>
                  </a:lnTo>
                  <a:lnTo>
                    <a:pt x="1065" y="9617"/>
                  </a:lnTo>
                  <a:lnTo>
                    <a:pt x="1053" y="9467"/>
                  </a:lnTo>
                  <a:lnTo>
                    <a:pt x="1065" y="9317"/>
                  </a:lnTo>
                  <a:lnTo>
                    <a:pt x="1087" y="9167"/>
                  </a:lnTo>
                  <a:lnTo>
                    <a:pt x="1109" y="9017"/>
                  </a:lnTo>
                  <a:lnTo>
                    <a:pt x="1154" y="8874"/>
                  </a:lnTo>
                  <a:lnTo>
                    <a:pt x="1199" y="8738"/>
                  </a:lnTo>
                  <a:lnTo>
                    <a:pt x="1266" y="8596"/>
                  </a:lnTo>
                  <a:lnTo>
                    <a:pt x="1333" y="8460"/>
                  </a:lnTo>
                  <a:lnTo>
                    <a:pt x="1423" y="8332"/>
                  </a:lnTo>
                  <a:lnTo>
                    <a:pt x="1513" y="8196"/>
                  </a:lnTo>
                  <a:lnTo>
                    <a:pt x="1613" y="8075"/>
                  </a:lnTo>
                  <a:lnTo>
                    <a:pt x="1725" y="7953"/>
                  </a:lnTo>
                  <a:lnTo>
                    <a:pt x="1837" y="7832"/>
                  </a:lnTo>
                  <a:lnTo>
                    <a:pt x="1972" y="7718"/>
                  </a:lnTo>
                  <a:lnTo>
                    <a:pt x="2106" y="7610"/>
                  </a:lnTo>
                  <a:lnTo>
                    <a:pt x="2252" y="7503"/>
                  </a:lnTo>
                  <a:lnTo>
                    <a:pt x="2398" y="7403"/>
                  </a:lnTo>
                  <a:lnTo>
                    <a:pt x="2566" y="7303"/>
                  </a:lnTo>
                  <a:lnTo>
                    <a:pt x="2722" y="7211"/>
                  </a:lnTo>
                  <a:lnTo>
                    <a:pt x="2902" y="7125"/>
                  </a:lnTo>
                  <a:lnTo>
                    <a:pt x="3081" y="7046"/>
                  </a:lnTo>
                  <a:lnTo>
                    <a:pt x="3260" y="6968"/>
                  </a:lnTo>
                  <a:lnTo>
                    <a:pt x="3462" y="6897"/>
                  </a:lnTo>
                  <a:lnTo>
                    <a:pt x="3652" y="6832"/>
                  </a:lnTo>
                  <a:lnTo>
                    <a:pt x="3854" y="6775"/>
                  </a:lnTo>
                  <a:lnTo>
                    <a:pt x="4066" y="6725"/>
                  </a:lnTo>
                  <a:lnTo>
                    <a:pt x="4279" y="6675"/>
                  </a:lnTo>
                  <a:lnTo>
                    <a:pt x="4492" y="6640"/>
                  </a:lnTo>
                  <a:lnTo>
                    <a:pt x="4716" y="6604"/>
                  </a:lnTo>
                  <a:lnTo>
                    <a:pt x="4940" y="6575"/>
                  </a:lnTo>
                  <a:lnTo>
                    <a:pt x="5164" y="6561"/>
                  </a:lnTo>
                  <a:lnTo>
                    <a:pt x="5399" y="6547"/>
                  </a:lnTo>
                  <a:close/>
                  <a:moveTo>
                    <a:pt x="22022" y="12194"/>
                  </a:moveTo>
                  <a:lnTo>
                    <a:pt x="22145" y="12201"/>
                  </a:lnTo>
                  <a:lnTo>
                    <a:pt x="22268" y="12222"/>
                  </a:lnTo>
                  <a:lnTo>
                    <a:pt x="22369" y="12258"/>
                  </a:lnTo>
                  <a:lnTo>
                    <a:pt x="22470" y="12308"/>
                  </a:lnTo>
                  <a:lnTo>
                    <a:pt x="22548" y="12365"/>
                  </a:lnTo>
                  <a:lnTo>
                    <a:pt x="22604" y="12437"/>
                  </a:lnTo>
                  <a:lnTo>
                    <a:pt x="22638" y="12515"/>
                  </a:lnTo>
                  <a:lnTo>
                    <a:pt x="22649" y="12594"/>
                  </a:lnTo>
                  <a:lnTo>
                    <a:pt x="22638" y="12672"/>
                  </a:lnTo>
                  <a:lnTo>
                    <a:pt x="22604" y="12751"/>
                  </a:lnTo>
                  <a:lnTo>
                    <a:pt x="22548" y="12815"/>
                  </a:lnTo>
                  <a:lnTo>
                    <a:pt x="22470" y="12872"/>
                  </a:lnTo>
                  <a:lnTo>
                    <a:pt x="22369" y="12922"/>
                  </a:lnTo>
                  <a:lnTo>
                    <a:pt x="22268" y="12958"/>
                  </a:lnTo>
                  <a:lnTo>
                    <a:pt x="22145" y="12986"/>
                  </a:lnTo>
                  <a:lnTo>
                    <a:pt x="22022" y="12993"/>
                  </a:lnTo>
                  <a:lnTo>
                    <a:pt x="15973" y="12993"/>
                  </a:lnTo>
                  <a:lnTo>
                    <a:pt x="15850" y="12986"/>
                  </a:lnTo>
                  <a:lnTo>
                    <a:pt x="15738" y="12965"/>
                  </a:lnTo>
                  <a:lnTo>
                    <a:pt x="15626" y="12929"/>
                  </a:lnTo>
                  <a:lnTo>
                    <a:pt x="15536" y="12879"/>
                  </a:lnTo>
                  <a:lnTo>
                    <a:pt x="15458" y="12822"/>
                  </a:lnTo>
                  <a:lnTo>
                    <a:pt x="15391" y="12751"/>
                  </a:lnTo>
                  <a:lnTo>
                    <a:pt x="15357" y="12679"/>
                  </a:lnTo>
                  <a:lnTo>
                    <a:pt x="15346" y="12601"/>
                  </a:lnTo>
                  <a:lnTo>
                    <a:pt x="15357" y="12515"/>
                  </a:lnTo>
                  <a:lnTo>
                    <a:pt x="15391" y="12444"/>
                  </a:lnTo>
                  <a:lnTo>
                    <a:pt x="15458" y="12372"/>
                  </a:lnTo>
                  <a:lnTo>
                    <a:pt x="15536" y="12315"/>
                  </a:lnTo>
                  <a:lnTo>
                    <a:pt x="15626" y="12265"/>
                  </a:lnTo>
                  <a:lnTo>
                    <a:pt x="15727" y="12230"/>
                  </a:lnTo>
                  <a:lnTo>
                    <a:pt x="15850" y="12208"/>
                  </a:lnTo>
                  <a:lnTo>
                    <a:pt x="15973" y="12201"/>
                  </a:lnTo>
                  <a:lnTo>
                    <a:pt x="22022" y="12194"/>
                  </a:lnTo>
                  <a:close/>
                  <a:moveTo>
                    <a:pt x="21182" y="13665"/>
                  </a:moveTo>
                  <a:lnTo>
                    <a:pt x="21182" y="14086"/>
                  </a:lnTo>
                  <a:lnTo>
                    <a:pt x="21170" y="14157"/>
                  </a:lnTo>
                  <a:lnTo>
                    <a:pt x="21159" y="14229"/>
                  </a:lnTo>
                  <a:lnTo>
                    <a:pt x="21126" y="14300"/>
                  </a:lnTo>
                  <a:lnTo>
                    <a:pt x="21092" y="14364"/>
                  </a:lnTo>
                  <a:lnTo>
                    <a:pt x="21047" y="14428"/>
                  </a:lnTo>
                  <a:lnTo>
                    <a:pt x="20980" y="14486"/>
                  </a:lnTo>
                  <a:lnTo>
                    <a:pt x="20924" y="14543"/>
                  </a:lnTo>
                  <a:lnTo>
                    <a:pt x="20846" y="14593"/>
                  </a:lnTo>
                  <a:lnTo>
                    <a:pt x="20767" y="14643"/>
                  </a:lnTo>
                  <a:lnTo>
                    <a:pt x="20678" y="14685"/>
                  </a:lnTo>
                  <a:lnTo>
                    <a:pt x="20588" y="14721"/>
                  </a:lnTo>
                  <a:lnTo>
                    <a:pt x="20487" y="14750"/>
                  </a:lnTo>
                  <a:lnTo>
                    <a:pt x="20386" y="14778"/>
                  </a:lnTo>
                  <a:lnTo>
                    <a:pt x="20274" y="14793"/>
                  </a:lnTo>
                  <a:lnTo>
                    <a:pt x="20162" y="14807"/>
                  </a:lnTo>
                  <a:lnTo>
                    <a:pt x="17833" y="14807"/>
                  </a:lnTo>
                  <a:lnTo>
                    <a:pt x="17721" y="14793"/>
                  </a:lnTo>
                  <a:lnTo>
                    <a:pt x="17620" y="14778"/>
                  </a:lnTo>
                  <a:lnTo>
                    <a:pt x="17508" y="14750"/>
                  </a:lnTo>
                  <a:lnTo>
                    <a:pt x="17407" y="14721"/>
                  </a:lnTo>
                  <a:lnTo>
                    <a:pt x="17317" y="14685"/>
                  </a:lnTo>
                  <a:lnTo>
                    <a:pt x="17228" y="14643"/>
                  </a:lnTo>
                  <a:lnTo>
                    <a:pt x="17149" y="14593"/>
                  </a:lnTo>
                  <a:lnTo>
                    <a:pt x="17082" y="14543"/>
                  </a:lnTo>
                  <a:lnTo>
                    <a:pt x="17015" y="14486"/>
                  </a:lnTo>
                  <a:lnTo>
                    <a:pt x="16959" y="14428"/>
                  </a:lnTo>
                  <a:lnTo>
                    <a:pt x="16914" y="14364"/>
                  </a:lnTo>
                  <a:lnTo>
                    <a:pt x="16869" y="14300"/>
                  </a:lnTo>
                  <a:lnTo>
                    <a:pt x="16847" y="14229"/>
                  </a:lnTo>
                  <a:lnTo>
                    <a:pt x="16824" y="14157"/>
                  </a:lnTo>
                  <a:lnTo>
                    <a:pt x="16824" y="14086"/>
                  </a:lnTo>
                  <a:lnTo>
                    <a:pt x="16824" y="13672"/>
                  </a:lnTo>
                  <a:lnTo>
                    <a:pt x="21182" y="13665"/>
                  </a:lnTo>
                  <a:close/>
                  <a:moveTo>
                    <a:pt x="18997" y="0"/>
                  </a:moveTo>
                  <a:lnTo>
                    <a:pt x="18583" y="7"/>
                  </a:lnTo>
                  <a:lnTo>
                    <a:pt x="18180" y="21"/>
                  </a:lnTo>
                  <a:lnTo>
                    <a:pt x="17777" y="57"/>
                  </a:lnTo>
                  <a:lnTo>
                    <a:pt x="17373" y="100"/>
                  </a:lnTo>
                  <a:lnTo>
                    <a:pt x="16970" y="164"/>
                  </a:lnTo>
                  <a:lnTo>
                    <a:pt x="16578" y="236"/>
                  </a:lnTo>
                  <a:lnTo>
                    <a:pt x="16186" y="321"/>
                  </a:lnTo>
                  <a:lnTo>
                    <a:pt x="15805" y="421"/>
                  </a:lnTo>
                  <a:lnTo>
                    <a:pt x="15436" y="535"/>
                  </a:lnTo>
                  <a:lnTo>
                    <a:pt x="15077" y="657"/>
                  </a:lnTo>
                  <a:lnTo>
                    <a:pt x="14719" y="792"/>
                  </a:lnTo>
                  <a:lnTo>
                    <a:pt x="14383" y="935"/>
                  </a:lnTo>
                  <a:lnTo>
                    <a:pt x="14047" y="1099"/>
                  </a:lnTo>
                  <a:lnTo>
                    <a:pt x="13733" y="1264"/>
                  </a:lnTo>
                  <a:lnTo>
                    <a:pt x="13442" y="1449"/>
                  </a:lnTo>
                  <a:lnTo>
                    <a:pt x="13151" y="1635"/>
                  </a:lnTo>
                  <a:lnTo>
                    <a:pt x="13095" y="1692"/>
                  </a:lnTo>
                  <a:lnTo>
                    <a:pt x="13050" y="1749"/>
                  </a:lnTo>
                  <a:lnTo>
                    <a:pt x="13027" y="1813"/>
                  </a:lnTo>
                  <a:lnTo>
                    <a:pt x="13016" y="1878"/>
                  </a:lnTo>
                  <a:lnTo>
                    <a:pt x="13039" y="1942"/>
                  </a:lnTo>
                  <a:lnTo>
                    <a:pt x="13072" y="2006"/>
                  </a:lnTo>
                  <a:lnTo>
                    <a:pt x="13117" y="2063"/>
                  </a:lnTo>
                  <a:lnTo>
                    <a:pt x="13195" y="2113"/>
                  </a:lnTo>
                  <a:lnTo>
                    <a:pt x="13285" y="2156"/>
                  </a:lnTo>
                  <a:lnTo>
                    <a:pt x="13375" y="2177"/>
                  </a:lnTo>
                  <a:lnTo>
                    <a:pt x="13475" y="2199"/>
                  </a:lnTo>
                  <a:lnTo>
                    <a:pt x="13576" y="2199"/>
                  </a:lnTo>
                  <a:lnTo>
                    <a:pt x="13677" y="2192"/>
                  </a:lnTo>
                  <a:lnTo>
                    <a:pt x="13767" y="2170"/>
                  </a:lnTo>
                  <a:lnTo>
                    <a:pt x="13856" y="2135"/>
                  </a:lnTo>
                  <a:lnTo>
                    <a:pt x="13946" y="2085"/>
                  </a:lnTo>
                  <a:lnTo>
                    <a:pt x="14181" y="1928"/>
                  </a:lnTo>
                  <a:lnTo>
                    <a:pt x="14439" y="1771"/>
                  </a:lnTo>
                  <a:lnTo>
                    <a:pt x="14707" y="1628"/>
                  </a:lnTo>
                  <a:lnTo>
                    <a:pt x="14976" y="1492"/>
                  </a:lnTo>
                  <a:lnTo>
                    <a:pt x="15268" y="1364"/>
                  </a:lnTo>
                  <a:lnTo>
                    <a:pt x="15570" y="1249"/>
                  </a:lnTo>
                  <a:lnTo>
                    <a:pt x="15872" y="1142"/>
                  </a:lnTo>
                  <a:lnTo>
                    <a:pt x="16197" y="1049"/>
                  </a:lnTo>
                  <a:lnTo>
                    <a:pt x="16511" y="964"/>
                  </a:lnTo>
                  <a:lnTo>
                    <a:pt x="16847" y="885"/>
                  </a:lnTo>
                  <a:lnTo>
                    <a:pt x="17183" y="821"/>
                  </a:lnTo>
                  <a:lnTo>
                    <a:pt x="17519" y="771"/>
                  </a:lnTo>
                  <a:lnTo>
                    <a:pt x="17855" y="728"/>
                  </a:lnTo>
                  <a:lnTo>
                    <a:pt x="18202" y="700"/>
                  </a:lnTo>
                  <a:lnTo>
                    <a:pt x="18549" y="678"/>
                  </a:lnTo>
                  <a:lnTo>
                    <a:pt x="18897" y="671"/>
                  </a:lnTo>
                  <a:lnTo>
                    <a:pt x="19009" y="671"/>
                  </a:lnTo>
                  <a:lnTo>
                    <a:pt x="19333" y="678"/>
                  </a:lnTo>
                  <a:lnTo>
                    <a:pt x="19670" y="693"/>
                  </a:lnTo>
                  <a:lnTo>
                    <a:pt x="19994" y="714"/>
                  </a:lnTo>
                  <a:lnTo>
                    <a:pt x="20319" y="750"/>
                  </a:lnTo>
                  <a:lnTo>
                    <a:pt x="20644" y="792"/>
                  </a:lnTo>
                  <a:lnTo>
                    <a:pt x="20958" y="842"/>
                  </a:lnTo>
                  <a:lnTo>
                    <a:pt x="21271" y="907"/>
                  </a:lnTo>
                  <a:lnTo>
                    <a:pt x="21574" y="985"/>
                  </a:lnTo>
                  <a:lnTo>
                    <a:pt x="21876" y="1064"/>
                  </a:lnTo>
                  <a:lnTo>
                    <a:pt x="22179" y="1157"/>
                  </a:lnTo>
                  <a:lnTo>
                    <a:pt x="22470" y="1264"/>
                  </a:lnTo>
                  <a:lnTo>
                    <a:pt x="22750" y="1371"/>
                  </a:lnTo>
                  <a:lnTo>
                    <a:pt x="23019" y="1492"/>
                  </a:lnTo>
                  <a:lnTo>
                    <a:pt x="23276" y="1621"/>
                  </a:lnTo>
                  <a:lnTo>
                    <a:pt x="23534" y="1756"/>
                  </a:lnTo>
                  <a:lnTo>
                    <a:pt x="23780" y="1899"/>
                  </a:lnTo>
                  <a:lnTo>
                    <a:pt x="23948" y="2013"/>
                  </a:lnTo>
                  <a:lnTo>
                    <a:pt x="24128" y="2142"/>
                  </a:lnTo>
                  <a:lnTo>
                    <a:pt x="24307" y="2277"/>
                  </a:lnTo>
                  <a:lnTo>
                    <a:pt x="24486" y="2420"/>
                  </a:lnTo>
                  <a:lnTo>
                    <a:pt x="24654" y="2577"/>
                  </a:lnTo>
                  <a:lnTo>
                    <a:pt x="24822" y="2749"/>
                  </a:lnTo>
                  <a:lnTo>
                    <a:pt x="24979" y="2934"/>
                  </a:lnTo>
                  <a:lnTo>
                    <a:pt x="25136" y="3127"/>
                  </a:lnTo>
                  <a:lnTo>
                    <a:pt x="25270" y="3334"/>
                  </a:lnTo>
                  <a:lnTo>
                    <a:pt x="25404" y="3548"/>
                  </a:lnTo>
                  <a:lnTo>
                    <a:pt x="25516" y="3784"/>
                  </a:lnTo>
                  <a:lnTo>
                    <a:pt x="25617" y="4027"/>
                  </a:lnTo>
                  <a:lnTo>
                    <a:pt x="25696" y="4284"/>
                  </a:lnTo>
                  <a:lnTo>
                    <a:pt x="25752" y="4555"/>
                  </a:lnTo>
                  <a:lnTo>
                    <a:pt x="25785" y="4840"/>
                  </a:lnTo>
                  <a:lnTo>
                    <a:pt x="25797" y="5140"/>
                  </a:lnTo>
                  <a:lnTo>
                    <a:pt x="25785" y="5419"/>
                  </a:lnTo>
                  <a:lnTo>
                    <a:pt x="25763" y="5683"/>
                  </a:lnTo>
                  <a:lnTo>
                    <a:pt x="25707" y="5933"/>
                  </a:lnTo>
                  <a:lnTo>
                    <a:pt x="25640" y="6168"/>
                  </a:lnTo>
                  <a:lnTo>
                    <a:pt x="25550" y="6390"/>
                  </a:lnTo>
                  <a:lnTo>
                    <a:pt x="25449" y="6604"/>
                  </a:lnTo>
                  <a:lnTo>
                    <a:pt x="25326" y="6804"/>
                  </a:lnTo>
                  <a:lnTo>
                    <a:pt x="25203" y="7004"/>
                  </a:lnTo>
                  <a:lnTo>
                    <a:pt x="25057" y="7189"/>
                  </a:lnTo>
                  <a:lnTo>
                    <a:pt x="24900" y="7368"/>
                  </a:lnTo>
                  <a:lnTo>
                    <a:pt x="24744" y="7539"/>
                  </a:lnTo>
                  <a:lnTo>
                    <a:pt x="24576" y="7710"/>
                  </a:lnTo>
                  <a:lnTo>
                    <a:pt x="24396" y="7882"/>
                  </a:lnTo>
                  <a:lnTo>
                    <a:pt x="24217" y="8046"/>
                  </a:lnTo>
                  <a:lnTo>
                    <a:pt x="23836" y="8374"/>
                  </a:lnTo>
                  <a:lnTo>
                    <a:pt x="23399" y="8753"/>
                  </a:lnTo>
                  <a:lnTo>
                    <a:pt x="23187" y="8953"/>
                  </a:lnTo>
                  <a:lnTo>
                    <a:pt x="22985" y="9153"/>
                  </a:lnTo>
                  <a:lnTo>
                    <a:pt x="22783" y="9367"/>
                  </a:lnTo>
                  <a:lnTo>
                    <a:pt x="22593" y="9588"/>
                  </a:lnTo>
                  <a:lnTo>
                    <a:pt x="22414" y="9817"/>
                  </a:lnTo>
                  <a:lnTo>
                    <a:pt x="22257" y="10052"/>
                  </a:lnTo>
                  <a:lnTo>
                    <a:pt x="22145" y="10045"/>
                  </a:lnTo>
                  <a:lnTo>
                    <a:pt x="19524" y="10045"/>
                  </a:lnTo>
                  <a:lnTo>
                    <a:pt x="19524" y="6475"/>
                  </a:lnTo>
                  <a:lnTo>
                    <a:pt x="19759" y="6504"/>
                  </a:lnTo>
                  <a:lnTo>
                    <a:pt x="19994" y="6525"/>
                  </a:lnTo>
                  <a:lnTo>
                    <a:pt x="20230" y="6532"/>
                  </a:lnTo>
                  <a:lnTo>
                    <a:pt x="20454" y="6540"/>
                  </a:lnTo>
                  <a:lnTo>
                    <a:pt x="20711" y="6532"/>
                  </a:lnTo>
                  <a:lnTo>
                    <a:pt x="20969" y="6518"/>
                  </a:lnTo>
                  <a:lnTo>
                    <a:pt x="21226" y="6490"/>
                  </a:lnTo>
                  <a:lnTo>
                    <a:pt x="21473" y="6454"/>
                  </a:lnTo>
                  <a:lnTo>
                    <a:pt x="21719" y="6411"/>
                  </a:lnTo>
                  <a:lnTo>
                    <a:pt x="21955" y="6354"/>
                  </a:lnTo>
                  <a:lnTo>
                    <a:pt x="22179" y="6290"/>
                  </a:lnTo>
                  <a:lnTo>
                    <a:pt x="22403" y="6218"/>
                  </a:lnTo>
                  <a:lnTo>
                    <a:pt x="22593" y="6140"/>
                  </a:lnTo>
                  <a:lnTo>
                    <a:pt x="22772" y="6061"/>
                  </a:lnTo>
                  <a:lnTo>
                    <a:pt x="22940" y="5976"/>
                  </a:lnTo>
                  <a:lnTo>
                    <a:pt x="23108" y="5876"/>
                  </a:lnTo>
                  <a:lnTo>
                    <a:pt x="23265" y="5776"/>
                  </a:lnTo>
                  <a:lnTo>
                    <a:pt x="23411" y="5669"/>
                  </a:lnTo>
                  <a:lnTo>
                    <a:pt x="23556" y="5562"/>
                  </a:lnTo>
                  <a:lnTo>
                    <a:pt x="23680" y="5440"/>
                  </a:lnTo>
                  <a:lnTo>
                    <a:pt x="23803" y="5319"/>
                  </a:lnTo>
                  <a:lnTo>
                    <a:pt x="23915" y="5183"/>
                  </a:lnTo>
                  <a:lnTo>
                    <a:pt x="24016" y="5055"/>
                  </a:lnTo>
                  <a:lnTo>
                    <a:pt x="24105" y="4912"/>
                  </a:lnTo>
                  <a:lnTo>
                    <a:pt x="24195" y="4769"/>
                  </a:lnTo>
                  <a:lnTo>
                    <a:pt x="24262" y="4619"/>
                  </a:lnTo>
                  <a:lnTo>
                    <a:pt x="24329" y="4462"/>
                  </a:lnTo>
                  <a:lnTo>
                    <a:pt x="24385" y="4305"/>
                  </a:lnTo>
                  <a:lnTo>
                    <a:pt x="24385" y="4248"/>
                  </a:lnTo>
                  <a:lnTo>
                    <a:pt x="24385" y="4184"/>
                  </a:lnTo>
                  <a:lnTo>
                    <a:pt x="24363" y="4127"/>
                  </a:lnTo>
                  <a:lnTo>
                    <a:pt x="24318" y="4077"/>
                  </a:lnTo>
                  <a:lnTo>
                    <a:pt x="24262" y="4027"/>
                  </a:lnTo>
                  <a:lnTo>
                    <a:pt x="24206" y="3984"/>
                  </a:lnTo>
                  <a:lnTo>
                    <a:pt x="24128" y="3955"/>
                  </a:lnTo>
                  <a:lnTo>
                    <a:pt x="24038" y="3927"/>
                  </a:lnTo>
                  <a:lnTo>
                    <a:pt x="23792" y="3877"/>
                  </a:lnTo>
                  <a:lnTo>
                    <a:pt x="23556" y="3834"/>
                  </a:lnTo>
                  <a:lnTo>
                    <a:pt x="23321" y="3798"/>
                  </a:lnTo>
                  <a:lnTo>
                    <a:pt x="23075" y="3777"/>
                  </a:lnTo>
                  <a:lnTo>
                    <a:pt x="22839" y="3755"/>
                  </a:lnTo>
                  <a:lnTo>
                    <a:pt x="22615" y="3741"/>
                  </a:lnTo>
                  <a:lnTo>
                    <a:pt x="22380" y="3741"/>
                  </a:lnTo>
                  <a:lnTo>
                    <a:pt x="22145" y="3748"/>
                  </a:lnTo>
                  <a:lnTo>
                    <a:pt x="21921" y="3755"/>
                  </a:lnTo>
                  <a:lnTo>
                    <a:pt x="21697" y="3777"/>
                  </a:lnTo>
                  <a:lnTo>
                    <a:pt x="21484" y="3805"/>
                  </a:lnTo>
                  <a:lnTo>
                    <a:pt x="21271" y="3841"/>
                  </a:lnTo>
                  <a:lnTo>
                    <a:pt x="21058" y="3884"/>
                  </a:lnTo>
                  <a:lnTo>
                    <a:pt x="20857" y="3941"/>
                  </a:lnTo>
                  <a:lnTo>
                    <a:pt x="20655" y="3998"/>
                  </a:lnTo>
                  <a:lnTo>
                    <a:pt x="20454" y="4062"/>
                  </a:lnTo>
                  <a:lnTo>
                    <a:pt x="20230" y="4155"/>
                  </a:lnTo>
                  <a:lnTo>
                    <a:pt x="20017" y="4255"/>
                  </a:lnTo>
                  <a:lnTo>
                    <a:pt x="19826" y="4362"/>
                  </a:lnTo>
                  <a:lnTo>
                    <a:pt x="19636" y="4476"/>
                  </a:lnTo>
                  <a:lnTo>
                    <a:pt x="19457" y="4605"/>
                  </a:lnTo>
                  <a:lnTo>
                    <a:pt x="19289" y="4740"/>
                  </a:lnTo>
                  <a:lnTo>
                    <a:pt x="19143" y="4883"/>
                  </a:lnTo>
                  <a:lnTo>
                    <a:pt x="18997" y="5033"/>
                  </a:lnTo>
                  <a:lnTo>
                    <a:pt x="18863" y="4883"/>
                  </a:lnTo>
                  <a:lnTo>
                    <a:pt x="18706" y="4740"/>
                  </a:lnTo>
                  <a:lnTo>
                    <a:pt x="18538" y="4605"/>
                  </a:lnTo>
                  <a:lnTo>
                    <a:pt x="18370" y="4476"/>
                  </a:lnTo>
                  <a:lnTo>
                    <a:pt x="18180" y="4362"/>
                  </a:lnTo>
                  <a:lnTo>
                    <a:pt x="17978" y="4255"/>
                  </a:lnTo>
                  <a:lnTo>
                    <a:pt x="17765" y="4155"/>
                  </a:lnTo>
                  <a:lnTo>
                    <a:pt x="17541" y="4062"/>
                  </a:lnTo>
                  <a:lnTo>
                    <a:pt x="17351" y="3998"/>
                  </a:lnTo>
                  <a:lnTo>
                    <a:pt x="17149" y="3941"/>
                  </a:lnTo>
                  <a:lnTo>
                    <a:pt x="16936" y="3884"/>
                  </a:lnTo>
                  <a:lnTo>
                    <a:pt x="16735" y="3841"/>
                  </a:lnTo>
                  <a:lnTo>
                    <a:pt x="16511" y="3805"/>
                  </a:lnTo>
                  <a:lnTo>
                    <a:pt x="16298" y="3777"/>
                  </a:lnTo>
                  <a:lnTo>
                    <a:pt x="16074" y="3755"/>
                  </a:lnTo>
                  <a:lnTo>
                    <a:pt x="15850" y="3748"/>
                  </a:lnTo>
                  <a:lnTo>
                    <a:pt x="15615" y="3741"/>
                  </a:lnTo>
                  <a:lnTo>
                    <a:pt x="15391" y="3741"/>
                  </a:lnTo>
                  <a:lnTo>
                    <a:pt x="15156" y="3755"/>
                  </a:lnTo>
                  <a:lnTo>
                    <a:pt x="14920" y="3777"/>
                  </a:lnTo>
                  <a:lnTo>
                    <a:pt x="14685" y="3798"/>
                  </a:lnTo>
                  <a:lnTo>
                    <a:pt x="14439" y="3834"/>
                  </a:lnTo>
                  <a:lnTo>
                    <a:pt x="14203" y="3877"/>
                  </a:lnTo>
                  <a:lnTo>
                    <a:pt x="13957" y="3927"/>
                  </a:lnTo>
                  <a:lnTo>
                    <a:pt x="13879" y="3955"/>
                  </a:lnTo>
                  <a:lnTo>
                    <a:pt x="13800" y="3984"/>
                  </a:lnTo>
                  <a:lnTo>
                    <a:pt x="13733" y="4027"/>
                  </a:lnTo>
                  <a:lnTo>
                    <a:pt x="13677" y="4077"/>
                  </a:lnTo>
                  <a:lnTo>
                    <a:pt x="13643" y="4127"/>
                  </a:lnTo>
                  <a:lnTo>
                    <a:pt x="13621" y="4184"/>
                  </a:lnTo>
                  <a:lnTo>
                    <a:pt x="13610" y="4248"/>
                  </a:lnTo>
                  <a:lnTo>
                    <a:pt x="13621" y="4305"/>
                  </a:lnTo>
                  <a:lnTo>
                    <a:pt x="13666" y="4462"/>
                  </a:lnTo>
                  <a:lnTo>
                    <a:pt x="13733" y="4619"/>
                  </a:lnTo>
                  <a:lnTo>
                    <a:pt x="13800" y="4769"/>
                  </a:lnTo>
                  <a:lnTo>
                    <a:pt x="13890" y="4912"/>
                  </a:lnTo>
                  <a:lnTo>
                    <a:pt x="13979" y="5055"/>
                  </a:lnTo>
                  <a:lnTo>
                    <a:pt x="14080" y="5183"/>
                  </a:lnTo>
                  <a:lnTo>
                    <a:pt x="14192" y="5319"/>
                  </a:lnTo>
                  <a:lnTo>
                    <a:pt x="14315" y="5440"/>
                  </a:lnTo>
                  <a:lnTo>
                    <a:pt x="14450" y="5554"/>
                  </a:lnTo>
                  <a:lnTo>
                    <a:pt x="14584" y="5669"/>
                  </a:lnTo>
                  <a:lnTo>
                    <a:pt x="14730" y="5776"/>
                  </a:lnTo>
                  <a:lnTo>
                    <a:pt x="14887" y="5876"/>
                  </a:lnTo>
                  <a:lnTo>
                    <a:pt x="15055" y="5968"/>
                  </a:lnTo>
                  <a:lnTo>
                    <a:pt x="15223" y="6061"/>
                  </a:lnTo>
                  <a:lnTo>
                    <a:pt x="15402" y="6140"/>
                  </a:lnTo>
                  <a:lnTo>
                    <a:pt x="15592" y="6218"/>
                  </a:lnTo>
                  <a:lnTo>
                    <a:pt x="15816" y="6290"/>
                  </a:lnTo>
                  <a:lnTo>
                    <a:pt x="16052" y="6354"/>
                  </a:lnTo>
                  <a:lnTo>
                    <a:pt x="16287" y="6411"/>
                  </a:lnTo>
                  <a:lnTo>
                    <a:pt x="16522" y="6454"/>
                  </a:lnTo>
                  <a:lnTo>
                    <a:pt x="16768" y="6490"/>
                  </a:lnTo>
                  <a:lnTo>
                    <a:pt x="17026" y="6518"/>
                  </a:lnTo>
                  <a:lnTo>
                    <a:pt x="17284" y="6532"/>
                  </a:lnTo>
                  <a:lnTo>
                    <a:pt x="17541" y="6540"/>
                  </a:lnTo>
                  <a:lnTo>
                    <a:pt x="17777" y="6532"/>
                  </a:lnTo>
                  <a:lnTo>
                    <a:pt x="18001" y="6525"/>
                  </a:lnTo>
                  <a:lnTo>
                    <a:pt x="18236" y="6504"/>
                  </a:lnTo>
                  <a:lnTo>
                    <a:pt x="18471" y="6475"/>
                  </a:lnTo>
                  <a:lnTo>
                    <a:pt x="18471" y="10045"/>
                  </a:lnTo>
                  <a:lnTo>
                    <a:pt x="15973" y="10052"/>
                  </a:lnTo>
                  <a:lnTo>
                    <a:pt x="15861" y="10052"/>
                  </a:lnTo>
                  <a:lnTo>
                    <a:pt x="15749" y="10059"/>
                  </a:lnTo>
                  <a:lnTo>
                    <a:pt x="15581" y="9817"/>
                  </a:lnTo>
                  <a:lnTo>
                    <a:pt x="15413" y="9588"/>
                  </a:lnTo>
                  <a:lnTo>
                    <a:pt x="15223" y="9367"/>
                  </a:lnTo>
                  <a:lnTo>
                    <a:pt x="15021" y="9160"/>
                  </a:lnTo>
                  <a:lnTo>
                    <a:pt x="14808" y="8953"/>
                  </a:lnTo>
                  <a:lnTo>
                    <a:pt x="14595" y="8760"/>
                  </a:lnTo>
                  <a:lnTo>
                    <a:pt x="14159" y="8374"/>
                  </a:lnTo>
                  <a:lnTo>
                    <a:pt x="13778" y="8046"/>
                  </a:lnTo>
                  <a:lnTo>
                    <a:pt x="13599" y="7882"/>
                  </a:lnTo>
                  <a:lnTo>
                    <a:pt x="13419" y="7710"/>
                  </a:lnTo>
                  <a:lnTo>
                    <a:pt x="13251" y="7539"/>
                  </a:lnTo>
                  <a:lnTo>
                    <a:pt x="13095" y="7368"/>
                  </a:lnTo>
                  <a:lnTo>
                    <a:pt x="12938" y="7189"/>
                  </a:lnTo>
                  <a:lnTo>
                    <a:pt x="12803" y="7004"/>
                  </a:lnTo>
                  <a:lnTo>
                    <a:pt x="12669" y="6804"/>
                  </a:lnTo>
                  <a:lnTo>
                    <a:pt x="12546" y="6604"/>
                  </a:lnTo>
                  <a:lnTo>
                    <a:pt x="12445" y="6390"/>
                  </a:lnTo>
                  <a:lnTo>
                    <a:pt x="12355" y="6168"/>
                  </a:lnTo>
                  <a:lnTo>
                    <a:pt x="12288" y="5933"/>
                  </a:lnTo>
                  <a:lnTo>
                    <a:pt x="12243" y="5683"/>
                  </a:lnTo>
                  <a:lnTo>
                    <a:pt x="12210" y="5419"/>
                  </a:lnTo>
                  <a:lnTo>
                    <a:pt x="12198" y="5140"/>
                  </a:lnTo>
                  <a:lnTo>
                    <a:pt x="12210" y="4905"/>
                  </a:lnTo>
                  <a:lnTo>
                    <a:pt x="12232" y="4655"/>
                  </a:lnTo>
                  <a:lnTo>
                    <a:pt x="12232" y="4591"/>
                  </a:lnTo>
                  <a:lnTo>
                    <a:pt x="12210" y="4526"/>
                  </a:lnTo>
                  <a:lnTo>
                    <a:pt x="12165" y="4462"/>
                  </a:lnTo>
                  <a:lnTo>
                    <a:pt x="12109" y="4412"/>
                  </a:lnTo>
                  <a:lnTo>
                    <a:pt x="12042" y="4369"/>
                  </a:lnTo>
                  <a:lnTo>
                    <a:pt x="11952" y="4326"/>
                  </a:lnTo>
                  <a:lnTo>
                    <a:pt x="11862" y="4305"/>
                  </a:lnTo>
                  <a:lnTo>
                    <a:pt x="11750" y="4291"/>
                  </a:lnTo>
                  <a:lnTo>
                    <a:pt x="11650" y="4291"/>
                  </a:lnTo>
                  <a:lnTo>
                    <a:pt x="11549" y="4305"/>
                  </a:lnTo>
                  <a:lnTo>
                    <a:pt x="11448" y="4334"/>
                  </a:lnTo>
                  <a:lnTo>
                    <a:pt x="11370" y="4369"/>
                  </a:lnTo>
                  <a:lnTo>
                    <a:pt x="11291" y="4412"/>
                  </a:lnTo>
                  <a:lnTo>
                    <a:pt x="11235" y="4469"/>
                  </a:lnTo>
                  <a:lnTo>
                    <a:pt x="11202" y="4526"/>
                  </a:lnTo>
                  <a:lnTo>
                    <a:pt x="11179" y="4598"/>
                  </a:lnTo>
                  <a:lnTo>
                    <a:pt x="11146" y="4869"/>
                  </a:lnTo>
                  <a:lnTo>
                    <a:pt x="11146" y="5140"/>
                  </a:lnTo>
                  <a:lnTo>
                    <a:pt x="11157" y="5462"/>
                  </a:lnTo>
                  <a:lnTo>
                    <a:pt x="11190" y="5761"/>
                  </a:lnTo>
                  <a:lnTo>
                    <a:pt x="11246" y="6047"/>
                  </a:lnTo>
                  <a:lnTo>
                    <a:pt x="11325" y="6318"/>
                  </a:lnTo>
                  <a:lnTo>
                    <a:pt x="11426" y="6568"/>
                  </a:lnTo>
                  <a:lnTo>
                    <a:pt x="11538" y="6811"/>
                  </a:lnTo>
                  <a:lnTo>
                    <a:pt x="11672" y="7046"/>
                  </a:lnTo>
                  <a:lnTo>
                    <a:pt x="11818" y="7268"/>
                  </a:lnTo>
                  <a:lnTo>
                    <a:pt x="11986" y="7475"/>
                  </a:lnTo>
                  <a:lnTo>
                    <a:pt x="12154" y="7675"/>
                  </a:lnTo>
                  <a:lnTo>
                    <a:pt x="12333" y="7875"/>
                  </a:lnTo>
                  <a:lnTo>
                    <a:pt x="12512" y="8060"/>
                  </a:lnTo>
                  <a:lnTo>
                    <a:pt x="12714" y="8246"/>
                  </a:lnTo>
                  <a:lnTo>
                    <a:pt x="12904" y="8424"/>
                  </a:lnTo>
                  <a:lnTo>
                    <a:pt x="13307" y="8774"/>
                  </a:lnTo>
                  <a:lnTo>
                    <a:pt x="13733" y="9145"/>
                  </a:lnTo>
                  <a:lnTo>
                    <a:pt x="13935" y="9338"/>
                  </a:lnTo>
                  <a:lnTo>
                    <a:pt x="14136" y="9531"/>
                  </a:lnTo>
                  <a:lnTo>
                    <a:pt x="14327" y="9724"/>
                  </a:lnTo>
                  <a:lnTo>
                    <a:pt x="14495" y="9931"/>
                  </a:lnTo>
                  <a:lnTo>
                    <a:pt x="14651" y="10138"/>
                  </a:lnTo>
                  <a:lnTo>
                    <a:pt x="14797" y="10359"/>
                  </a:lnTo>
                  <a:lnTo>
                    <a:pt x="14685" y="10438"/>
                  </a:lnTo>
                  <a:lnTo>
                    <a:pt x="14584" y="10516"/>
                  </a:lnTo>
                  <a:lnTo>
                    <a:pt x="14495" y="10609"/>
                  </a:lnTo>
                  <a:lnTo>
                    <a:pt x="14427" y="10702"/>
                  </a:lnTo>
                  <a:lnTo>
                    <a:pt x="14371" y="10802"/>
                  </a:lnTo>
                  <a:lnTo>
                    <a:pt x="14327" y="10909"/>
                  </a:lnTo>
                  <a:lnTo>
                    <a:pt x="14293" y="11016"/>
                  </a:lnTo>
                  <a:lnTo>
                    <a:pt x="14293" y="11123"/>
                  </a:lnTo>
                  <a:lnTo>
                    <a:pt x="14293" y="11223"/>
                  </a:lnTo>
                  <a:lnTo>
                    <a:pt x="14315" y="11330"/>
                  </a:lnTo>
                  <a:lnTo>
                    <a:pt x="14360" y="11423"/>
                  </a:lnTo>
                  <a:lnTo>
                    <a:pt x="14405" y="11523"/>
                  </a:lnTo>
                  <a:lnTo>
                    <a:pt x="14472" y="11616"/>
                  </a:lnTo>
                  <a:lnTo>
                    <a:pt x="14551" y="11701"/>
                  </a:lnTo>
                  <a:lnTo>
                    <a:pt x="14640" y="11780"/>
                  </a:lnTo>
                  <a:lnTo>
                    <a:pt x="14752" y="11858"/>
                  </a:lnTo>
                  <a:lnTo>
                    <a:pt x="14651" y="11937"/>
                  </a:lnTo>
                  <a:lnTo>
                    <a:pt x="14562" y="12015"/>
                  </a:lnTo>
                  <a:lnTo>
                    <a:pt x="14483" y="12101"/>
                  </a:lnTo>
                  <a:lnTo>
                    <a:pt x="14416" y="12194"/>
                  </a:lnTo>
                  <a:lnTo>
                    <a:pt x="14360" y="12287"/>
                  </a:lnTo>
                  <a:lnTo>
                    <a:pt x="14327" y="12387"/>
                  </a:lnTo>
                  <a:lnTo>
                    <a:pt x="14293" y="12494"/>
                  </a:lnTo>
                  <a:lnTo>
                    <a:pt x="14293" y="12601"/>
                  </a:lnTo>
                  <a:lnTo>
                    <a:pt x="14293" y="12701"/>
                  </a:lnTo>
                  <a:lnTo>
                    <a:pt x="14327" y="12808"/>
                  </a:lnTo>
                  <a:lnTo>
                    <a:pt x="14360" y="12908"/>
                  </a:lnTo>
                  <a:lnTo>
                    <a:pt x="14416" y="13008"/>
                  </a:lnTo>
                  <a:lnTo>
                    <a:pt x="14483" y="13101"/>
                  </a:lnTo>
                  <a:lnTo>
                    <a:pt x="14573" y="13193"/>
                  </a:lnTo>
                  <a:lnTo>
                    <a:pt x="14674" y="13279"/>
                  </a:lnTo>
                  <a:lnTo>
                    <a:pt x="14786" y="13358"/>
                  </a:lnTo>
                  <a:lnTo>
                    <a:pt x="14887" y="13422"/>
                  </a:lnTo>
                  <a:lnTo>
                    <a:pt x="14999" y="13472"/>
                  </a:lnTo>
                  <a:lnTo>
                    <a:pt x="15111" y="13522"/>
                  </a:lnTo>
                  <a:lnTo>
                    <a:pt x="15234" y="13565"/>
                  </a:lnTo>
                  <a:lnTo>
                    <a:pt x="15368" y="13600"/>
                  </a:lnTo>
                  <a:lnTo>
                    <a:pt x="15492" y="13629"/>
                  </a:lnTo>
                  <a:lnTo>
                    <a:pt x="15626" y="13650"/>
                  </a:lnTo>
                  <a:lnTo>
                    <a:pt x="15760" y="13665"/>
                  </a:lnTo>
                  <a:lnTo>
                    <a:pt x="15760" y="14086"/>
                  </a:lnTo>
                  <a:lnTo>
                    <a:pt x="15772" y="14229"/>
                  </a:lnTo>
                  <a:lnTo>
                    <a:pt x="15805" y="14364"/>
                  </a:lnTo>
                  <a:lnTo>
                    <a:pt x="15861" y="14500"/>
                  </a:lnTo>
                  <a:lnTo>
                    <a:pt x="15940" y="14628"/>
                  </a:lnTo>
                  <a:lnTo>
                    <a:pt x="16029" y="14750"/>
                  </a:lnTo>
                  <a:lnTo>
                    <a:pt x="16141" y="14864"/>
                  </a:lnTo>
                  <a:lnTo>
                    <a:pt x="16264" y="14971"/>
                  </a:lnTo>
                  <a:lnTo>
                    <a:pt x="16410" y="15071"/>
                  </a:lnTo>
                  <a:lnTo>
                    <a:pt x="16556" y="15164"/>
                  </a:lnTo>
                  <a:lnTo>
                    <a:pt x="16724" y="15242"/>
                  </a:lnTo>
                  <a:lnTo>
                    <a:pt x="16914" y="15314"/>
                  </a:lnTo>
                  <a:lnTo>
                    <a:pt x="17104" y="15371"/>
                  </a:lnTo>
                  <a:lnTo>
                    <a:pt x="17306" y="15421"/>
                  </a:lnTo>
                  <a:lnTo>
                    <a:pt x="17508" y="15449"/>
                  </a:lnTo>
                  <a:lnTo>
                    <a:pt x="17732" y="15471"/>
                  </a:lnTo>
                  <a:lnTo>
                    <a:pt x="17956" y="15478"/>
                  </a:lnTo>
                  <a:lnTo>
                    <a:pt x="18471" y="15478"/>
                  </a:lnTo>
                  <a:lnTo>
                    <a:pt x="18471" y="16028"/>
                  </a:lnTo>
                  <a:lnTo>
                    <a:pt x="18471" y="16085"/>
                  </a:lnTo>
                  <a:lnTo>
                    <a:pt x="18449" y="16142"/>
                  </a:lnTo>
                  <a:lnTo>
                    <a:pt x="18426" y="16192"/>
                  </a:lnTo>
                  <a:lnTo>
                    <a:pt x="18404" y="16242"/>
                  </a:lnTo>
                  <a:lnTo>
                    <a:pt x="18370" y="16292"/>
                  </a:lnTo>
                  <a:lnTo>
                    <a:pt x="18325" y="16335"/>
                  </a:lnTo>
                  <a:lnTo>
                    <a:pt x="18269" y="16378"/>
                  </a:lnTo>
                  <a:lnTo>
                    <a:pt x="18213" y="16420"/>
                  </a:lnTo>
                  <a:lnTo>
                    <a:pt x="18157" y="16456"/>
                  </a:lnTo>
                  <a:lnTo>
                    <a:pt x="18090" y="16485"/>
                  </a:lnTo>
                  <a:lnTo>
                    <a:pt x="18023" y="16513"/>
                  </a:lnTo>
                  <a:lnTo>
                    <a:pt x="17945" y="16535"/>
                  </a:lnTo>
                  <a:lnTo>
                    <a:pt x="17866" y="16556"/>
                  </a:lnTo>
                  <a:lnTo>
                    <a:pt x="17788" y="16570"/>
                  </a:lnTo>
                  <a:lnTo>
                    <a:pt x="17698" y="16577"/>
                  </a:lnTo>
                  <a:lnTo>
                    <a:pt x="6934" y="16577"/>
                  </a:lnTo>
                  <a:lnTo>
                    <a:pt x="6856" y="16570"/>
                  </a:lnTo>
                  <a:lnTo>
                    <a:pt x="6766" y="16556"/>
                  </a:lnTo>
                  <a:lnTo>
                    <a:pt x="6688" y="16535"/>
                  </a:lnTo>
                  <a:lnTo>
                    <a:pt x="6620" y="16513"/>
                  </a:lnTo>
                  <a:lnTo>
                    <a:pt x="6542" y="16485"/>
                  </a:lnTo>
                  <a:lnTo>
                    <a:pt x="6475" y="16456"/>
                  </a:lnTo>
                  <a:lnTo>
                    <a:pt x="6419" y="16420"/>
                  </a:lnTo>
                  <a:lnTo>
                    <a:pt x="6363" y="16378"/>
                  </a:lnTo>
                  <a:lnTo>
                    <a:pt x="6318" y="16335"/>
                  </a:lnTo>
                  <a:lnTo>
                    <a:pt x="6273" y="16292"/>
                  </a:lnTo>
                  <a:lnTo>
                    <a:pt x="6228" y="16242"/>
                  </a:lnTo>
                  <a:lnTo>
                    <a:pt x="6206" y="16192"/>
                  </a:lnTo>
                  <a:lnTo>
                    <a:pt x="6183" y="16142"/>
                  </a:lnTo>
                  <a:lnTo>
                    <a:pt x="6172" y="16085"/>
                  </a:lnTo>
                  <a:lnTo>
                    <a:pt x="6161" y="16028"/>
                  </a:lnTo>
                  <a:lnTo>
                    <a:pt x="6161" y="13043"/>
                  </a:lnTo>
                  <a:lnTo>
                    <a:pt x="6430" y="13022"/>
                  </a:lnTo>
                  <a:lnTo>
                    <a:pt x="6699" y="12993"/>
                  </a:lnTo>
                  <a:lnTo>
                    <a:pt x="6956" y="12958"/>
                  </a:lnTo>
                  <a:lnTo>
                    <a:pt x="7203" y="12915"/>
                  </a:lnTo>
                  <a:lnTo>
                    <a:pt x="7460" y="12865"/>
                  </a:lnTo>
                  <a:lnTo>
                    <a:pt x="7696" y="12808"/>
                  </a:lnTo>
                  <a:lnTo>
                    <a:pt x="7942" y="12744"/>
                  </a:lnTo>
                  <a:lnTo>
                    <a:pt x="8166" y="12672"/>
                  </a:lnTo>
                  <a:lnTo>
                    <a:pt x="8401" y="12594"/>
                  </a:lnTo>
                  <a:lnTo>
                    <a:pt x="8614" y="12515"/>
                  </a:lnTo>
                  <a:lnTo>
                    <a:pt x="8827" y="12422"/>
                  </a:lnTo>
                  <a:lnTo>
                    <a:pt x="9040" y="12330"/>
                  </a:lnTo>
                  <a:lnTo>
                    <a:pt x="9241" y="12222"/>
                  </a:lnTo>
                  <a:lnTo>
                    <a:pt x="9432" y="12115"/>
                  </a:lnTo>
                  <a:lnTo>
                    <a:pt x="9611" y="12008"/>
                  </a:lnTo>
                  <a:lnTo>
                    <a:pt x="9790" y="11887"/>
                  </a:lnTo>
                  <a:lnTo>
                    <a:pt x="9958" y="11766"/>
                  </a:lnTo>
                  <a:lnTo>
                    <a:pt x="10115" y="11637"/>
                  </a:lnTo>
                  <a:lnTo>
                    <a:pt x="10272" y="11509"/>
                  </a:lnTo>
                  <a:lnTo>
                    <a:pt x="10406" y="11373"/>
                  </a:lnTo>
                  <a:lnTo>
                    <a:pt x="10541" y="11230"/>
                  </a:lnTo>
                  <a:lnTo>
                    <a:pt x="10664" y="11087"/>
                  </a:lnTo>
                  <a:lnTo>
                    <a:pt x="10776" y="10937"/>
                  </a:lnTo>
                  <a:lnTo>
                    <a:pt x="10877" y="10787"/>
                  </a:lnTo>
                  <a:lnTo>
                    <a:pt x="10966" y="10630"/>
                  </a:lnTo>
                  <a:lnTo>
                    <a:pt x="11045" y="10473"/>
                  </a:lnTo>
                  <a:lnTo>
                    <a:pt x="11112" y="10309"/>
                  </a:lnTo>
                  <a:lnTo>
                    <a:pt x="11168" y="10145"/>
                  </a:lnTo>
                  <a:lnTo>
                    <a:pt x="11213" y="9981"/>
                  </a:lnTo>
                  <a:lnTo>
                    <a:pt x="11246" y="9809"/>
                  </a:lnTo>
                  <a:lnTo>
                    <a:pt x="11269" y="9638"/>
                  </a:lnTo>
                  <a:lnTo>
                    <a:pt x="11269" y="9467"/>
                  </a:lnTo>
                  <a:lnTo>
                    <a:pt x="11269" y="9281"/>
                  </a:lnTo>
                  <a:lnTo>
                    <a:pt x="11246" y="9095"/>
                  </a:lnTo>
                  <a:lnTo>
                    <a:pt x="11213" y="8917"/>
                  </a:lnTo>
                  <a:lnTo>
                    <a:pt x="11157" y="8738"/>
                  </a:lnTo>
                  <a:lnTo>
                    <a:pt x="11090" y="8567"/>
                  </a:lnTo>
                  <a:lnTo>
                    <a:pt x="11022" y="8396"/>
                  </a:lnTo>
                  <a:lnTo>
                    <a:pt x="10933" y="8232"/>
                  </a:lnTo>
                  <a:lnTo>
                    <a:pt x="10832" y="8067"/>
                  </a:lnTo>
                  <a:lnTo>
                    <a:pt x="10720" y="7910"/>
                  </a:lnTo>
                  <a:lnTo>
                    <a:pt x="10597" y="7753"/>
                  </a:lnTo>
                  <a:lnTo>
                    <a:pt x="10451" y="7603"/>
                  </a:lnTo>
                  <a:lnTo>
                    <a:pt x="10305" y="7453"/>
                  </a:lnTo>
                  <a:lnTo>
                    <a:pt x="10149" y="7318"/>
                  </a:lnTo>
                  <a:lnTo>
                    <a:pt x="9981" y="7182"/>
                  </a:lnTo>
                  <a:lnTo>
                    <a:pt x="9801" y="7046"/>
                  </a:lnTo>
                  <a:lnTo>
                    <a:pt x="9622" y="6925"/>
                  </a:lnTo>
                  <a:lnTo>
                    <a:pt x="9421" y="6804"/>
                  </a:lnTo>
                  <a:lnTo>
                    <a:pt x="9219" y="6690"/>
                  </a:lnTo>
                  <a:lnTo>
                    <a:pt x="9006" y="6582"/>
                  </a:lnTo>
                  <a:lnTo>
                    <a:pt x="8782" y="6482"/>
                  </a:lnTo>
                  <a:lnTo>
                    <a:pt x="8558" y="6390"/>
                  </a:lnTo>
                  <a:lnTo>
                    <a:pt x="8323" y="6304"/>
                  </a:lnTo>
                  <a:lnTo>
                    <a:pt x="8076" y="6225"/>
                  </a:lnTo>
                  <a:lnTo>
                    <a:pt x="7830" y="6154"/>
                  </a:lnTo>
                  <a:lnTo>
                    <a:pt x="7572" y="6090"/>
                  </a:lnTo>
                  <a:lnTo>
                    <a:pt x="7315" y="6033"/>
                  </a:lnTo>
                  <a:lnTo>
                    <a:pt x="7046" y="5983"/>
                  </a:lnTo>
                  <a:lnTo>
                    <a:pt x="6766" y="5947"/>
                  </a:lnTo>
                  <a:lnTo>
                    <a:pt x="6497" y="5911"/>
                  </a:lnTo>
                  <a:lnTo>
                    <a:pt x="6217" y="5890"/>
                  </a:lnTo>
                  <a:lnTo>
                    <a:pt x="5926" y="5876"/>
                  </a:lnTo>
                  <a:lnTo>
                    <a:pt x="5635" y="5868"/>
                  </a:lnTo>
                  <a:lnTo>
                    <a:pt x="5343" y="5876"/>
                  </a:lnTo>
                  <a:lnTo>
                    <a:pt x="5063" y="5890"/>
                  </a:lnTo>
                  <a:lnTo>
                    <a:pt x="4783" y="5911"/>
                  </a:lnTo>
                  <a:lnTo>
                    <a:pt x="4503" y="5947"/>
                  </a:lnTo>
                  <a:lnTo>
                    <a:pt x="4234" y="5983"/>
                  </a:lnTo>
                  <a:lnTo>
                    <a:pt x="3966" y="6033"/>
                  </a:lnTo>
                  <a:lnTo>
                    <a:pt x="3697" y="6090"/>
                  </a:lnTo>
                  <a:lnTo>
                    <a:pt x="3450" y="6154"/>
                  </a:lnTo>
                  <a:lnTo>
                    <a:pt x="3193" y="6225"/>
                  </a:lnTo>
                  <a:lnTo>
                    <a:pt x="2958" y="6304"/>
                  </a:lnTo>
                  <a:lnTo>
                    <a:pt x="2722" y="6390"/>
                  </a:lnTo>
                  <a:lnTo>
                    <a:pt x="2487" y="6482"/>
                  </a:lnTo>
                  <a:lnTo>
                    <a:pt x="2263" y="6582"/>
                  </a:lnTo>
                  <a:lnTo>
                    <a:pt x="2050" y="6690"/>
                  </a:lnTo>
                  <a:lnTo>
                    <a:pt x="1849" y="6804"/>
                  </a:lnTo>
                  <a:lnTo>
                    <a:pt x="1658" y="6925"/>
                  </a:lnTo>
                  <a:lnTo>
                    <a:pt x="1468" y="7046"/>
                  </a:lnTo>
                  <a:lnTo>
                    <a:pt x="1289" y="7182"/>
                  </a:lnTo>
                  <a:lnTo>
                    <a:pt x="1121" y="7318"/>
                  </a:lnTo>
                  <a:lnTo>
                    <a:pt x="964" y="7453"/>
                  </a:lnTo>
                  <a:lnTo>
                    <a:pt x="818" y="7603"/>
                  </a:lnTo>
                  <a:lnTo>
                    <a:pt x="684" y="7753"/>
                  </a:lnTo>
                  <a:lnTo>
                    <a:pt x="561" y="7910"/>
                  </a:lnTo>
                  <a:lnTo>
                    <a:pt x="449" y="8067"/>
                  </a:lnTo>
                  <a:lnTo>
                    <a:pt x="348" y="8232"/>
                  </a:lnTo>
                  <a:lnTo>
                    <a:pt x="258" y="8396"/>
                  </a:lnTo>
                  <a:lnTo>
                    <a:pt x="180" y="8567"/>
                  </a:lnTo>
                  <a:lnTo>
                    <a:pt x="112" y="8738"/>
                  </a:lnTo>
                  <a:lnTo>
                    <a:pt x="68" y="8917"/>
                  </a:lnTo>
                  <a:lnTo>
                    <a:pt x="34" y="9095"/>
                  </a:lnTo>
                  <a:lnTo>
                    <a:pt x="12" y="9281"/>
                  </a:lnTo>
                  <a:lnTo>
                    <a:pt x="0" y="9467"/>
                  </a:lnTo>
                  <a:lnTo>
                    <a:pt x="12" y="9638"/>
                  </a:lnTo>
                  <a:lnTo>
                    <a:pt x="23" y="9809"/>
                  </a:lnTo>
                  <a:lnTo>
                    <a:pt x="56" y="9981"/>
                  </a:lnTo>
                  <a:lnTo>
                    <a:pt x="101" y="10145"/>
                  </a:lnTo>
                  <a:lnTo>
                    <a:pt x="157" y="10309"/>
                  </a:lnTo>
                  <a:lnTo>
                    <a:pt x="225" y="10473"/>
                  </a:lnTo>
                  <a:lnTo>
                    <a:pt x="303" y="10630"/>
                  </a:lnTo>
                  <a:lnTo>
                    <a:pt x="393" y="10787"/>
                  </a:lnTo>
                  <a:lnTo>
                    <a:pt x="493" y="10937"/>
                  </a:lnTo>
                  <a:lnTo>
                    <a:pt x="605" y="11087"/>
                  </a:lnTo>
                  <a:lnTo>
                    <a:pt x="729" y="11230"/>
                  </a:lnTo>
                  <a:lnTo>
                    <a:pt x="863" y="11373"/>
                  </a:lnTo>
                  <a:lnTo>
                    <a:pt x="1009" y="11509"/>
                  </a:lnTo>
                  <a:lnTo>
                    <a:pt x="1154" y="11637"/>
                  </a:lnTo>
                  <a:lnTo>
                    <a:pt x="1311" y="11766"/>
                  </a:lnTo>
                  <a:lnTo>
                    <a:pt x="1479" y="11887"/>
                  </a:lnTo>
                  <a:lnTo>
                    <a:pt x="1658" y="12008"/>
                  </a:lnTo>
                  <a:lnTo>
                    <a:pt x="1837" y="12115"/>
                  </a:lnTo>
                  <a:lnTo>
                    <a:pt x="2039" y="12222"/>
                  </a:lnTo>
                  <a:lnTo>
                    <a:pt x="2241" y="12330"/>
                  </a:lnTo>
                  <a:lnTo>
                    <a:pt x="2442" y="12422"/>
                  </a:lnTo>
                  <a:lnTo>
                    <a:pt x="2655" y="12515"/>
                  </a:lnTo>
                  <a:lnTo>
                    <a:pt x="2879" y="12594"/>
                  </a:lnTo>
                  <a:lnTo>
                    <a:pt x="3103" y="12672"/>
                  </a:lnTo>
                  <a:lnTo>
                    <a:pt x="3338" y="12744"/>
                  </a:lnTo>
                  <a:lnTo>
                    <a:pt x="3574" y="12808"/>
                  </a:lnTo>
                  <a:lnTo>
                    <a:pt x="3820" y="12865"/>
                  </a:lnTo>
                  <a:lnTo>
                    <a:pt x="4066" y="12915"/>
                  </a:lnTo>
                  <a:lnTo>
                    <a:pt x="4324" y="12958"/>
                  </a:lnTo>
                  <a:lnTo>
                    <a:pt x="4582" y="12993"/>
                  </a:lnTo>
                  <a:lnTo>
                    <a:pt x="4839" y="13022"/>
                  </a:lnTo>
                  <a:lnTo>
                    <a:pt x="5108" y="13043"/>
                  </a:lnTo>
                  <a:lnTo>
                    <a:pt x="5108" y="16028"/>
                  </a:lnTo>
                  <a:lnTo>
                    <a:pt x="5119" y="16156"/>
                  </a:lnTo>
                  <a:lnTo>
                    <a:pt x="5142" y="16278"/>
                  </a:lnTo>
                  <a:lnTo>
                    <a:pt x="5198" y="16392"/>
                  </a:lnTo>
                  <a:lnTo>
                    <a:pt x="5254" y="16506"/>
                  </a:lnTo>
                  <a:lnTo>
                    <a:pt x="5343" y="16613"/>
                  </a:lnTo>
                  <a:lnTo>
                    <a:pt x="5433" y="16713"/>
                  </a:lnTo>
                  <a:lnTo>
                    <a:pt x="5545" y="16806"/>
                  </a:lnTo>
                  <a:lnTo>
                    <a:pt x="5668" y="16892"/>
                  </a:lnTo>
                  <a:lnTo>
                    <a:pt x="5803" y="16970"/>
                  </a:lnTo>
                  <a:lnTo>
                    <a:pt x="5959" y="17041"/>
                  </a:lnTo>
                  <a:lnTo>
                    <a:pt x="6116" y="17106"/>
                  </a:lnTo>
                  <a:lnTo>
                    <a:pt x="6284" y="17156"/>
                  </a:lnTo>
                  <a:lnTo>
                    <a:pt x="6452" y="17199"/>
                  </a:lnTo>
                  <a:lnTo>
                    <a:pt x="6643" y="17227"/>
                  </a:lnTo>
                  <a:lnTo>
                    <a:pt x="6833" y="17248"/>
                  </a:lnTo>
                  <a:lnTo>
                    <a:pt x="17810" y="17248"/>
                  </a:lnTo>
                  <a:lnTo>
                    <a:pt x="18001" y="17227"/>
                  </a:lnTo>
                  <a:lnTo>
                    <a:pt x="18180" y="17199"/>
                  </a:lnTo>
                  <a:lnTo>
                    <a:pt x="18359" y="17156"/>
                  </a:lnTo>
                  <a:lnTo>
                    <a:pt x="18527" y="17106"/>
                  </a:lnTo>
                  <a:lnTo>
                    <a:pt x="18684" y="17041"/>
                  </a:lnTo>
                  <a:lnTo>
                    <a:pt x="18829" y="16970"/>
                  </a:lnTo>
                  <a:lnTo>
                    <a:pt x="18964" y="16892"/>
                  </a:lnTo>
                  <a:lnTo>
                    <a:pt x="19087" y="16806"/>
                  </a:lnTo>
                  <a:lnTo>
                    <a:pt x="19199" y="16713"/>
                  </a:lnTo>
                  <a:lnTo>
                    <a:pt x="19300" y="16613"/>
                  </a:lnTo>
                  <a:lnTo>
                    <a:pt x="19378" y="16506"/>
                  </a:lnTo>
                  <a:lnTo>
                    <a:pt x="19446" y="16392"/>
                  </a:lnTo>
                  <a:lnTo>
                    <a:pt x="19490" y="16278"/>
                  </a:lnTo>
                  <a:lnTo>
                    <a:pt x="19513" y="16156"/>
                  </a:lnTo>
                  <a:lnTo>
                    <a:pt x="19524" y="16028"/>
                  </a:lnTo>
                  <a:lnTo>
                    <a:pt x="19524" y="15478"/>
                  </a:lnTo>
                  <a:lnTo>
                    <a:pt x="20050" y="15478"/>
                  </a:lnTo>
                  <a:lnTo>
                    <a:pt x="20274" y="15471"/>
                  </a:lnTo>
                  <a:lnTo>
                    <a:pt x="20487" y="15449"/>
                  </a:lnTo>
                  <a:lnTo>
                    <a:pt x="20700" y="15421"/>
                  </a:lnTo>
                  <a:lnTo>
                    <a:pt x="20902" y="15371"/>
                  </a:lnTo>
                  <a:lnTo>
                    <a:pt x="21092" y="15314"/>
                  </a:lnTo>
                  <a:lnTo>
                    <a:pt x="21271" y="15242"/>
                  </a:lnTo>
                  <a:lnTo>
                    <a:pt x="21439" y="15164"/>
                  </a:lnTo>
                  <a:lnTo>
                    <a:pt x="21596" y="15071"/>
                  </a:lnTo>
                  <a:lnTo>
                    <a:pt x="21731" y="14971"/>
                  </a:lnTo>
                  <a:lnTo>
                    <a:pt x="21865" y="14864"/>
                  </a:lnTo>
                  <a:lnTo>
                    <a:pt x="21977" y="14750"/>
                  </a:lnTo>
                  <a:lnTo>
                    <a:pt x="22067" y="14628"/>
                  </a:lnTo>
                  <a:lnTo>
                    <a:pt x="22134" y="14500"/>
                  </a:lnTo>
                  <a:lnTo>
                    <a:pt x="22190" y="14364"/>
                  </a:lnTo>
                  <a:lnTo>
                    <a:pt x="22223" y="14229"/>
                  </a:lnTo>
                  <a:lnTo>
                    <a:pt x="22235" y="14086"/>
                  </a:lnTo>
                  <a:lnTo>
                    <a:pt x="22235" y="13657"/>
                  </a:lnTo>
                  <a:lnTo>
                    <a:pt x="22391" y="13643"/>
                  </a:lnTo>
                  <a:lnTo>
                    <a:pt x="22537" y="13615"/>
                  </a:lnTo>
                  <a:lnTo>
                    <a:pt x="22683" y="13579"/>
                  </a:lnTo>
                  <a:lnTo>
                    <a:pt x="22817" y="13543"/>
                  </a:lnTo>
                  <a:lnTo>
                    <a:pt x="22940" y="13493"/>
                  </a:lnTo>
                  <a:lnTo>
                    <a:pt x="23063" y="13436"/>
                  </a:lnTo>
                  <a:lnTo>
                    <a:pt x="23175" y="13372"/>
                  </a:lnTo>
                  <a:lnTo>
                    <a:pt x="23287" y="13308"/>
                  </a:lnTo>
                  <a:lnTo>
                    <a:pt x="23377" y="13229"/>
                  </a:lnTo>
                  <a:lnTo>
                    <a:pt x="23455" y="13151"/>
                  </a:lnTo>
                  <a:lnTo>
                    <a:pt x="23534" y="13065"/>
                  </a:lnTo>
                  <a:lnTo>
                    <a:pt x="23590" y="12979"/>
                  </a:lnTo>
                  <a:lnTo>
                    <a:pt x="23646" y="12886"/>
                  </a:lnTo>
                  <a:lnTo>
                    <a:pt x="23680" y="12794"/>
                  </a:lnTo>
                  <a:lnTo>
                    <a:pt x="23702" y="12694"/>
                  </a:lnTo>
                  <a:lnTo>
                    <a:pt x="23713" y="12594"/>
                  </a:lnTo>
                  <a:lnTo>
                    <a:pt x="23702" y="12487"/>
                  </a:lnTo>
                  <a:lnTo>
                    <a:pt x="23680" y="12387"/>
                  </a:lnTo>
                  <a:lnTo>
                    <a:pt x="23635" y="12287"/>
                  </a:lnTo>
                  <a:lnTo>
                    <a:pt x="23590" y="12187"/>
                  </a:lnTo>
                  <a:lnTo>
                    <a:pt x="23523" y="12101"/>
                  </a:lnTo>
                  <a:lnTo>
                    <a:pt x="23444" y="12008"/>
                  </a:lnTo>
                  <a:lnTo>
                    <a:pt x="23343" y="11930"/>
                  </a:lnTo>
                  <a:lnTo>
                    <a:pt x="23243" y="11858"/>
                  </a:lnTo>
                  <a:lnTo>
                    <a:pt x="23343" y="11780"/>
                  </a:lnTo>
                  <a:lnTo>
                    <a:pt x="23444" y="11701"/>
                  </a:lnTo>
                  <a:lnTo>
                    <a:pt x="23523" y="11616"/>
                  </a:lnTo>
                  <a:lnTo>
                    <a:pt x="23590" y="11523"/>
                  </a:lnTo>
                  <a:lnTo>
                    <a:pt x="23635" y="11423"/>
                  </a:lnTo>
                  <a:lnTo>
                    <a:pt x="23680" y="11323"/>
                  </a:lnTo>
                  <a:lnTo>
                    <a:pt x="23702" y="11223"/>
                  </a:lnTo>
                  <a:lnTo>
                    <a:pt x="23713" y="11116"/>
                  </a:lnTo>
                  <a:lnTo>
                    <a:pt x="23702" y="11009"/>
                  </a:lnTo>
                  <a:lnTo>
                    <a:pt x="23668" y="10902"/>
                  </a:lnTo>
                  <a:lnTo>
                    <a:pt x="23635" y="10795"/>
                  </a:lnTo>
                  <a:lnTo>
                    <a:pt x="23579" y="10695"/>
                  </a:lnTo>
                  <a:lnTo>
                    <a:pt x="23500" y="10602"/>
                  </a:lnTo>
                  <a:lnTo>
                    <a:pt x="23422" y="10516"/>
                  </a:lnTo>
                  <a:lnTo>
                    <a:pt x="23321" y="10430"/>
                  </a:lnTo>
                  <a:lnTo>
                    <a:pt x="23209" y="10352"/>
                  </a:lnTo>
                  <a:lnTo>
                    <a:pt x="23355" y="10138"/>
                  </a:lnTo>
                  <a:lnTo>
                    <a:pt x="23511" y="9924"/>
                  </a:lnTo>
                  <a:lnTo>
                    <a:pt x="23680" y="9724"/>
                  </a:lnTo>
                  <a:lnTo>
                    <a:pt x="23870" y="9524"/>
                  </a:lnTo>
                  <a:lnTo>
                    <a:pt x="24060" y="9338"/>
                  </a:lnTo>
                  <a:lnTo>
                    <a:pt x="24262" y="9145"/>
                  </a:lnTo>
                  <a:lnTo>
                    <a:pt x="24699" y="8774"/>
                  </a:lnTo>
                  <a:lnTo>
                    <a:pt x="25091" y="8424"/>
                  </a:lnTo>
                  <a:lnTo>
                    <a:pt x="25292" y="8246"/>
                  </a:lnTo>
                  <a:lnTo>
                    <a:pt x="25483" y="8060"/>
                  </a:lnTo>
                  <a:lnTo>
                    <a:pt x="25673" y="7875"/>
                  </a:lnTo>
                  <a:lnTo>
                    <a:pt x="25853" y="7675"/>
                  </a:lnTo>
                  <a:lnTo>
                    <a:pt x="26021" y="7475"/>
                  </a:lnTo>
                  <a:lnTo>
                    <a:pt x="26177" y="7268"/>
                  </a:lnTo>
                  <a:lnTo>
                    <a:pt x="26323" y="7046"/>
                  </a:lnTo>
                  <a:lnTo>
                    <a:pt x="26457" y="6811"/>
                  </a:lnTo>
                  <a:lnTo>
                    <a:pt x="26569" y="6568"/>
                  </a:lnTo>
                  <a:lnTo>
                    <a:pt x="26670" y="6318"/>
                  </a:lnTo>
                  <a:lnTo>
                    <a:pt x="26749" y="6047"/>
                  </a:lnTo>
                  <a:lnTo>
                    <a:pt x="26805" y="5761"/>
                  </a:lnTo>
                  <a:lnTo>
                    <a:pt x="26849" y="5462"/>
                  </a:lnTo>
                  <a:lnTo>
                    <a:pt x="26861" y="5140"/>
                  </a:lnTo>
                  <a:lnTo>
                    <a:pt x="26849" y="4869"/>
                  </a:lnTo>
                  <a:lnTo>
                    <a:pt x="26816" y="4598"/>
                  </a:lnTo>
                  <a:lnTo>
                    <a:pt x="26771" y="4334"/>
                  </a:lnTo>
                  <a:lnTo>
                    <a:pt x="26704" y="4069"/>
                  </a:lnTo>
                  <a:lnTo>
                    <a:pt x="26625" y="3820"/>
                  </a:lnTo>
                  <a:lnTo>
                    <a:pt x="26525" y="3570"/>
                  </a:lnTo>
                  <a:lnTo>
                    <a:pt x="26401" y="3327"/>
                  </a:lnTo>
                  <a:lnTo>
                    <a:pt x="26256" y="3084"/>
                  </a:lnTo>
                  <a:lnTo>
                    <a:pt x="26099" y="2856"/>
                  </a:lnTo>
                  <a:lnTo>
                    <a:pt x="25931" y="2627"/>
                  </a:lnTo>
                  <a:lnTo>
                    <a:pt x="25741" y="2413"/>
                  </a:lnTo>
                  <a:lnTo>
                    <a:pt x="25528" y="2199"/>
                  </a:lnTo>
                  <a:lnTo>
                    <a:pt x="25304" y="1992"/>
                  </a:lnTo>
                  <a:lnTo>
                    <a:pt x="25057" y="1792"/>
                  </a:lnTo>
                  <a:lnTo>
                    <a:pt x="24800" y="1606"/>
                  </a:lnTo>
                  <a:lnTo>
                    <a:pt x="24520" y="1421"/>
                  </a:lnTo>
                  <a:lnTo>
                    <a:pt x="24240" y="1249"/>
                  </a:lnTo>
                  <a:lnTo>
                    <a:pt x="23948" y="1092"/>
                  </a:lnTo>
                  <a:lnTo>
                    <a:pt x="23646" y="950"/>
                  </a:lnTo>
                  <a:lnTo>
                    <a:pt x="23321" y="807"/>
                  </a:lnTo>
                  <a:lnTo>
                    <a:pt x="22996" y="678"/>
                  </a:lnTo>
                  <a:lnTo>
                    <a:pt x="22671" y="564"/>
                  </a:lnTo>
                  <a:lnTo>
                    <a:pt x="22324" y="457"/>
                  </a:lnTo>
                  <a:lnTo>
                    <a:pt x="21977" y="357"/>
                  </a:lnTo>
                  <a:lnTo>
                    <a:pt x="21619" y="271"/>
                  </a:lnTo>
                  <a:lnTo>
                    <a:pt x="21260" y="200"/>
                  </a:lnTo>
                  <a:lnTo>
                    <a:pt x="20890" y="136"/>
                  </a:lnTo>
                  <a:lnTo>
                    <a:pt x="20521" y="86"/>
                  </a:lnTo>
                  <a:lnTo>
                    <a:pt x="20140" y="43"/>
                  </a:lnTo>
                  <a:lnTo>
                    <a:pt x="19759" y="21"/>
                  </a:lnTo>
                  <a:lnTo>
                    <a:pt x="193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3362348" y="3235500"/>
              <a:ext cx="54396" cy="108000"/>
            </a:xfrm>
            <a:custGeom>
              <a:avLst/>
              <a:gdLst/>
              <a:ahLst/>
              <a:cxnLst/>
              <a:rect l="l" t="t" r="r" b="b"/>
              <a:pathLst>
                <a:path w="3350" h="4320" extrusionOk="0">
                  <a:moveTo>
                    <a:pt x="1356" y="0"/>
                  </a:moveTo>
                  <a:lnTo>
                    <a:pt x="1255" y="15"/>
                  </a:lnTo>
                  <a:lnTo>
                    <a:pt x="1154" y="36"/>
                  </a:lnTo>
                  <a:lnTo>
                    <a:pt x="1065" y="72"/>
                  </a:lnTo>
                  <a:lnTo>
                    <a:pt x="986" y="115"/>
                  </a:lnTo>
                  <a:lnTo>
                    <a:pt x="930" y="172"/>
                  </a:lnTo>
                  <a:lnTo>
                    <a:pt x="897" y="229"/>
                  </a:lnTo>
                  <a:lnTo>
                    <a:pt x="874" y="293"/>
                  </a:lnTo>
                  <a:lnTo>
                    <a:pt x="863" y="357"/>
                  </a:lnTo>
                  <a:lnTo>
                    <a:pt x="886" y="422"/>
                  </a:lnTo>
                  <a:lnTo>
                    <a:pt x="919" y="486"/>
                  </a:lnTo>
                  <a:lnTo>
                    <a:pt x="1961" y="1821"/>
                  </a:lnTo>
                  <a:lnTo>
                    <a:pt x="527" y="1821"/>
                  </a:lnTo>
                  <a:lnTo>
                    <a:pt x="460" y="1828"/>
                  </a:lnTo>
                  <a:lnTo>
                    <a:pt x="393" y="1835"/>
                  </a:lnTo>
                  <a:lnTo>
                    <a:pt x="325" y="1850"/>
                  </a:lnTo>
                  <a:lnTo>
                    <a:pt x="269" y="1864"/>
                  </a:lnTo>
                  <a:lnTo>
                    <a:pt x="213" y="1892"/>
                  </a:lnTo>
                  <a:lnTo>
                    <a:pt x="157" y="1914"/>
                  </a:lnTo>
                  <a:lnTo>
                    <a:pt x="113" y="1950"/>
                  </a:lnTo>
                  <a:lnTo>
                    <a:pt x="79" y="1985"/>
                  </a:lnTo>
                  <a:lnTo>
                    <a:pt x="45" y="2021"/>
                  </a:lnTo>
                  <a:lnTo>
                    <a:pt x="23" y="2064"/>
                  </a:lnTo>
                  <a:lnTo>
                    <a:pt x="1" y="2099"/>
                  </a:lnTo>
                  <a:lnTo>
                    <a:pt x="1" y="2142"/>
                  </a:lnTo>
                  <a:lnTo>
                    <a:pt x="1" y="2185"/>
                  </a:lnTo>
                  <a:lnTo>
                    <a:pt x="12" y="2228"/>
                  </a:lnTo>
                  <a:lnTo>
                    <a:pt x="23" y="2271"/>
                  </a:lnTo>
                  <a:lnTo>
                    <a:pt x="57" y="2314"/>
                  </a:lnTo>
                  <a:lnTo>
                    <a:pt x="1479" y="4134"/>
                  </a:lnTo>
                  <a:lnTo>
                    <a:pt x="1513" y="4177"/>
                  </a:lnTo>
                  <a:lnTo>
                    <a:pt x="1558" y="4213"/>
                  </a:lnTo>
                  <a:lnTo>
                    <a:pt x="1614" y="4248"/>
                  </a:lnTo>
                  <a:lnTo>
                    <a:pt x="1670" y="4270"/>
                  </a:lnTo>
                  <a:lnTo>
                    <a:pt x="1737" y="4291"/>
                  </a:lnTo>
                  <a:lnTo>
                    <a:pt x="1804" y="4313"/>
                  </a:lnTo>
                  <a:lnTo>
                    <a:pt x="1882" y="4320"/>
                  </a:lnTo>
                  <a:lnTo>
                    <a:pt x="2006" y="4320"/>
                  </a:lnTo>
                  <a:lnTo>
                    <a:pt x="2073" y="4313"/>
                  </a:lnTo>
                  <a:lnTo>
                    <a:pt x="2129" y="4305"/>
                  </a:lnTo>
                  <a:lnTo>
                    <a:pt x="2185" y="4284"/>
                  </a:lnTo>
                  <a:lnTo>
                    <a:pt x="2274" y="4248"/>
                  </a:lnTo>
                  <a:lnTo>
                    <a:pt x="2353" y="4206"/>
                  </a:lnTo>
                  <a:lnTo>
                    <a:pt x="2409" y="4148"/>
                  </a:lnTo>
                  <a:lnTo>
                    <a:pt x="2454" y="4091"/>
                  </a:lnTo>
                  <a:lnTo>
                    <a:pt x="2476" y="4027"/>
                  </a:lnTo>
                  <a:lnTo>
                    <a:pt x="2476" y="3963"/>
                  </a:lnTo>
                  <a:lnTo>
                    <a:pt x="2465" y="3899"/>
                  </a:lnTo>
                  <a:lnTo>
                    <a:pt x="2420" y="3834"/>
                  </a:lnTo>
                  <a:lnTo>
                    <a:pt x="1378" y="2499"/>
                  </a:lnTo>
                  <a:lnTo>
                    <a:pt x="2812" y="2499"/>
                  </a:lnTo>
                  <a:lnTo>
                    <a:pt x="2891" y="2492"/>
                  </a:lnTo>
                  <a:lnTo>
                    <a:pt x="2947" y="2485"/>
                  </a:lnTo>
                  <a:lnTo>
                    <a:pt x="3014" y="2471"/>
                  </a:lnTo>
                  <a:lnTo>
                    <a:pt x="3070" y="2456"/>
                  </a:lnTo>
                  <a:lnTo>
                    <a:pt x="3126" y="2435"/>
                  </a:lnTo>
                  <a:lnTo>
                    <a:pt x="3182" y="2406"/>
                  </a:lnTo>
                  <a:lnTo>
                    <a:pt x="3227" y="2371"/>
                  </a:lnTo>
                  <a:lnTo>
                    <a:pt x="3271" y="2335"/>
                  </a:lnTo>
                  <a:lnTo>
                    <a:pt x="3294" y="2299"/>
                  </a:lnTo>
                  <a:lnTo>
                    <a:pt x="3327" y="2257"/>
                  </a:lnTo>
                  <a:lnTo>
                    <a:pt x="3339" y="2221"/>
                  </a:lnTo>
                  <a:lnTo>
                    <a:pt x="3350" y="2178"/>
                  </a:lnTo>
                  <a:lnTo>
                    <a:pt x="3339" y="2135"/>
                  </a:lnTo>
                  <a:lnTo>
                    <a:pt x="3339" y="2092"/>
                  </a:lnTo>
                  <a:lnTo>
                    <a:pt x="3316" y="2049"/>
                  </a:lnTo>
                  <a:lnTo>
                    <a:pt x="3294" y="2014"/>
                  </a:lnTo>
                  <a:lnTo>
                    <a:pt x="1871" y="186"/>
                  </a:lnTo>
                  <a:lnTo>
                    <a:pt x="1804" y="129"/>
                  </a:lnTo>
                  <a:lnTo>
                    <a:pt x="1737" y="79"/>
                  </a:lnTo>
                  <a:lnTo>
                    <a:pt x="1658" y="43"/>
                  </a:lnTo>
                  <a:lnTo>
                    <a:pt x="1558" y="15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3273399" y="3123600"/>
              <a:ext cx="17114" cy="16800"/>
            </a:xfrm>
            <a:custGeom>
              <a:avLst/>
              <a:gdLst/>
              <a:ahLst/>
              <a:cxnLst/>
              <a:rect l="l" t="t" r="r" b="b"/>
              <a:pathLst>
                <a:path w="1054" h="672" extrusionOk="0">
                  <a:moveTo>
                    <a:pt x="527" y="0"/>
                  </a:moveTo>
                  <a:lnTo>
                    <a:pt x="415" y="7"/>
                  </a:lnTo>
                  <a:lnTo>
                    <a:pt x="314" y="22"/>
                  </a:lnTo>
                  <a:lnTo>
                    <a:pt x="224" y="57"/>
                  </a:lnTo>
                  <a:lnTo>
                    <a:pt x="146" y="100"/>
                  </a:lnTo>
                  <a:lnTo>
                    <a:pt x="90" y="150"/>
                  </a:lnTo>
                  <a:lnTo>
                    <a:pt x="34" y="207"/>
                  </a:lnTo>
                  <a:lnTo>
                    <a:pt x="11" y="264"/>
                  </a:lnTo>
                  <a:lnTo>
                    <a:pt x="0" y="336"/>
                  </a:lnTo>
                  <a:lnTo>
                    <a:pt x="11" y="400"/>
                  </a:lnTo>
                  <a:lnTo>
                    <a:pt x="34" y="464"/>
                  </a:lnTo>
                  <a:lnTo>
                    <a:pt x="90" y="521"/>
                  </a:lnTo>
                  <a:lnTo>
                    <a:pt x="146" y="571"/>
                  </a:lnTo>
                  <a:lnTo>
                    <a:pt x="224" y="614"/>
                  </a:lnTo>
                  <a:lnTo>
                    <a:pt x="314" y="650"/>
                  </a:lnTo>
                  <a:lnTo>
                    <a:pt x="415" y="664"/>
                  </a:lnTo>
                  <a:lnTo>
                    <a:pt x="527" y="671"/>
                  </a:lnTo>
                  <a:lnTo>
                    <a:pt x="627" y="664"/>
                  </a:lnTo>
                  <a:lnTo>
                    <a:pt x="728" y="650"/>
                  </a:lnTo>
                  <a:lnTo>
                    <a:pt x="818" y="614"/>
                  </a:lnTo>
                  <a:lnTo>
                    <a:pt x="896" y="571"/>
                  </a:lnTo>
                  <a:lnTo>
                    <a:pt x="963" y="528"/>
                  </a:lnTo>
                  <a:lnTo>
                    <a:pt x="1008" y="471"/>
                  </a:lnTo>
                  <a:lnTo>
                    <a:pt x="1042" y="407"/>
                  </a:lnTo>
                  <a:lnTo>
                    <a:pt x="1053" y="336"/>
                  </a:lnTo>
                  <a:lnTo>
                    <a:pt x="1042" y="264"/>
                  </a:lnTo>
                  <a:lnTo>
                    <a:pt x="1008" y="207"/>
                  </a:lnTo>
                  <a:lnTo>
                    <a:pt x="963" y="150"/>
                  </a:lnTo>
                  <a:lnTo>
                    <a:pt x="896" y="100"/>
                  </a:lnTo>
                  <a:lnTo>
                    <a:pt x="818" y="57"/>
                  </a:lnTo>
                  <a:lnTo>
                    <a:pt x="728" y="22"/>
                  </a:lnTo>
                  <a:lnTo>
                    <a:pt x="627" y="7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3555623" y="1685838"/>
            <a:ext cx="393954" cy="431250"/>
            <a:chOff x="3720823" y="3034875"/>
            <a:chExt cx="393954" cy="431250"/>
          </a:xfrm>
        </p:grpSpPr>
        <p:sp>
          <p:nvSpPr>
            <p:cNvPr id="425" name="Google Shape;425;p39"/>
            <p:cNvSpPr/>
            <p:nvPr/>
          </p:nvSpPr>
          <p:spPr>
            <a:xfrm flipH="1">
              <a:off x="3909243" y="3034875"/>
              <a:ext cx="17114" cy="36975"/>
            </a:xfrm>
            <a:custGeom>
              <a:avLst/>
              <a:gdLst/>
              <a:ahLst/>
              <a:cxnLst/>
              <a:rect l="l" t="t" r="r" b="b"/>
              <a:pathLst>
                <a:path w="1054" h="1479" extrusionOk="0">
                  <a:moveTo>
                    <a:pt x="527" y="1"/>
                  </a:moveTo>
                  <a:lnTo>
                    <a:pt x="426" y="8"/>
                  </a:lnTo>
                  <a:lnTo>
                    <a:pt x="325" y="29"/>
                  </a:lnTo>
                  <a:lnTo>
                    <a:pt x="236" y="58"/>
                  </a:lnTo>
                  <a:lnTo>
                    <a:pt x="157" y="101"/>
                  </a:lnTo>
                  <a:lnTo>
                    <a:pt x="90" y="151"/>
                  </a:lnTo>
                  <a:lnTo>
                    <a:pt x="45" y="208"/>
                  </a:lnTo>
                  <a:lnTo>
                    <a:pt x="12" y="272"/>
                  </a:lnTo>
                  <a:lnTo>
                    <a:pt x="0" y="336"/>
                  </a:lnTo>
                  <a:lnTo>
                    <a:pt x="0" y="1143"/>
                  </a:lnTo>
                  <a:lnTo>
                    <a:pt x="12" y="1207"/>
                  </a:lnTo>
                  <a:lnTo>
                    <a:pt x="45" y="1272"/>
                  </a:lnTo>
                  <a:lnTo>
                    <a:pt x="90" y="1329"/>
                  </a:lnTo>
                  <a:lnTo>
                    <a:pt x="157" y="1379"/>
                  </a:lnTo>
                  <a:lnTo>
                    <a:pt x="236" y="1422"/>
                  </a:lnTo>
                  <a:lnTo>
                    <a:pt x="325" y="1450"/>
                  </a:lnTo>
                  <a:lnTo>
                    <a:pt x="426" y="1472"/>
                  </a:lnTo>
                  <a:lnTo>
                    <a:pt x="527" y="1479"/>
                  </a:lnTo>
                  <a:lnTo>
                    <a:pt x="639" y="1472"/>
                  </a:lnTo>
                  <a:lnTo>
                    <a:pt x="740" y="1450"/>
                  </a:lnTo>
                  <a:lnTo>
                    <a:pt x="829" y="1422"/>
                  </a:lnTo>
                  <a:lnTo>
                    <a:pt x="908" y="1379"/>
                  </a:lnTo>
                  <a:lnTo>
                    <a:pt x="964" y="1329"/>
                  </a:lnTo>
                  <a:lnTo>
                    <a:pt x="1020" y="1272"/>
                  </a:lnTo>
                  <a:lnTo>
                    <a:pt x="1042" y="1207"/>
                  </a:lnTo>
                  <a:lnTo>
                    <a:pt x="1053" y="1143"/>
                  </a:lnTo>
                  <a:lnTo>
                    <a:pt x="1053" y="336"/>
                  </a:lnTo>
                  <a:lnTo>
                    <a:pt x="1042" y="272"/>
                  </a:lnTo>
                  <a:lnTo>
                    <a:pt x="1020" y="208"/>
                  </a:lnTo>
                  <a:lnTo>
                    <a:pt x="964" y="151"/>
                  </a:lnTo>
                  <a:lnTo>
                    <a:pt x="908" y="101"/>
                  </a:lnTo>
                  <a:lnTo>
                    <a:pt x="829" y="58"/>
                  </a:lnTo>
                  <a:lnTo>
                    <a:pt x="740" y="29"/>
                  </a:lnTo>
                  <a:lnTo>
                    <a:pt x="639" y="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 flipH="1">
              <a:off x="4008194" y="3152150"/>
              <a:ext cx="37833" cy="16975"/>
            </a:xfrm>
            <a:custGeom>
              <a:avLst/>
              <a:gdLst/>
              <a:ahLst/>
              <a:cxnLst/>
              <a:rect l="l" t="t" r="r" b="b"/>
              <a:pathLst>
                <a:path w="2330" h="679" extrusionOk="0">
                  <a:moveTo>
                    <a:pt x="538" y="0"/>
                  </a:moveTo>
                  <a:lnTo>
                    <a:pt x="426" y="8"/>
                  </a:lnTo>
                  <a:lnTo>
                    <a:pt x="325" y="29"/>
                  </a:lnTo>
                  <a:lnTo>
                    <a:pt x="235" y="58"/>
                  </a:lnTo>
                  <a:lnTo>
                    <a:pt x="157" y="100"/>
                  </a:lnTo>
                  <a:lnTo>
                    <a:pt x="90" y="150"/>
                  </a:lnTo>
                  <a:lnTo>
                    <a:pt x="45" y="207"/>
                  </a:lnTo>
                  <a:lnTo>
                    <a:pt x="11" y="272"/>
                  </a:lnTo>
                  <a:lnTo>
                    <a:pt x="0" y="336"/>
                  </a:lnTo>
                  <a:lnTo>
                    <a:pt x="11" y="407"/>
                  </a:lnTo>
                  <a:lnTo>
                    <a:pt x="45" y="472"/>
                  </a:lnTo>
                  <a:lnTo>
                    <a:pt x="90" y="529"/>
                  </a:lnTo>
                  <a:lnTo>
                    <a:pt x="157" y="579"/>
                  </a:lnTo>
                  <a:lnTo>
                    <a:pt x="235" y="614"/>
                  </a:lnTo>
                  <a:lnTo>
                    <a:pt x="325" y="650"/>
                  </a:lnTo>
                  <a:lnTo>
                    <a:pt x="426" y="672"/>
                  </a:lnTo>
                  <a:lnTo>
                    <a:pt x="538" y="679"/>
                  </a:lnTo>
                  <a:lnTo>
                    <a:pt x="1803" y="679"/>
                  </a:lnTo>
                  <a:lnTo>
                    <a:pt x="1904" y="672"/>
                  </a:lnTo>
                  <a:lnTo>
                    <a:pt x="2005" y="650"/>
                  </a:lnTo>
                  <a:lnTo>
                    <a:pt x="2095" y="614"/>
                  </a:lnTo>
                  <a:lnTo>
                    <a:pt x="2173" y="579"/>
                  </a:lnTo>
                  <a:lnTo>
                    <a:pt x="2240" y="529"/>
                  </a:lnTo>
                  <a:lnTo>
                    <a:pt x="2285" y="472"/>
                  </a:lnTo>
                  <a:lnTo>
                    <a:pt x="2319" y="407"/>
                  </a:lnTo>
                  <a:lnTo>
                    <a:pt x="2330" y="336"/>
                  </a:lnTo>
                  <a:lnTo>
                    <a:pt x="2319" y="272"/>
                  </a:lnTo>
                  <a:lnTo>
                    <a:pt x="2285" y="207"/>
                  </a:lnTo>
                  <a:lnTo>
                    <a:pt x="2240" y="150"/>
                  </a:lnTo>
                  <a:lnTo>
                    <a:pt x="2173" y="100"/>
                  </a:lnTo>
                  <a:lnTo>
                    <a:pt x="2095" y="58"/>
                  </a:lnTo>
                  <a:lnTo>
                    <a:pt x="2005" y="29"/>
                  </a:lnTo>
                  <a:lnTo>
                    <a:pt x="1904" y="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 flipH="1">
              <a:off x="3789573" y="3152150"/>
              <a:ext cx="37671" cy="16975"/>
            </a:xfrm>
            <a:custGeom>
              <a:avLst/>
              <a:gdLst/>
              <a:ahLst/>
              <a:cxnLst/>
              <a:rect l="l" t="t" r="r" b="b"/>
              <a:pathLst>
                <a:path w="2320" h="679" extrusionOk="0">
                  <a:moveTo>
                    <a:pt x="527" y="0"/>
                  </a:moveTo>
                  <a:lnTo>
                    <a:pt x="415" y="8"/>
                  </a:lnTo>
                  <a:lnTo>
                    <a:pt x="315" y="29"/>
                  </a:lnTo>
                  <a:lnTo>
                    <a:pt x="225" y="58"/>
                  </a:lnTo>
                  <a:lnTo>
                    <a:pt x="147" y="100"/>
                  </a:lnTo>
                  <a:lnTo>
                    <a:pt x="90" y="150"/>
                  </a:lnTo>
                  <a:lnTo>
                    <a:pt x="34" y="207"/>
                  </a:lnTo>
                  <a:lnTo>
                    <a:pt x="12" y="272"/>
                  </a:lnTo>
                  <a:lnTo>
                    <a:pt x="1" y="336"/>
                  </a:lnTo>
                  <a:lnTo>
                    <a:pt x="12" y="407"/>
                  </a:lnTo>
                  <a:lnTo>
                    <a:pt x="34" y="472"/>
                  </a:lnTo>
                  <a:lnTo>
                    <a:pt x="90" y="529"/>
                  </a:lnTo>
                  <a:lnTo>
                    <a:pt x="147" y="579"/>
                  </a:lnTo>
                  <a:lnTo>
                    <a:pt x="225" y="614"/>
                  </a:lnTo>
                  <a:lnTo>
                    <a:pt x="315" y="650"/>
                  </a:lnTo>
                  <a:lnTo>
                    <a:pt x="415" y="672"/>
                  </a:lnTo>
                  <a:lnTo>
                    <a:pt x="527" y="679"/>
                  </a:lnTo>
                  <a:lnTo>
                    <a:pt x="1793" y="679"/>
                  </a:lnTo>
                  <a:lnTo>
                    <a:pt x="1894" y="672"/>
                  </a:lnTo>
                  <a:lnTo>
                    <a:pt x="1995" y="650"/>
                  </a:lnTo>
                  <a:lnTo>
                    <a:pt x="2084" y="614"/>
                  </a:lnTo>
                  <a:lnTo>
                    <a:pt x="2163" y="579"/>
                  </a:lnTo>
                  <a:lnTo>
                    <a:pt x="2230" y="529"/>
                  </a:lnTo>
                  <a:lnTo>
                    <a:pt x="2275" y="472"/>
                  </a:lnTo>
                  <a:lnTo>
                    <a:pt x="2308" y="407"/>
                  </a:lnTo>
                  <a:lnTo>
                    <a:pt x="2320" y="336"/>
                  </a:lnTo>
                  <a:lnTo>
                    <a:pt x="2308" y="272"/>
                  </a:lnTo>
                  <a:lnTo>
                    <a:pt x="2275" y="207"/>
                  </a:lnTo>
                  <a:lnTo>
                    <a:pt x="2230" y="150"/>
                  </a:lnTo>
                  <a:lnTo>
                    <a:pt x="2163" y="100"/>
                  </a:lnTo>
                  <a:lnTo>
                    <a:pt x="2084" y="58"/>
                  </a:lnTo>
                  <a:lnTo>
                    <a:pt x="1995" y="29"/>
                  </a:lnTo>
                  <a:lnTo>
                    <a:pt x="1894" y="8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 flipH="1">
              <a:off x="3979275" y="3069150"/>
              <a:ext cx="31663" cy="31275"/>
            </a:xfrm>
            <a:custGeom>
              <a:avLst/>
              <a:gdLst/>
              <a:ahLst/>
              <a:cxnLst/>
              <a:rect l="l" t="t" r="r" b="b"/>
              <a:pathLst>
                <a:path w="1950" h="1251" extrusionOk="0">
                  <a:moveTo>
                    <a:pt x="527" y="1"/>
                  </a:moveTo>
                  <a:lnTo>
                    <a:pt x="426" y="8"/>
                  </a:lnTo>
                  <a:lnTo>
                    <a:pt x="337" y="29"/>
                  </a:lnTo>
                  <a:lnTo>
                    <a:pt x="236" y="58"/>
                  </a:lnTo>
                  <a:lnTo>
                    <a:pt x="158" y="101"/>
                  </a:lnTo>
                  <a:lnTo>
                    <a:pt x="90" y="158"/>
                  </a:lnTo>
                  <a:lnTo>
                    <a:pt x="46" y="215"/>
                  </a:lnTo>
                  <a:lnTo>
                    <a:pt x="12" y="279"/>
                  </a:lnTo>
                  <a:lnTo>
                    <a:pt x="1" y="343"/>
                  </a:lnTo>
                  <a:lnTo>
                    <a:pt x="12" y="408"/>
                  </a:lnTo>
                  <a:lnTo>
                    <a:pt x="46" y="465"/>
                  </a:lnTo>
                  <a:lnTo>
                    <a:pt x="90" y="529"/>
                  </a:lnTo>
                  <a:lnTo>
                    <a:pt x="158" y="579"/>
                  </a:lnTo>
                  <a:lnTo>
                    <a:pt x="1054" y="1150"/>
                  </a:lnTo>
                  <a:lnTo>
                    <a:pt x="1132" y="1193"/>
                  </a:lnTo>
                  <a:lnTo>
                    <a:pt x="1222" y="1221"/>
                  </a:lnTo>
                  <a:lnTo>
                    <a:pt x="1323" y="1243"/>
                  </a:lnTo>
                  <a:lnTo>
                    <a:pt x="1423" y="1250"/>
                  </a:lnTo>
                  <a:lnTo>
                    <a:pt x="1524" y="1243"/>
                  </a:lnTo>
                  <a:lnTo>
                    <a:pt x="1625" y="1221"/>
                  </a:lnTo>
                  <a:lnTo>
                    <a:pt x="1715" y="1193"/>
                  </a:lnTo>
                  <a:lnTo>
                    <a:pt x="1804" y="1150"/>
                  </a:lnTo>
                  <a:lnTo>
                    <a:pt x="1871" y="1093"/>
                  </a:lnTo>
                  <a:lnTo>
                    <a:pt x="1916" y="1036"/>
                  </a:lnTo>
                  <a:lnTo>
                    <a:pt x="1950" y="972"/>
                  </a:lnTo>
                  <a:lnTo>
                    <a:pt x="1950" y="907"/>
                  </a:lnTo>
                  <a:lnTo>
                    <a:pt x="1950" y="843"/>
                  </a:lnTo>
                  <a:lnTo>
                    <a:pt x="1916" y="786"/>
                  </a:lnTo>
                  <a:lnTo>
                    <a:pt x="1871" y="722"/>
                  </a:lnTo>
                  <a:lnTo>
                    <a:pt x="1804" y="672"/>
                  </a:lnTo>
                  <a:lnTo>
                    <a:pt x="908" y="101"/>
                  </a:lnTo>
                  <a:lnTo>
                    <a:pt x="819" y="58"/>
                  </a:lnTo>
                  <a:lnTo>
                    <a:pt x="729" y="29"/>
                  </a:lnTo>
                  <a:lnTo>
                    <a:pt x="628" y="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 flipH="1">
              <a:off x="3824678" y="3069150"/>
              <a:ext cx="31663" cy="31275"/>
            </a:xfrm>
            <a:custGeom>
              <a:avLst/>
              <a:gdLst/>
              <a:ahLst/>
              <a:cxnLst/>
              <a:rect l="l" t="t" r="r" b="b"/>
              <a:pathLst>
                <a:path w="1950" h="1251" extrusionOk="0">
                  <a:moveTo>
                    <a:pt x="1423" y="1"/>
                  </a:moveTo>
                  <a:lnTo>
                    <a:pt x="1322" y="8"/>
                  </a:lnTo>
                  <a:lnTo>
                    <a:pt x="1222" y="29"/>
                  </a:lnTo>
                  <a:lnTo>
                    <a:pt x="1132" y="58"/>
                  </a:lnTo>
                  <a:lnTo>
                    <a:pt x="1054" y="101"/>
                  </a:lnTo>
                  <a:lnTo>
                    <a:pt x="158" y="672"/>
                  </a:lnTo>
                  <a:lnTo>
                    <a:pt x="90" y="722"/>
                  </a:lnTo>
                  <a:lnTo>
                    <a:pt x="46" y="786"/>
                  </a:lnTo>
                  <a:lnTo>
                    <a:pt x="12" y="843"/>
                  </a:lnTo>
                  <a:lnTo>
                    <a:pt x="1" y="907"/>
                  </a:lnTo>
                  <a:lnTo>
                    <a:pt x="12" y="972"/>
                  </a:lnTo>
                  <a:lnTo>
                    <a:pt x="46" y="1036"/>
                  </a:lnTo>
                  <a:lnTo>
                    <a:pt x="90" y="1093"/>
                  </a:lnTo>
                  <a:lnTo>
                    <a:pt x="158" y="1150"/>
                  </a:lnTo>
                  <a:lnTo>
                    <a:pt x="236" y="1193"/>
                  </a:lnTo>
                  <a:lnTo>
                    <a:pt x="337" y="1221"/>
                  </a:lnTo>
                  <a:lnTo>
                    <a:pt x="426" y="1243"/>
                  </a:lnTo>
                  <a:lnTo>
                    <a:pt x="527" y="1250"/>
                  </a:lnTo>
                  <a:lnTo>
                    <a:pt x="628" y="1243"/>
                  </a:lnTo>
                  <a:lnTo>
                    <a:pt x="729" y="1221"/>
                  </a:lnTo>
                  <a:lnTo>
                    <a:pt x="818" y="1193"/>
                  </a:lnTo>
                  <a:lnTo>
                    <a:pt x="908" y="1150"/>
                  </a:lnTo>
                  <a:lnTo>
                    <a:pt x="1804" y="579"/>
                  </a:lnTo>
                  <a:lnTo>
                    <a:pt x="1871" y="529"/>
                  </a:lnTo>
                  <a:lnTo>
                    <a:pt x="1916" y="465"/>
                  </a:lnTo>
                  <a:lnTo>
                    <a:pt x="1950" y="408"/>
                  </a:lnTo>
                  <a:lnTo>
                    <a:pt x="1950" y="343"/>
                  </a:lnTo>
                  <a:lnTo>
                    <a:pt x="1950" y="279"/>
                  </a:lnTo>
                  <a:lnTo>
                    <a:pt x="1916" y="215"/>
                  </a:lnTo>
                  <a:lnTo>
                    <a:pt x="1871" y="158"/>
                  </a:lnTo>
                  <a:lnTo>
                    <a:pt x="1804" y="101"/>
                  </a:lnTo>
                  <a:lnTo>
                    <a:pt x="1714" y="58"/>
                  </a:lnTo>
                  <a:lnTo>
                    <a:pt x="1625" y="29"/>
                  </a:lnTo>
                  <a:lnTo>
                    <a:pt x="1524" y="8"/>
                  </a:lnTo>
                  <a:lnTo>
                    <a:pt x="1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 flipH="1">
              <a:off x="3720823" y="3093975"/>
              <a:ext cx="393954" cy="372150"/>
            </a:xfrm>
            <a:custGeom>
              <a:avLst/>
              <a:gdLst/>
              <a:ahLst/>
              <a:cxnLst/>
              <a:rect l="l" t="t" r="r" b="b"/>
              <a:pathLst>
                <a:path w="24262" h="14886" extrusionOk="0">
                  <a:moveTo>
                    <a:pt x="12131" y="671"/>
                  </a:moveTo>
                  <a:lnTo>
                    <a:pt x="12299" y="678"/>
                  </a:lnTo>
                  <a:lnTo>
                    <a:pt x="12456" y="685"/>
                  </a:lnTo>
                  <a:lnTo>
                    <a:pt x="12612" y="700"/>
                  </a:lnTo>
                  <a:lnTo>
                    <a:pt x="12758" y="714"/>
                  </a:lnTo>
                  <a:lnTo>
                    <a:pt x="12915" y="735"/>
                  </a:lnTo>
                  <a:lnTo>
                    <a:pt x="13060" y="764"/>
                  </a:lnTo>
                  <a:lnTo>
                    <a:pt x="13206" y="793"/>
                  </a:lnTo>
                  <a:lnTo>
                    <a:pt x="13352" y="828"/>
                  </a:lnTo>
                  <a:lnTo>
                    <a:pt x="13486" y="871"/>
                  </a:lnTo>
                  <a:lnTo>
                    <a:pt x="13621" y="914"/>
                  </a:lnTo>
                  <a:lnTo>
                    <a:pt x="13755" y="964"/>
                  </a:lnTo>
                  <a:lnTo>
                    <a:pt x="13878" y="1014"/>
                  </a:lnTo>
                  <a:lnTo>
                    <a:pt x="14001" y="1071"/>
                  </a:lnTo>
                  <a:lnTo>
                    <a:pt x="14125" y="1128"/>
                  </a:lnTo>
                  <a:lnTo>
                    <a:pt x="14237" y="1192"/>
                  </a:lnTo>
                  <a:lnTo>
                    <a:pt x="14349" y="1257"/>
                  </a:lnTo>
                  <a:lnTo>
                    <a:pt x="14449" y="1328"/>
                  </a:lnTo>
                  <a:lnTo>
                    <a:pt x="14550" y="1399"/>
                  </a:lnTo>
                  <a:lnTo>
                    <a:pt x="14640" y="1478"/>
                  </a:lnTo>
                  <a:lnTo>
                    <a:pt x="14729" y="1549"/>
                  </a:lnTo>
                  <a:lnTo>
                    <a:pt x="14808" y="1635"/>
                  </a:lnTo>
                  <a:lnTo>
                    <a:pt x="14886" y="1713"/>
                  </a:lnTo>
                  <a:lnTo>
                    <a:pt x="14953" y="1799"/>
                  </a:lnTo>
                  <a:lnTo>
                    <a:pt x="15009" y="1892"/>
                  </a:lnTo>
                  <a:lnTo>
                    <a:pt x="15065" y="1978"/>
                  </a:lnTo>
                  <a:lnTo>
                    <a:pt x="15121" y="2070"/>
                  </a:lnTo>
                  <a:lnTo>
                    <a:pt x="15166" y="2170"/>
                  </a:lnTo>
                  <a:lnTo>
                    <a:pt x="15200" y="2263"/>
                  </a:lnTo>
                  <a:lnTo>
                    <a:pt x="15222" y="2363"/>
                  </a:lnTo>
                  <a:lnTo>
                    <a:pt x="15245" y="2463"/>
                  </a:lnTo>
                  <a:lnTo>
                    <a:pt x="15256" y="2563"/>
                  </a:lnTo>
                  <a:lnTo>
                    <a:pt x="15256" y="2663"/>
                  </a:lnTo>
                  <a:lnTo>
                    <a:pt x="15245" y="2820"/>
                  </a:lnTo>
                  <a:lnTo>
                    <a:pt x="15222" y="2977"/>
                  </a:lnTo>
                  <a:lnTo>
                    <a:pt x="15177" y="3127"/>
                  </a:lnTo>
                  <a:lnTo>
                    <a:pt x="15110" y="3277"/>
                  </a:lnTo>
                  <a:lnTo>
                    <a:pt x="15021" y="3427"/>
                  </a:lnTo>
                  <a:lnTo>
                    <a:pt x="14920" y="3563"/>
                  </a:lnTo>
                  <a:lnTo>
                    <a:pt x="14808" y="3705"/>
                  </a:lnTo>
                  <a:lnTo>
                    <a:pt x="14662" y="3834"/>
                  </a:lnTo>
                  <a:lnTo>
                    <a:pt x="9599" y="3834"/>
                  </a:lnTo>
                  <a:lnTo>
                    <a:pt x="9465" y="3705"/>
                  </a:lnTo>
                  <a:lnTo>
                    <a:pt x="9342" y="3570"/>
                  </a:lnTo>
                  <a:lnTo>
                    <a:pt x="9241" y="3427"/>
                  </a:lnTo>
                  <a:lnTo>
                    <a:pt x="9162" y="3277"/>
                  </a:lnTo>
                  <a:lnTo>
                    <a:pt x="9095" y="3127"/>
                  </a:lnTo>
                  <a:lnTo>
                    <a:pt x="9039" y="2977"/>
                  </a:lnTo>
                  <a:lnTo>
                    <a:pt x="9017" y="2820"/>
                  </a:lnTo>
                  <a:lnTo>
                    <a:pt x="9006" y="2663"/>
                  </a:lnTo>
                  <a:lnTo>
                    <a:pt x="9006" y="2563"/>
                  </a:lnTo>
                  <a:lnTo>
                    <a:pt x="9017" y="2463"/>
                  </a:lnTo>
                  <a:lnTo>
                    <a:pt x="9039" y="2363"/>
                  </a:lnTo>
                  <a:lnTo>
                    <a:pt x="9073" y="2263"/>
                  </a:lnTo>
                  <a:lnTo>
                    <a:pt x="9106" y="2170"/>
                  </a:lnTo>
                  <a:lnTo>
                    <a:pt x="9151" y="2070"/>
                  </a:lnTo>
                  <a:lnTo>
                    <a:pt x="9196" y="1978"/>
                  </a:lnTo>
                  <a:lnTo>
                    <a:pt x="9252" y="1892"/>
                  </a:lnTo>
                  <a:lnTo>
                    <a:pt x="9319" y="1799"/>
                  </a:lnTo>
                  <a:lnTo>
                    <a:pt x="9387" y="1713"/>
                  </a:lnTo>
                  <a:lnTo>
                    <a:pt x="9454" y="1635"/>
                  </a:lnTo>
                  <a:lnTo>
                    <a:pt x="9543" y="1549"/>
                  </a:lnTo>
                  <a:lnTo>
                    <a:pt x="9633" y="1478"/>
                  </a:lnTo>
                  <a:lnTo>
                    <a:pt x="9723" y="1399"/>
                  </a:lnTo>
                  <a:lnTo>
                    <a:pt x="9823" y="1328"/>
                  </a:lnTo>
                  <a:lnTo>
                    <a:pt x="9924" y="1257"/>
                  </a:lnTo>
                  <a:lnTo>
                    <a:pt x="10036" y="1192"/>
                  </a:lnTo>
                  <a:lnTo>
                    <a:pt x="10148" y="1128"/>
                  </a:lnTo>
                  <a:lnTo>
                    <a:pt x="10260" y="1071"/>
                  </a:lnTo>
                  <a:lnTo>
                    <a:pt x="10383" y="1014"/>
                  </a:lnTo>
                  <a:lnTo>
                    <a:pt x="10518" y="964"/>
                  </a:lnTo>
                  <a:lnTo>
                    <a:pt x="10641" y="914"/>
                  </a:lnTo>
                  <a:lnTo>
                    <a:pt x="10775" y="871"/>
                  </a:lnTo>
                  <a:lnTo>
                    <a:pt x="10921" y="828"/>
                  </a:lnTo>
                  <a:lnTo>
                    <a:pt x="11055" y="793"/>
                  </a:lnTo>
                  <a:lnTo>
                    <a:pt x="11201" y="764"/>
                  </a:lnTo>
                  <a:lnTo>
                    <a:pt x="11358" y="735"/>
                  </a:lnTo>
                  <a:lnTo>
                    <a:pt x="11504" y="714"/>
                  </a:lnTo>
                  <a:lnTo>
                    <a:pt x="11660" y="700"/>
                  </a:lnTo>
                  <a:lnTo>
                    <a:pt x="11817" y="685"/>
                  </a:lnTo>
                  <a:lnTo>
                    <a:pt x="11974" y="678"/>
                  </a:lnTo>
                  <a:lnTo>
                    <a:pt x="12131" y="671"/>
                  </a:lnTo>
                  <a:close/>
                  <a:moveTo>
                    <a:pt x="6877" y="4505"/>
                  </a:moveTo>
                  <a:lnTo>
                    <a:pt x="6631" y="5640"/>
                  </a:lnTo>
                  <a:lnTo>
                    <a:pt x="2184" y="5640"/>
                  </a:lnTo>
                  <a:lnTo>
                    <a:pt x="2498" y="4505"/>
                  </a:lnTo>
                  <a:close/>
                  <a:moveTo>
                    <a:pt x="11604" y="4505"/>
                  </a:moveTo>
                  <a:lnTo>
                    <a:pt x="11604" y="5640"/>
                  </a:lnTo>
                  <a:lnTo>
                    <a:pt x="7695" y="5640"/>
                  </a:lnTo>
                  <a:lnTo>
                    <a:pt x="7942" y="4505"/>
                  </a:lnTo>
                  <a:close/>
                  <a:moveTo>
                    <a:pt x="16320" y="4505"/>
                  </a:moveTo>
                  <a:lnTo>
                    <a:pt x="16566" y="5640"/>
                  </a:lnTo>
                  <a:lnTo>
                    <a:pt x="12657" y="5640"/>
                  </a:lnTo>
                  <a:lnTo>
                    <a:pt x="12657" y="4505"/>
                  </a:lnTo>
                  <a:close/>
                  <a:moveTo>
                    <a:pt x="21764" y="4505"/>
                  </a:moveTo>
                  <a:lnTo>
                    <a:pt x="22088" y="5640"/>
                  </a:lnTo>
                  <a:lnTo>
                    <a:pt x="17630" y="5640"/>
                  </a:lnTo>
                  <a:lnTo>
                    <a:pt x="17384" y="4505"/>
                  </a:lnTo>
                  <a:close/>
                  <a:moveTo>
                    <a:pt x="6485" y="6318"/>
                  </a:moveTo>
                  <a:lnTo>
                    <a:pt x="6239" y="7453"/>
                  </a:lnTo>
                  <a:lnTo>
                    <a:pt x="1669" y="7453"/>
                  </a:lnTo>
                  <a:lnTo>
                    <a:pt x="1994" y="6318"/>
                  </a:lnTo>
                  <a:close/>
                  <a:moveTo>
                    <a:pt x="11604" y="6318"/>
                  </a:moveTo>
                  <a:lnTo>
                    <a:pt x="11604" y="7453"/>
                  </a:lnTo>
                  <a:lnTo>
                    <a:pt x="7303" y="7453"/>
                  </a:lnTo>
                  <a:lnTo>
                    <a:pt x="7550" y="6318"/>
                  </a:lnTo>
                  <a:close/>
                  <a:moveTo>
                    <a:pt x="16712" y="6318"/>
                  </a:moveTo>
                  <a:lnTo>
                    <a:pt x="16958" y="7453"/>
                  </a:lnTo>
                  <a:lnTo>
                    <a:pt x="12657" y="7453"/>
                  </a:lnTo>
                  <a:lnTo>
                    <a:pt x="12657" y="6318"/>
                  </a:lnTo>
                  <a:close/>
                  <a:moveTo>
                    <a:pt x="22279" y="6318"/>
                  </a:moveTo>
                  <a:lnTo>
                    <a:pt x="22593" y="7453"/>
                  </a:lnTo>
                  <a:lnTo>
                    <a:pt x="18023" y="7453"/>
                  </a:lnTo>
                  <a:lnTo>
                    <a:pt x="17776" y="6318"/>
                  </a:lnTo>
                  <a:close/>
                  <a:moveTo>
                    <a:pt x="6093" y="8125"/>
                  </a:moveTo>
                  <a:lnTo>
                    <a:pt x="5847" y="9260"/>
                  </a:lnTo>
                  <a:lnTo>
                    <a:pt x="1165" y="9260"/>
                  </a:lnTo>
                  <a:lnTo>
                    <a:pt x="1479" y="8125"/>
                  </a:lnTo>
                  <a:close/>
                  <a:moveTo>
                    <a:pt x="11604" y="8125"/>
                  </a:moveTo>
                  <a:lnTo>
                    <a:pt x="11604" y="9260"/>
                  </a:lnTo>
                  <a:lnTo>
                    <a:pt x="6911" y="9260"/>
                  </a:lnTo>
                  <a:lnTo>
                    <a:pt x="7157" y="8125"/>
                  </a:lnTo>
                  <a:close/>
                  <a:moveTo>
                    <a:pt x="17104" y="8125"/>
                  </a:moveTo>
                  <a:lnTo>
                    <a:pt x="17350" y="9260"/>
                  </a:lnTo>
                  <a:lnTo>
                    <a:pt x="12657" y="9260"/>
                  </a:lnTo>
                  <a:lnTo>
                    <a:pt x="12657" y="8125"/>
                  </a:lnTo>
                  <a:close/>
                  <a:moveTo>
                    <a:pt x="22783" y="8125"/>
                  </a:moveTo>
                  <a:lnTo>
                    <a:pt x="23108" y="9260"/>
                  </a:lnTo>
                  <a:lnTo>
                    <a:pt x="18415" y="9260"/>
                  </a:lnTo>
                  <a:lnTo>
                    <a:pt x="18168" y="8125"/>
                  </a:lnTo>
                  <a:close/>
                  <a:moveTo>
                    <a:pt x="12859" y="11373"/>
                  </a:moveTo>
                  <a:lnTo>
                    <a:pt x="12859" y="12751"/>
                  </a:lnTo>
                  <a:lnTo>
                    <a:pt x="11414" y="12751"/>
                  </a:lnTo>
                  <a:lnTo>
                    <a:pt x="11414" y="11373"/>
                  </a:lnTo>
                  <a:close/>
                  <a:moveTo>
                    <a:pt x="15054" y="13422"/>
                  </a:moveTo>
                  <a:lnTo>
                    <a:pt x="15177" y="13429"/>
                  </a:lnTo>
                  <a:lnTo>
                    <a:pt x="15301" y="13450"/>
                  </a:lnTo>
                  <a:lnTo>
                    <a:pt x="15401" y="13486"/>
                  </a:lnTo>
                  <a:lnTo>
                    <a:pt x="15491" y="13536"/>
                  </a:lnTo>
                  <a:lnTo>
                    <a:pt x="15569" y="13593"/>
                  </a:lnTo>
                  <a:lnTo>
                    <a:pt x="15625" y="13665"/>
                  </a:lnTo>
                  <a:lnTo>
                    <a:pt x="15670" y="13736"/>
                  </a:lnTo>
                  <a:lnTo>
                    <a:pt x="15681" y="13815"/>
                  </a:lnTo>
                  <a:lnTo>
                    <a:pt x="15681" y="14214"/>
                  </a:lnTo>
                  <a:lnTo>
                    <a:pt x="8591" y="14214"/>
                  </a:lnTo>
                  <a:lnTo>
                    <a:pt x="8591" y="13815"/>
                  </a:lnTo>
                  <a:lnTo>
                    <a:pt x="8602" y="13736"/>
                  </a:lnTo>
                  <a:lnTo>
                    <a:pt x="8636" y="13665"/>
                  </a:lnTo>
                  <a:lnTo>
                    <a:pt x="8692" y="13593"/>
                  </a:lnTo>
                  <a:lnTo>
                    <a:pt x="8770" y="13536"/>
                  </a:lnTo>
                  <a:lnTo>
                    <a:pt x="8860" y="13486"/>
                  </a:lnTo>
                  <a:lnTo>
                    <a:pt x="8972" y="13450"/>
                  </a:lnTo>
                  <a:lnTo>
                    <a:pt x="9084" y="13429"/>
                  </a:lnTo>
                  <a:lnTo>
                    <a:pt x="9207" y="13422"/>
                  </a:lnTo>
                  <a:close/>
                  <a:moveTo>
                    <a:pt x="11918" y="0"/>
                  </a:moveTo>
                  <a:lnTo>
                    <a:pt x="11705" y="14"/>
                  </a:lnTo>
                  <a:lnTo>
                    <a:pt x="11492" y="29"/>
                  </a:lnTo>
                  <a:lnTo>
                    <a:pt x="11291" y="57"/>
                  </a:lnTo>
                  <a:lnTo>
                    <a:pt x="11089" y="86"/>
                  </a:lnTo>
                  <a:lnTo>
                    <a:pt x="10887" y="121"/>
                  </a:lnTo>
                  <a:lnTo>
                    <a:pt x="10697" y="164"/>
                  </a:lnTo>
                  <a:lnTo>
                    <a:pt x="10507" y="207"/>
                  </a:lnTo>
                  <a:lnTo>
                    <a:pt x="10316" y="264"/>
                  </a:lnTo>
                  <a:lnTo>
                    <a:pt x="10137" y="321"/>
                  </a:lnTo>
                  <a:lnTo>
                    <a:pt x="9969" y="386"/>
                  </a:lnTo>
                  <a:lnTo>
                    <a:pt x="9790" y="457"/>
                  </a:lnTo>
                  <a:lnTo>
                    <a:pt x="9633" y="528"/>
                  </a:lnTo>
                  <a:lnTo>
                    <a:pt x="9476" y="607"/>
                  </a:lnTo>
                  <a:lnTo>
                    <a:pt x="9319" y="693"/>
                  </a:lnTo>
                  <a:lnTo>
                    <a:pt x="9174" y="778"/>
                  </a:lnTo>
                  <a:lnTo>
                    <a:pt x="9039" y="871"/>
                  </a:lnTo>
                  <a:lnTo>
                    <a:pt x="8905" y="971"/>
                  </a:lnTo>
                  <a:lnTo>
                    <a:pt x="8782" y="1071"/>
                  </a:lnTo>
                  <a:lnTo>
                    <a:pt x="8670" y="1178"/>
                  </a:lnTo>
                  <a:lnTo>
                    <a:pt x="8558" y="1285"/>
                  </a:lnTo>
                  <a:lnTo>
                    <a:pt x="8457" y="1392"/>
                  </a:lnTo>
                  <a:lnTo>
                    <a:pt x="8367" y="1514"/>
                  </a:lnTo>
                  <a:lnTo>
                    <a:pt x="8278" y="1628"/>
                  </a:lnTo>
                  <a:lnTo>
                    <a:pt x="8199" y="1749"/>
                  </a:lnTo>
                  <a:lnTo>
                    <a:pt x="8132" y="1871"/>
                  </a:lnTo>
                  <a:lnTo>
                    <a:pt x="8076" y="1999"/>
                  </a:lnTo>
                  <a:lnTo>
                    <a:pt x="8031" y="2128"/>
                  </a:lnTo>
                  <a:lnTo>
                    <a:pt x="7998" y="2263"/>
                  </a:lnTo>
                  <a:lnTo>
                    <a:pt x="7975" y="2392"/>
                  </a:lnTo>
                  <a:lnTo>
                    <a:pt x="7953" y="2527"/>
                  </a:lnTo>
                  <a:lnTo>
                    <a:pt x="7953" y="2663"/>
                  </a:lnTo>
                  <a:lnTo>
                    <a:pt x="7953" y="2820"/>
                  </a:lnTo>
                  <a:lnTo>
                    <a:pt x="7975" y="2970"/>
                  </a:lnTo>
                  <a:lnTo>
                    <a:pt x="8009" y="3120"/>
                  </a:lnTo>
                  <a:lnTo>
                    <a:pt x="8054" y="3263"/>
                  </a:lnTo>
                  <a:lnTo>
                    <a:pt x="8121" y="3413"/>
                  </a:lnTo>
                  <a:lnTo>
                    <a:pt x="8188" y="3555"/>
                  </a:lnTo>
                  <a:lnTo>
                    <a:pt x="8278" y="3698"/>
                  </a:lnTo>
                  <a:lnTo>
                    <a:pt x="8367" y="3834"/>
                  </a:lnTo>
                  <a:lnTo>
                    <a:pt x="1971" y="3834"/>
                  </a:lnTo>
                  <a:lnTo>
                    <a:pt x="1882" y="3855"/>
                  </a:lnTo>
                  <a:lnTo>
                    <a:pt x="1792" y="3877"/>
                  </a:lnTo>
                  <a:lnTo>
                    <a:pt x="1725" y="3912"/>
                  </a:lnTo>
                  <a:lnTo>
                    <a:pt x="1658" y="3948"/>
                  </a:lnTo>
                  <a:lnTo>
                    <a:pt x="1602" y="3998"/>
                  </a:lnTo>
                  <a:lnTo>
                    <a:pt x="1568" y="4048"/>
                  </a:lnTo>
                  <a:lnTo>
                    <a:pt x="1546" y="4112"/>
                  </a:lnTo>
                  <a:lnTo>
                    <a:pt x="1031" y="5904"/>
                  </a:lnTo>
                  <a:lnTo>
                    <a:pt x="1031" y="5919"/>
                  </a:lnTo>
                  <a:lnTo>
                    <a:pt x="11" y="9538"/>
                  </a:lnTo>
                  <a:lnTo>
                    <a:pt x="0" y="9610"/>
                  </a:lnTo>
                  <a:lnTo>
                    <a:pt x="22" y="9688"/>
                  </a:lnTo>
                  <a:lnTo>
                    <a:pt x="56" y="9752"/>
                  </a:lnTo>
                  <a:lnTo>
                    <a:pt x="123" y="9817"/>
                  </a:lnTo>
                  <a:lnTo>
                    <a:pt x="202" y="9867"/>
                  </a:lnTo>
                  <a:lnTo>
                    <a:pt x="302" y="9902"/>
                  </a:lnTo>
                  <a:lnTo>
                    <a:pt x="414" y="9931"/>
                  </a:lnTo>
                  <a:lnTo>
                    <a:pt x="526" y="9938"/>
                  </a:lnTo>
                  <a:lnTo>
                    <a:pt x="1378" y="9938"/>
                  </a:lnTo>
                  <a:lnTo>
                    <a:pt x="1378" y="10316"/>
                  </a:lnTo>
                  <a:lnTo>
                    <a:pt x="1378" y="10423"/>
                  </a:lnTo>
                  <a:lnTo>
                    <a:pt x="1411" y="10530"/>
                  </a:lnTo>
                  <a:lnTo>
                    <a:pt x="1445" y="10630"/>
                  </a:lnTo>
                  <a:lnTo>
                    <a:pt x="1501" y="10730"/>
                  </a:lnTo>
                  <a:lnTo>
                    <a:pt x="1579" y="10816"/>
                  </a:lnTo>
                  <a:lnTo>
                    <a:pt x="1658" y="10909"/>
                  </a:lnTo>
                  <a:lnTo>
                    <a:pt x="1747" y="10987"/>
                  </a:lnTo>
                  <a:lnTo>
                    <a:pt x="1859" y="11059"/>
                  </a:lnTo>
                  <a:lnTo>
                    <a:pt x="1983" y="11130"/>
                  </a:lnTo>
                  <a:lnTo>
                    <a:pt x="2106" y="11187"/>
                  </a:lnTo>
                  <a:lnTo>
                    <a:pt x="2240" y="11244"/>
                  </a:lnTo>
                  <a:lnTo>
                    <a:pt x="2386" y="11287"/>
                  </a:lnTo>
                  <a:lnTo>
                    <a:pt x="2543" y="11323"/>
                  </a:lnTo>
                  <a:lnTo>
                    <a:pt x="2699" y="11351"/>
                  </a:lnTo>
                  <a:lnTo>
                    <a:pt x="2856" y="11366"/>
                  </a:lnTo>
                  <a:lnTo>
                    <a:pt x="3024" y="11373"/>
                  </a:lnTo>
                  <a:lnTo>
                    <a:pt x="10350" y="11373"/>
                  </a:lnTo>
                  <a:lnTo>
                    <a:pt x="10350" y="12751"/>
                  </a:lnTo>
                  <a:lnTo>
                    <a:pt x="9039" y="12751"/>
                  </a:lnTo>
                  <a:lnTo>
                    <a:pt x="8871" y="12772"/>
                  </a:lnTo>
                  <a:lnTo>
                    <a:pt x="8714" y="12794"/>
                  </a:lnTo>
                  <a:lnTo>
                    <a:pt x="8558" y="12829"/>
                  </a:lnTo>
                  <a:lnTo>
                    <a:pt x="8412" y="12879"/>
                  </a:lnTo>
                  <a:lnTo>
                    <a:pt x="8266" y="12929"/>
                  </a:lnTo>
                  <a:lnTo>
                    <a:pt x="8143" y="12994"/>
                  </a:lnTo>
                  <a:lnTo>
                    <a:pt x="8020" y="13065"/>
                  </a:lnTo>
                  <a:lnTo>
                    <a:pt x="7919" y="13136"/>
                  </a:lnTo>
                  <a:lnTo>
                    <a:pt x="7818" y="13222"/>
                  </a:lnTo>
                  <a:lnTo>
                    <a:pt x="7729" y="13308"/>
                  </a:lnTo>
                  <a:lnTo>
                    <a:pt x="7662" y="13400"/>
                  </a:lnTo>
                  <a:lnTo>
                    <a:pt x="7606" y="13500"/>
                  </a:lnTo>
                  <a:lnTo>
                    <a:pt x="7561" y="13600"/>
                  </a:lnTo>
                  <a:lnTo>
                    <a:pt x="7538" y="13707"/>
                  </a:lnTo>
                  <a:lnTo>
                    <a:pt x="7527" y="13815"/>
                  </a:lnTo>
                  <a:lnTo>
                    <a:pt x="7527" y="14214"/>
                  </a:lnTo>
                  <a:lnTo>
                    <a:pt x="5231" y="14214"/>
                  </a:lnTo>
                  <a:lnTo>
                    <a:pt x="5130" y="14221"/>
                  </a:lnTo>
                  <a:lnTo>
                    <a:pt x="5029" y="14243"/>
                  </a:lnTo>
                  <a:lnTo>
                    <a:pt x="4940" y="14271"/>
                  </a:lnTo>
                  <a:lnTo>
                    <a:pt x="4861" y="14314"/>
                  </a:lnTo>
                  <a:lnTo>
                    <a:pt x="4794" y="14364"/>
                  </a:lnTo>
                  <a:lnTo>
                    <a:pt x="4749" y="14421"/>
                  </a:lnTo>
                  <a:lnTo>
                    <a:pt x="4716" y="14486"/>
                  </a:lnTo>
                  <a:lnTo>
                    <a:pt x="4704" y="14550"/>
                  </a:lnTo>
                  <a:lnTo>
                    <a:pt x="4716" y="14621"/>
                  </a:lnTo>
                  <a:lnTo>
                    <a:pt x="4749" y="14686"/>
                  </a:lnTo>
                  <a:lnTo>
                    <a:pt x="4794" y="14743"/>
                  </a:lnTo>
                  <a:lnTo>
                    <a:pt x="4861" y="14793"/>
                  </a:lnTo>
                  <a:lnTo>
                    <a:pt x="4940" y="14828"/>
                  </a:lnTo>
                  <a:lnTo>
                    <a:pt x="5029" y="14864"/>
                  </a:lnTo>
                  <a:lnTo>
                    <a:pt x="5130" y="14878"/>
                  </a:lnTo>
                  <a:lnTo>
                    <a:pt x="5231" y="14885"/>
                  </a:lnTo>
                  <a:lnTo>
                    <a:pt x="19031" y="14885"/>
                  </a:lnTo>
                  <a:lnTo>
                    <a:pt x="19131" y="14878"/>
                  </a:lnTo>
                  <a:lnTo>
                    <a:pt x="19232" y="14864"/>
                  </a:lnTo>
                  <a:lnTo>
                    <a:pt x="19322" y="14828"/>
                  </a:lnTo>
                  <a:lnTo>
                    <a:pt x="19400" y="14793"/>
                  </a:lnTo>
                  <a:lnTo>
                    <a:pt x="19467" y="14743"/>
                  </a:lnTo>
                  <a:lnTo>
                    <a:pt x="19512" y="14686"/>
                  </a:lnTo>
                  <a:lnTo>
                    <a:pt x="19546" y="14621"/>
                  </a:lnTo>
                  <a:lnTo>
                    <a:pt x="19557" y="14550"/>
                  </a:lnTo>
                  <a:lnTo>
                    <a:pt x="19546" y="14486"/>
                  </a:lnTo>
                  <a:lnTo>
                    <a:pt x="19512" y="14421"/>
                  </a:lnTo>
                  <a:lnTo>
                    <a:pt x="19467" y="14364"/>
                  </a:lnTo>
                  <a:lnTo>
                    <a:pt x="19400" y="14314"/>
                  </a:lnTo>
                  <a:lnTo>
                    <a:pt x="19322" y="14271"/>
                  </a:lnTo>
                  <a:lnTo>
                    <a:pt x="19232" y="14243"/>
                  </a:lnTo>
                  <a:lnTo>
                    <a:pt x="19131" y="14221"/>
                  </a:lnTo>
                  <a:lnTo>
                    <a:pt x="19031" y="14214"/>
                  </a:lnTo>
                  <a:lnTo>
                    <a:pt x="16734" y="14214"/>
                  </a:lnTo>
                  <a:lnTo>
                    <a:pt x="16734" y="13815"/>
                  </a:lnTo>
                  <a:lnTo>
                    <a:pt x="16723" y="13707"/>
                  </a:lnTo>
                  <a:lnTo>
                    <a:pt x="16701" y="13600"/>
                  </a:lnTo>
                  <a:lnTo>
                    <a:pt x="16656" y="13500"/>
                  </a:lnTo>
                  <a:lnTo>
                    <a:pt x="16600" y="13400"/>
                  </a:lnTo>
                  <a:lnTo>
                    <a:pt x="16533" y="13308"/>
                  </a:lnTo>
                  <a:lnTo>
                    <a:pt x="16443" y="13222"/>
                  </a:lnTo>
                  <a:lnTo>
                    <a:pt x="16354" y="13136"/>
                  </a:lnTo>
                  <a:lnTo>
                    <a:pt x="16242" y="13065"/>
                  </a:lnTo>
                  <a:lnTo>
                    <a:pt x="16118" y="12994"/>
                  </a:lnTo>
                  <a:lnTo>
                    <a:pt x="15995" y="12929"/>
                  </a:lnTo>
                  <a:lnTo>
                    <a:pt x="15861" y="12879"/>
                  </a:lnTo>
                  <a:lnTo>
                    <a:pt x="15715" y="12829"/>
                  </a:lnTo>
                  <a:lnTo>
                    <a:pt x="15558" y="12794"/>
                  </a:lnTo>
                  <a:lnTo>
                    <a:pt x="15390" y="12772"/>
                  </a:lnTo>
                  <a:lnTo>
                    <a:pt x="15233" y="12751"/>
                  </a:lnTo>
                  <a:lnTo>
                    <a:pt x="13912" y="12751"/>
                  </a:lnTo>
                  <a:lnTo>
                    <a:pt x="13912" y="11373"/>
                  </a:lnTo>
                  <a:lnTo>
                    <a:pt x="14942" y="11373"/>
                  </a:lnTo>
                  <a:lnTo>
                    <a:pt x="15043" y="11366"/>
                  </a:lnTo>
                  <a:lnTo>
                    <a:pt x="15144" y="11344"/>
                  </a:lnTo>
                  <a:lnTo>
                    <a:pt x="15233" y="11316"/>
                  </a:lnTo>
                  <a:lnTo>
                    <a:pt x="15312" y="11273"/>
                  </a:lnTo>
                  <a:lnTo>
                    <a:pt x="15379" y="11223"/>
                  </a:lnTo>
                  <a:lnTo>
                    <a:pt x="15424" y="11166"/>
                  </a:lnTo>
                  <a:lnTo>
                    <a:pt x="15457" y="11102"/>
                  </a:lnTo>
                  <a:lnTo>
                    <a:pt x="15469" y="11037"/>
                  </a:lnTo>
                  <a:lnTo>
                    <a:pt x="15457" y="10966"/>
                  </a:lnTo>
                  <a:lnTo>
                    <a:pt x="15424" y="10902"/>
                  </a:lnTo>
                  <a:lnTo>
                    <a:pt x="15379" y="10845"/>
                  </a:lnTo>
                  <a:lnTo>
                    <a:pt x="15312" y="10795"/>
                  </a:lnTo>
                  <a:lnTo>
                    <a:pt x="15233" y="10752"/>
                  </a:lnTo>
                  <a:lnTo>
                    <a:pt x="15144" y="10723"/>
                  </a:lnTo>
                  <a:lnTo>
                    <a:pt x="15043" y="10702"/>
                  </a:lnTo>
                  <a:lnTo>
                    <a:pt x="14942" y="10695"/>
                  </a:lnTo>
                  <a:lnTo>
                    <a:pt x="3024" y="10695"/>
                  </a:lnTo>
                  <a:lnTo>
                    <a:pt x="2912" y="10688"/>
                  </a:lnTo>
                  <a:lnTo>
                    <a:pt x="2800" y="10666"/>
                  </a:lnTo>
                  <a:lnTo>
                    <a:pt x="2699" y="10630"/>
                  </a:lnTo>
                  <a:lnTo>
                    <a:pt x="2610" y="10588"/>
                  </a:lnTo>
                  <a:lnTo>
                    <a:pt x="2531" y="10530"/>
                  </a:lnTo>
                  <a:lnTo>
                    <a:pt x="2475" y="10466"/>
                  </a:lnTo>
                  <a:lnTo>
                    <a:pt x="2442" y="10395"/>
                  </a:lnTo>
                  <a:lnTo>
                    <a:pt x="2431" y="10316"/>
                  </a:lnTo>
                  <a:lnTo>
                    <a:pt x="2431" y="9938"/>
                  </a:lnTo>
                  <a:lnTo>
                    <a:pt x="21831" y="9938"/>
                  </a:lnTo>
                  <a:lnTo>
                    <a:pt x="21831" y="10316"/>
                  </a:lnTo>
                  <a:lnTo>
                    <a:pt x="21820" y="10395"/>
                  </a:lnTo>
                  <a:lnTo>
                    <a:pt x="21786" y="10466"/>
                  </a:lnTo>
                  <a:lnTo>
                    <a:pt x="21730" y="10530"/>
                  </a:lnTo>
                  <a:lnTo>
                    <a:pt x="21663" y="10588"/>
                  </a:lnTo>
                  <a:lnTo>
                    <a:pt x="21573" y="10630"/>
                  </a:lnTo>
                  <a:lnTo>
                    <a:pt x="21472" y="10666"/>
                  </a:lnTo>
                  <a:lnTo>
                    <a:pt x="21360" y="10688"/>
                  </a:lnTo>
                  <a:lnTo>
                    <a:pt x="21237" y="10695"/>
                  </a:lnTo>
                  <a:lnTo>
                    <a:pt x="19691" y="10695"/>
                  </a:lnTo>
                  <a:lnTo>
                    <a:pt x="19579" y="10702"/>
                  </a:lnTo>
                  <a:lnTo>
                    <a:pt x="19479" y="10723"/>
                  </a:lnTo>
                  <a:lnTo>
                    <a:pt x="19389" y="10752"/>
                  </a:lnTo>
                  <a:lnTo>
                    <a:pt x="19311" y="10795"/>
                  </a:lnTo>
                  <a:lnTo>
                    <a:pt x="19243" y="10845"/>
                  </a:lnTo>
                  <a:lnTo>
                    <a:pt x="19199" y="10902"/>
                  </a:lnTo>
                  <a:lnTo>
                    <a:pt x="19165" y="10966"/>
                  </a:lnTo>
                  <a:lnTo>
                    <a:pt x="19154" y="11037"/>
                  </a:lnTo>
                  <a:lnTo>
                    <a:pt x="19165" y="11102"/>
                  </a:lnTo>
                  <a:lnTo>
                    <a:pt x="19199" y="11166"/>
                  </a:lnTo>
                  <a:lnTo>
                    <a:pt x="19243" y="11223"/>
                  </a:lnTo>
                  <a:lnTo>
                    <a:pt x="19311" y="11273"/>
                  </a:lnTo>
                  <a:lnTo>
                    <a:pt x="19389" y="11316"/>
                  </a:lnTo>
                  <a:lnTo>
                    <a:pt x="19479" y="11344"/>
                  </a:lnTo>
                  <a:lnTo>
                    <a:pt x="19579" y="11366"/>
                  </a:lnTo>
                  <a:lnTo>
                    <a:pt x="19691" y="11373"/>
                  </a:lnTo>
                  <a:lnTo>
                    <a:pt x="21237" y="11373"/>
                  </a:lnTo>
                  <a:lnTo>
                    <a:pt x="21405" y="11366"/>
                  </a:lnTo>
                  <a:lnTo>
                    <a:pt x="21573" y="11351"/>
                  </a:lnTo>
                  <a:lnTo>
                    <a:pt x="21730" y="11323"/>
                  </a:lnTo>
                  <a:lnTo>
                    <a:pt x="21876" y="11287"/>
                  </a:lnTo>
                  <a:lnTo>
                    <a:pt x="22021" y="11244"/>
                  </a:lnTo>
                  <a:lnTo>
                    <a:pt x="22156" y="11194"/>
                  </a:lnTo>
                  <a:lnTo>
                    <a:pt x="22290" y="11130"/>
                  </a:lnTo>
                  <a:lnTo>
                    <a:pt x="22402" y="11059"/>
                  </a:lnTo>
                  <a:lnTo>
                    <a:pt x="22514" y="10987"/>
                  </a:lnTo>
                  <a:lnTo>
                    <a:pt x="22604" y="10909"/>
                  </a:lnTo>
                  <a:lnTo>
                    <a:pt x="22693" y="10816"/>
                  </a:lnTo>
                  <a:lnTo>
                    <a:pt x="22761" y="10730"/>
                  </a:lnTo>
                  <a:lnTo>
                    <a:pt x="22817" y="10630"/>
                  </a:lnTo>
                  <a:lnTo>
                    <a:pt x="22861" y="10530"/>
                  </a:lnTo>
                  <a:lnTo>
                    <a:pt x="22884" y="10423"/>
                  </a:lnTo>
                  <a:lnTo>
                    <a:pt x="22895" y="10316"/>
                  </a:lnTo>
                  <a:lnTo>
                    <a:pt x="22895" y="9938"/>
                  </a:lnTo>
                  <a:lnTo>
                    <a:pt x="23735" y="9938"/>
                  </a:lnTo>
                  <a:lnTo>
                    <a:pt x="23847" y="9931"/>
                  </a:lnTo>
                  <a:lnTo>
                    <a:pt x="23959" y="9902"/>
                  </a:lnTo>
                  <a:lnTo>
                    <a:pt x="24060" y="9867"/>
                  </a:lnTo>
                  <a:lnTo>
                    <a:pt x="24138" y="9817"/>
                  </a:lnTo>
                  <a:lnTo>
                    <a:pt x="24205" y="9752"/>
                  </a:lnTo>
                  <a:lnTo>
                    <a:pt x="24250" y="9688"/>
                  </a:lnTo>
                  <a:lnTo>
                    <a:pt x="24262" y="9610"/>
                  </a:lnTo>
                  <a:lnTo>
                    <a:pt x="24262" y="9538"/>
                  </a:lnTo>
                  <a:lnTo>
                    <a:pt x="23746" y="7732"/>
                  </a:lnTo>
                  <a:lnTo>
                    <a:pt x="23746" y="7718"/>
                  </a:lnTo>
                  <a:lnTo>
                    <a:pt x="22727" y="4112"/>
                  </a:lnTo>
                  <a:lnTo>
                    <a:pt x="22705" y="4048"/>
                  </a:lnTo>
                  <a:lnTo>
                    <a:pt x="22660" y="3998"/>
                  </a:lnTo>
                  <a:lnTo>
                    <a:pt x="22615" y="3948"/>
                  </a:lnTo>
                  <a:lnTo>
                    <a:pt x="22548" y="3912"/>
                  </a:lnTo>
                  <a:lnTo>
                    <a:pt x="22469" y="3877"/>
                  </a:lnTo>
                  <a:lnTo>
                    <a:pt x="22391" y="3855"/>
                  </a:lnTo>
                  <a:lnTo>
                    <a:pt x="22301" y="3834"/>
                  </a:lnTo>
                  <a:lnTo>
                    <a:pt x="15894" y="3834"/>
                  </a:lnTo>
                  <a:lnTo>
                    <a:pt x="15995" y="3691"/>
                  </a:lnTo>
                  <a:lnTo>
                    <a:pt x="16074" y="3555"/>
                  </a:lnTo>
                  <a:lnTo>
                    <a:pt x="16152" y="3413"/>
                  </a:lnTo>
                  <a:lnTo>
                    <a:pt x="16208" y="3263"/>
                  </a:lnTo>
                  <a:lnTo>
                    <a:pt x="16253" y="3120"/>
                  </a:lnTo>
                  <a:lnTo>
                    <a:pt x="16286" y="2970"/>
                  </a:lnTo>
                  <a:lnTo>
                    <a:pt x="16309" y="2820"/>
                  </a:lnTo>
                  <a:lnTo>
                    <a:pt x="16320" y="2663"/>
                  </a:lnTo>
                  <a:lnTo>
                    <a:pt x="16309" y="2527"/>
                  </a:lnTo>
                  <a:lnTo>
                    <a:pt x="16298" y="2392"/>
                  </a:lnTo>
                  <a:lnTo>
                    <a:pt x="16264" y="2263"/>
                  </a:lnTo>
                  <a:lnTo>
                    <a:pt x="16230" y="2128"/>
                  </a:lnTo>
                  <a:lnTo>
                    <a:pt x="16186" y="1999"/>
                  </a:lnTo>
                  <a:lnTo>
                    <a:pt x="16130" y="1871"/>
                  </a:lnTo>
                  <a:lnTo>
                    <a:pt x="16062" y="1749"/>
                  </a:lnTo>
                  <a:lnTo>
                    <a:pt x="15984" y="1628"/>
                  </a:lnTo>
                  <a:lnTo>
                    <a:pt x="15906" y="1514"/>
                  </a:lnTo>
                  <a:lnTo>
                    <a:pt x="15816" y="1392"/>
                  </a:lnTo>
                  <a:lnTo>
                    <a:pt x="15715" y="1285"/>
                  </a:lnTo>
                  <a:lnTo>
                    <a:pt x="15603" y="1178"/>
                  </a:lnTo>
                  <a:lnTo>
                    <a:pt x="15480" y="1071"/>
                  </a:lnTo>
                  <a:lnTo>
                    <a:pt x="15357" y="971"/>
                  </a:lnTo>
                  <a:lnTo>
                    <a:pt x="15233" y="871"/>
                  </a:lnTo>
                  <a:lnTo>
                    <a:pt x="15088" y="778"/>
                  </a:lnTo>
                  <a:lnTo>
                    <a:pt x="14942" y="693"/>
                  </a:lnTo>
                  <a:lnTo>
                    <a:pt x="14797" y="607"/>
                  </a:lnTo>
                  <a:lnTo>
                    <a:pt x="14640" y="528"/>
                  </a:lnTo>
                  <a:lnTo>
                    <a:pt x="14472" y="457"/>
                  </a:lnTo>
                  <a:lnTo>
                    <a:pt x="14304" y="386"/>
                  </a:lnTo>
                  <a:lnTo>
                    <a:pt x="14125" y="321"/>
                  </a:lnTo>
                  <a:lnTo>
                    <a:pt x="13945" y="264"/>
                  </a:lnTo>
                  <a:lnTo>
                    <a:pt x="13755" y="207"/>
                  </a:lnTo>
                  <a:lnTo>
                    <a:pt x="13576" y="164"/>
                  </a:lnTo>
                  <a:lnTo>
                    <a:pt x="13374" y="121"/>
                  </a:lnTo>
                  <a:lnTo>
                    <a:pt x="13172" y="86"/>
                  </a:lnTo>
                  <a:lnTo>
                    <a:pt x="12971" y="57"/>
                  </a:lnTo>
                  <a:lnTo>
                    <a:pt x="12769" y="29"/>
                  </a:lnTo>
                  <a:lnTo>
                    <a:pt x="12556" y="14"/>
                  </a:lnTo>
                  <a:lnTo>
                    <a:pt x="123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 flipH="1">
              <a:off x="3825035" y="3361325"/>
              <a:ext cx="17293" cy="16975"/>
            </a:xfrm>
            <a:custGeom>
              <a:avLst/>
              <a:gdLst/>
              <a:ahLst/>
              <a:cxnLst/>
              <a:rect l="l" t="t" r="r" b="b"/>
              <a:pathLst>
                <a:path w="1065" h="679" extrusionOk="0">
                  <a:moveTo>
                    <a:pt x="538" y="1"/>
                  </a:moveTo>
                  <a:lnTo>
                    <a:pt x="426" y="8"/>
                  </a:lnTo>
                  <a:lnTo>
                    <a:pt x="325" y="29"/>
                  </a:lnTo>
                  <a:lnTo>
                    <a:pt x="235" y="58"/>
                  </a:lnTo>
                  <a:lnTo>
                    <a:pt x="157" y="101"/>
                  </a:lnTo>
                  <a:lnTo>
                    <a:pt x="90" y="151"/>
                  </a:lnTo>
                  <a:lnTo>
                    <a:pt x="45" y="208"/>
                  </a:lnTo>
                  <a:lnTo>
                    <a:pt x="11" y="272"/>
                  </a:lnTo>
                  <a:lnTo>
                    <a:pt x="0" y="343"/>
                  </a:lnTo>
                  <a:lnTo>
                    <a:pt x="11" y="408"/>
                  </a:lnTo>
                  <a:lnTo>
                    <a:pt x="45" y="472"/>
                  </a:lnTo>
                  <a:lnTo>
                    <a:pt x="90" y="529"/>
                  </a:lnTo>
                  <a:lnTo>
                    <a:pt x="157" y="579"/>
                  </a:lnTo>
                  <a:lnTo>
                    <a:pt x="235" y="622"/>
                  </a:lnTo>
                  <a:lnTo>
                    <a:pt x="325" y="650"/>
                  </a:lnTo>
                  <a:lnTo>
                    <a:pt x="426" y="672"/>
                  </a:lnTo>
                  <a:lnTo>
                    <a:pt x="527" y="679"/>
                  </a:lnTo>
                  <a:lnTo>
                    <a:pt x="538" y="679"/>
                  </a:lnTo>
                  <a:lnTo>
                    <a:pt x="639" y="672"/>
                  </a:lnTo>
                  <a:lnTo>
                    <a:pt x="739" y="650"/>
                  </a:lnTo>
                  <a:lnTo>
                    <a:pt x="829" y="622"/>
                  </a:lnTo>
                  <a:lnTo>
                    <a:pt x="907" y="579"/>
                  </a:lnTo>
                  <a:lnTo>
                    <a:pt x="975" y="529"/>
                  </a:lnTo>
                  <a:lnTo>
                    <a:pt x="1019" y="472"/>
                  </a:lnTo>
                  <a:lnTo>
                    <a:pt x="1053" y="408"/>
                  </a:lnTo>
                  <a:lnTo>
                    <a:pt x="1064" y="343"/>
                  </a:lnTo>
                  <a:lnTo>
                    <a:pt x="1053" y="272"/>
                  </a:lnTo>
                  <a:lnTo>
                    <a:pt x="1019" y="208"/>
                  </a:lnTo>
                  <a:lnTo>
                    <a:pt x="975" y="151"/>
                  </a:lnTo>
                  <a:lnTo>
                    <a:pt x="907" y="101"/>
                  </a:lnTo>
                  <a:lnTo>
                    <a:pt x="829" y="58"/>
                  </a:lnTo>
                  <a:lnTo>
                    <a:pt x="739" y="29"/>
                  </a:lnTo>
                  <a:lnTo>
                    <a:pt x="639" y="8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39"/>
          <p:cNvGrpSpPr/>
          <p:nvPr/>
        </p:nvGrpSpPr>
        <p:grpSpPr>
          <a:xfrm>
            <a:off x="6216033" y="1687888"/>
            <a:ext cx="439435" cy="427150"/>
            <a:chOff x="4352121" y="3096275"/>
            <a:chExt cx="439435" cy="427150"/>
          </a:xfrm>
        </p:grpSpPr>
        <p:sp>
          <p:nvSpPr>
            <p:cNvPr id="433" name="Google Shape;433;p39"/>
            <p:cNvSpPr/>
            <p:nvPr/>
          </p:nvSpPr>
          <p:spPr>
            <a:xfrm flipH="1">
              <a:off x="4675864" y="3284750"/>
              <a:ext cx="51294" cy="100700"/>
            </a:xfrm>
            <a:custGeom>
              <a:avLst/>
              <a:gdLst/>
              <a:ahLst/>
              <a:cxnLst/>
              <a:rect l="l" t="t" r="r" b="b"/>
              <a:pathLst>
                <a:path w="3159" h="4028" extrusionOk="0">
                  <a:moveTo>
                    <a:pt x="1288" y="1"/>
                  </a:moveTo>
                  <a:lnTo>
                    <a:pt x="1187" y="8"/>
                  </a:lnTo>
                  <a:lnTo>
                    <a:pt x="1087" y="37"/>
                  </a:lnTo>
                  <a:lnTo>
                    <a:pt x="997" y="72"/>
                  </a:lnTo>
                  <a:lnTo>
                    <a:pt x="930" y="115"/>
                  </a:lnTo>
                  <a:lnTo>
                    <a:pt x="863" y="172"/>
                  </a:lnTo>
                  <a:lnTo>
                    <a:pt x="829" y="229"/>
                  </a:lnTo>
                  <a:lnTo>
                    <a:pt x="807" y="294"/>
                  </a:lnTo>
                  <a:lnTo>
                    <a:pt x="795" y="358"/>
                  </a:lnTo>
                  <a:lnTo>
                    <a:pt x="818" y="422"/>
                  </a:lnTo>
                  <a:lnTo>
                    <a:pt x="851" y="486"/>
                  </a:lnTo>
                  <a:lnTo>
                    <a:pt x="1781" y="1679"/>
                  </a:lnTo>
                  <a:lnTo>
                    <a:pt x="459" y="1679"/>
                  </a:lnTo>
                  <a:lnTo>
                    <a:pt x="392" y="1686"/>
                  </a:lnTo>
                  <a:lnTo>
                    <a:pt x="336" y="1700"/>
                  </a:lnTo>
                  <a:lnTo>
                    <a:pt x="280" y="1721"/>
                  </a:lnTo>
                  <a:lnTo>
                    <a:pt x="224" y="1743"/>
                  </a:lnTo>
                  <a:lnTo>
                    <a:pt x="179" y="1764"/>
                  </a:lnTo>
                  <a:lnTo>
                    <a:pt x="135" y="1793"/>
                  </a:lnTo>
                  <a:lnTo>
                    <a:pt x="90" y="1829"/>
                  </a:lnTo>
                  <a:lnTo>
                    <a:pt x="67" y="1857"/>
                  </a:lnTo>
                  <a:lnTo>
                    <a:pt x="34" y="1893"/>
                  </a:lnTo>
                  <a:lnTo>
                    <a:pt x="22" y="1936"/>
                  </a:lnTo>
                  <a:lnTo>
                    <a:pt x="0" y="1971"/>
                  </a:lnTo>
                  <a:lnTo>
                    <a:pt x="0" y="2014"/>
                  </a:lnTo>
                  <a:lnTo>
                    <a:pt x="0" y="2057"/>
                  </a:lnTo>
                  <a:lnTo>
                    <a:pt x="11" y="2100"/>
                  </a:lnTo>
                  <a:lnTo>
                    <a:pt x="34" y="2136"/>
                  </a:lnTo>
                  <a:lnTo>
                    <a:pt x="56" y="2164"/>
                  </a:lnTo>
                  <a:lnTo>
                    <a:pt x="1367" y="3842"/>
                  </a:lnTo>
                  <a:lnTo>
                    <a:pt x="1400" y="3885"/>
                  </a:lnTo>
                  <a:lnTo>
                    <a:pt x="1445" y="3920"/>
                  </a:lnTo>
                  <a:lnTo>
                    <a:pt x="1501" y="3949"/>
                  </a:lnTo>
                  <a:lnTo>
                    <a:pt x="1568" y="3978"/>
                  </a:lnTo>
                  <a:lnTo>
                    <a:pt x="1624" y="3999"/>
                  </a:lnTo>
                  <a:lnTo>
                    <a:pt x="1691" y="4013"/>
                  </a:lnTo>
                  <a:lnTo>
                    <a:pt x="1770" y="4020"/>
                  </a:lnTo>
                  <a:lnTo>
                    <a:pt x="1837" y="4027"/>
                  </a:lnTo>
                  <a:lnTo>
                    <a:pt x="1893" y="4027"/>
                  </a:lnTo>
                  <a:lnTo>
                    <a:pt x="1960" y="4020"/>
                  </a:lnTo>
                  <a:lnTo>
                    <a:pt x="2016" y="4006"/>
                  </a:lnTo>
                  <a:lnTo>
                    <a:pt x="2072" y="3992"/>
                  </a:lnTo>
                  <a:lnTo>
                    <a:pt x="2162" y="3956"/>
                  </a:lnTo>
                  <a:lnTo>
                    <a:pt x="2240" y="3906"/>
                  </a:lnTo>
                  <a:lnTo>
                    <a:pt x="2296" y="3856"/>
                  </a:lnTo>
                  <a:lnTo>
                    <a:pt x="2341" y="3799"/>
                  </a:lnTo>
                  <a:lnTo>
                    <a:pt x="2364" y="3735"/>
                  </a:lnTo>
                  <a:lnTo>
                    <a:pt x="2364" y="3671"/>
                  </a:lnTo>
                  <a:lnTo>
                    <a:pt x="2352" y="3606"/>
                  </a:lnTo>
                  <a:lnTo>
                    <a:pt x="2308" y="3542"/>
                  </a:lnTo>
                  <a:lnTo>
                    <a:pt x="1378" y="2350"/>
                  </a:lnTo>
                  <a:lnTo>
                    <a:pt x="2700" y="2350"/>
                  </a:lnTo>
                  <a:lnTo>
                    <a:pt x="2767" y="2335"/>
                  </a:lnTo>
                  <a:lnTo>
                    <a:pt x="2834" y="2328"/>
                  </a:lnTo>
                  <a:lnTo>
                    <a:pt x="2890" y="2307"/>
                  </a:lnTo>
                  <a:lnTo>
                    <a:pt x="2946" y="2285"/>
                  </a:lnTo>
                  <a:lnTo>
                    <a:pt x="3002" y="2257"/>
                  </a:lnTo>
                  <a:lnTo>
                    <a:pt x="3047" y="2221"/>
                  </a:lnTo>
                  <a:lnTo>
                    <a:pt x="3080" y="2193"/>
                  </a:lnTo>
                  <a:lnTo>
                    <a:pt x="3114" y="2150"/>
                  </a:lnTo>
                  <a:lnTo>
                    <a:pt x="3136" y="2114"/>
                  </a:lnTo>
                  <a:lnTo>
                    <a:pt x="3148" y="2071"/>
                  </a:lnTo>
                  <a:lnTo>
                    <a:pt x="3159" y="2036"/>
                  </a:lnTo>
                  <a:lnTo>
                    <a:pt x="3159" y="1993"/>
                  </a:lnTo>
                  <a:lnTo>
                    <a:pt x="3159" y="1950"/>
                  </a:lnTo>
                  <a:lnTo>
                    <a:pt x="3136" y="1907"/>
                  </a:lnTo>
                  <a:lnTo>
                    <a:pt x="3114" y="1864"/>
                  </a:lnTo>
                  <a:lnTo>
                    <a:pt x="1803" y="187"/>
                  </a:lnTo>
                  <a:lnTo>
                    <a:pt x="1736" y="129"/>
                  </a:lnTo>
                  <a:lnTo>
                    <a:pt x="1669" y="79"/>
                  </a:lnTo>
                  <a:lnTo>
                    <a:pt x="1591" y="44"/>
                  </a:lnTo>
                  <a:lnTo>
                    <a:pt x="1490" y="1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 flipH="1">
              <a:off x="4352121" y="3096275"/>
              <a:ext cx="439435" cy="427150"/>
            </a:xfrm>
            <a:custGeom>
              <a:avLst/>
              <a:gdLst/>
              <a:ahLst/>
              <a:cxnLst/>
              <a:rect l="l" t="t" r="r" b="b"/>
              <a:pathLst>
                <a:path w="27063" h="17086" extrusionOk="0">
                  <a:moveTo>
                    <a:pt x="17195" y="1043"/>
                  </a:moveTo>
                  <a:lnTo>
                    <a:pt x="17071" y="1257"/>
                  </a:lnTo>
                  <a:lnTo>
                    <a:pt x="16959" y="1493"/>
                  </a:lnTo>
                  <a:lnTo>
                    <a:pt x="16858" y="1750"/>
                  </a:lnTo>
                  <a:lnTo>
                    <a:pt x="16746" y="2021"/>
                  </a:lnTo>
                  <a:lnTo>
                    <a:pt x="16623" y="2435"/>
                  </a:lnTo>
                  <a:lnTo>
                    <a:pt x="16500" y="2871"/>
                  </a:lnTo>
                  <a:lnTo>
                    <a:pt x="15257" y="2871"/>
                  </a:lnTo>
                  <a:lnTo>
                    <a:pt x="15358" y="2707"/>
                  </a:lnTo>
                  <a:lnTo>
                    <a:pt x="15470" y="2550"/>
                  </a:lnTo>
                  <a:lnTo>
                    <a:pt x="15582" y="2400"/>
                  </a:lnTo>
                  <a:lnTo>
                    <a:pt x="15705" y="2250"/>
                  </a:lnTo>
                  <a:lnTo>
                    <a:pt x="15873" y="2057"/>
                  </a:lnTo>
                  <a:lnTo>
                    <a:pt x="16041" y="1878"/>
                  </a:lnTo>
                  <a:lnTo>
                    <a:pt x="16220" y="1707"/>
                  </a:lnTo>
                  <a:lnTo>
                    <a:pt x="16410" y="1550"/>
                  </a:lnTo>
                  <a:lnTo>
                    <a:pt x="16601" y="1400"/>
                  </a:lnTo>
                  <a:lnTo>
                    <a:pt x="16791" y="1272"/>
                  </a:lnTo>
                  <a:lnTo>
                    <a:pt x="16993" y="1150"/>
                  </a:lnTo>
                  <a:lnTo>
                    <a:pt x="17195" y="1043"/>
                  </a:lnTo>
                  <a:close/>
                  <a:moveTo>
                    <a:pt x="18751" y="672"/>
                  </a:moveTo>
                  <a:lnTo>
                    <a:pt x="18785" y="686"/>
                  </a:lnTo>
                  <a:lnTo>
                    <a:pt x="18819" y="708"/>
                  </a:lnTo>
                  <a:lnTo>
                    <a:pt x="18919" y="772"/>
                  </a:lnTo>
                  <a:lnTo>
                    <a:pt x="19032" y="886"/>
                  </a:lnTo>
                  <a:lnTo>
                    <a:pt x="19099" y="958"/>
                  </a:lnTo>
                  <a:lnTo>
                    <a:pt x="19166" y="1043"/>
                  </a:lnTo>
                  <a:lnTo>
                    <a:pt x="19233" y="1143"/>
                  </a:lnTo>
                  <a:lnTo>
                    <a:pt x="19312" y="1257"/>
                  </a:lnTo>
                  <a:lnTo>
                    <a:pt x="19379" y="1386"/>
                  </a:lnTo>
                  <a:lnTo>
                    <a:pt x="19457" y="1536"/>
                  </a:lnTo>
                  <a:lnTo>
                    <a:pt x="19536" y="1700"/>
                  </a:lnTo>
                  <a:lnTo>
                    <a:pt x="19614" y="1878"/>
                  </a:lnTo>
                  <a:lnTo>
                    <a:pt x="19692" y="2078"/>
                  </a:lnTo>
                  <a:lnTo>
                    <a:pt x="19760" y="2293"/>
                  </a:lnTo>
                  <a:lnTo>
                    <a:pt x="19849" y="2578"/>
                  </a:lnTo>
                  <a:lnTo>
                    <a:pt x="19928" y="2871"/>
                  </a:lnTo>
                  <a:lnTo>
                    <a:pt x="17575" y="2871"/>
                  </a:lnTo>
                  <a:lnTo>
                    <a:pt x="17654" y="2578"/>
                  </a:lnTo>
                  <a:lnTo>
                    <a:pt x="17743" y="2293"/>
                  </a:lnTo>
                  <a:lnTo>
                    <a:pt x="17822" y="2078"/>
                  </a:lnTo>
                  <a:lnTo>
                    <a:pt x="17889" y="1878"/>
                  </a:lnTo>
                  <a:lnTo>
                    <a:pt x="17967" y="1693"/>
                  </a:lnTo>
                  <a:lnTo>
                    <a:pt x="18046" y="1536"/>
                  </a:lnTo>
                  <a:lnTo>
                    <a:pt x="18124" y="1386"/>
                  </a:lnTo>
                  <a:lnTo>
                    <a:pt x="18203" y="1257"/>
                  </a:lnTo>
                  <a:lnTo>
                    <a:pt x="18270" y="1143"/>
                  </a:lnTo>
                  <a:lnTo>
                    <a:pt x="18337" y="1043"/>
                  </a:lnTo>
                  <a:lnTo>
                    <a:pt x="18404" y="958"/>
                  </a:lnTo>
                  <a:lnTo>
                    <a:pt x="18471" y="879"/>
                  </a:lnTo>
                  <a:lnTo>
                    <a:pt x="18583" y="772"/>
                  </a:lnTo>
                  <a:lnTo>
                    <a:pt x="18684" y="708"/>
                  </a:lnTo>
                  <a:lnTo>
                    <a:pt x="18718" y="686"/>
                  </a:lnTo>
                  <a:lnTo>
                    <a:pt x="18751" y="672"/>
                  </a:lnTo>
                  <a:close/>
                  <a:moveTo>
                    <a:pt x="20308" y="1043"/>
                  </a:moveTo>
                  <a:lnTo>
                    <a:pt x="20454" y="1122"/>
                  </a:lnTo>
                  <a:lnTo>
                    <a:pt x="20588" y="1200"/>
                  </a:lnTo>
                  <a:lnTo>
                    <a:pt x="20734" y="1286"/>
                  </a:lnTo>
                  <a:lnTo>
                    <a:pt x="20868" y="1379"/>
                  </a:lnTo>
                  <a:lnTo>
                    <a:pt x="20992" y="1472"/>
                  </a:lnTo>
                  <a:lnTo>
                    <a:pt x="21126" y="1579"/>
                  </a:lnTo>
                  <a:lnTo>
                    <a:pt x="21249" y="1686"/>
                  </a:lnTo>
                  <a:lnTo>
                    <a:pt x="21373" y="1793"/>
                  </a:lnTo>
                  <a:lnTo>
                    <a:pt x="21496" y="1914"/>
                  </a:lnTo>
                  <a:lnTo>
                    <a:pt x="21608" y="2036"/>
                  </a:lnTo>
                  <a:lnTo>
                    <a:pt x="21832" y="2300"/>
                  </a:lnTo>
                  <a:lnTo>
                    <a:pt x="22045" y="2578"/>
                  </a:lnTo>
                  <a:lnTo>
                    <a:pt x="22246" y="2871"/>
                  </a:lnTo>
                  <a:lnTo>
                    <a:pt x="21003" y="2871"/>
                  </a:lnTo>
                  <a:lnTo>
                    <a:pt x="20880" y="2435"/>
                  </a:lnTo>
                  <a:lnTo>
                    <a:pt x="20756" y="2021"/>
                  </a:lnTo>
                  <a:lnTo>
                    <a:pt x="20656" y="1750"/>
                  </a:lnTo>
                  <a:lnTo>
                    <a:pt x="20544" y="1493"/>
                  </a:lnTo>
                  <a:lnTo>
                    <a:pt x="20432" y="1257"/>
                  </a:lnTo>
                  <a:lnTo>
                    <a:pt x="20308" y="1043"/>
                  </a:lnTo>
                  <a:close/>
                  <a:moveTo>
                    <a:pt x="16366" y="3542"/>
                  </a:moveTo>
                  <a:lnTo>
                    <a:pt x="16276" y="4063"/>
                  </a:lnTo>
                  <a:lnTo>
                    <a:pt x="16209" y="4613"/>
                  </a:lnTo>
                  <a:lnTo>
                    <a:pt x="16164" y="5170"/>
                  </a:lnTo>
                  <a:lnTo>
                    <a:pt x="16130" y="5741"/>
                  </a:lnTo>
                  <a:lnTo>
                    <a:pt x="14327" y="5741"/>
                  </a:lnTo>
                  <a:lnTo>
                    <a:pt x="14361" y="5455"/>
                  </a:lnTo>
                  <a:lnTo>
                    <a:pt x="14405" y="5163"/>
                  </a:lnTo>
                  <a:lnTo>
                    <a:pt x="14450" y="4884"/>
                  </a:lnTo>
                  <a:lnTo>
                    <a:pt x="14517" y="4606"/>
                  </a:lnTo>
                  <a:lnTo>
                    <a:pt x="14596" y="4327"/>
                  </a:lnTo>
                  <a:lnTo>
                    <a:pt x="14685" y="4063"/>
                  </a:lnTo>
                  <a:lnTo>
                    <a:pt x="14786" y="3799"/>
                  </a:lnTo>
                  <a:lnTo>
                    <a:pt x="14898" y="3542"/>
                  </a:lnTo>
                  <a:close/>
                  <a:moveTo>
                    <a:pt x="20073" y="3542"/>
                  </a:moveTo>
                  <a:lnTo>
                    <a:pt x="20163" y="4063"/>
                  </a:lnTo>
                  <a:lnTo>
                    <a:pt x="20230" y="4606"/>
                  </a:lnTo>
                  <a:lnTo>
                    <a:pt x="20286" y="5170"/>
                  </a:lnTo>
                  <a:lnTo>
                    <a:pt x="20308" y="5741"/>
                  </a:lnTo>
                  <a:lnTo>
                    <a:pt x="17195" y="5741"/>
                  </a:lnTo>
                  <a:lnTo>
                    <a:pt x="17217" y="5170"/>
                  </a:lnTo>
                  <a:lnTo>
                    <a:pt x="17273" y="4606"/>
                  </a:lnTo>
                  <a:lnTo>
                    <a:pt x="17340" y="4063"/>
                  </a:lnTo>
                  <a:lnTo>
                    <a:pt x="17430" y="3542"/>
                  </a:lnTo>
                  <a:close/>
                  <a:moveTo>
                    <a:pt x="22605" y="3542"/>
                  </a:moveTo>
                  <a:lnTo>
                    <a:pt x="22717" y="3799"/>
                  </a:lnTo>
                  <a:lnTo>
                    <a:pt x="22806" y="4056"/>
                  </a:lnTo>
                  <a:lnTo>
                    <a:pt x="22896" y="4327"/>
                  </a:lnTo>
                  <a:lnTo>
                    <a:pt x="22974" y="4599"/>
                  </a:lnTo>
                  <a:lnTo>
                    <a:pt x="23041" y="4877"/>
                  </a:lnTo>
                  <a:lnTo>
                    <a:pt x="23097" y="5163"/>
                  </a:lnTo>
                  <a:lnTo>
                    <a:pt x="23142" y="5448"/>
                  </a:lnTo>
                  <a:lnTo>
                    <a:pt x="23176" y="5741"/>
                  </a:lnTo>
                  <a:lnTo>
                    <a:pt x="21373" y="5741"/>
                  </a:lnTo>
                  <a:lnTo>
                    <a:pt x="21339" y="5170"/>
                  </a:lnTo>
                  <a:lnTo>
                    <a:pt x="21294" y="4613"/>
                  </a:lnTo>
                  <a:lnTo>
                    <a:pt x="21227" y="4063"/>
                  </a:lnTo>
                  <a:lnTo>
                    <a:pt x="21137" y="3542"/>
                  </a:lnTo>
                  <a:close/>
                  <a:moveTo>
                    <a:pt x="16119" y="6419"/>
                  </a:moveTo>
                  <a:lnTo>
                    <a:pt x="16142" y="7040"/>
                  </a:lnTo>
                  <a:lnTo>
                    <a:pt x="16175" y="7647"/>
                  </a:lnTo>
                  <a:lnTo>
                    <a:pt x="15962" y="7540"/>
                  </a:lnTo>
                  <a:lnTo>
                    <a:pt x="15750" y="7426"/>
                  </a:lnTo>
                  <a:lnTo>
                    <a:pt x="15537" y="7319"/>
                  </a:lnTo>
                  <a:lnTo>
                    <a:pt x="15302" y="7219"/>
                  </a:lnTo>
                  <a:lnTo>
                    <a:pt x="15078" y="7119"/>
                  </a:lnTo>
                  <a:lnTo>
                    <a:pt x="14831" y="7019"/>
                  </a:lnTo>
                  <a:lnTo>
                    <a:pt x="14573" y="6926"/>
                  </a:lnTo>
                  <a:lnTo>
                    <a:pt x="14316" y="6833"/>
                  </a:lnTo>
                  <a:lnTo>
                    <a:pt x="14305" y="6419"/>
                  </a:lnTo>
                  <a:close/>
                  <a:moveTo>
                    <a:pt x="23198" y="6419"/>
                  </a:moveTo>
                  <a:lnTo>
                    <a:pt x="23187" y="6833"/>
                  </a:lnTo>
                  <a:lnTo>
                    <a:pt x="22929" y="6926"/>
                  </a:lnTo>
                  <a:lnTo>
                    <a:pt x="22672" y="7019"/>
                  </a:lnTo>
                  <a:lnTo>
                    <a:pt x="22437" y="7119"/>
                  </a:lnTo>
                  <a:lnTo>
                    <a:pt x="22201" y="7219"/>
                  </a:lnTo>
                  <a:lnTo>
                    <a:pt x="21966" y="7319"/>
                  </a:lnTo>
                  <a:lnTo>
                    <a:pt x="21753" y="7426"/>
                  </a:lnTo>
                  <a:lnTo>
                    <a:pt x="21541" y="7540"/>
                  </a:lnTo>
                  <a:lnTo>
                    <a:pt x="21328" y="7654"/>
                  </a:lnTo>
                  <a:lnTo>
                    <a:pt x="21361" y="7040"/>
                  </a:lnTo>
                  <a:lnTo>
                    <a:pt x="21384" y="6419"/>
                  </a:lnTo>
                  <a:close/>
                  <a:moveTo>
                    <a:pt x="20320" y="6419"/>
                  </a:moveTo>
                  <a:lnTo>
                    <a:pt x="20308" y="6933"/>
                  </a:lnTo>
                  <a:lnTo>
                    <a:pt x="20286" y="7440"/>
                  </a:lnTo>
                  <a:lnTo>
                    <a:pt x="20241" y="7940"/>
                  </a:lnTo>
                  <a:lnTo>
                    <a:pt x="20185" y="8432"/>
                  </a:lnTo>
                  <a:lnTo>
                    <a:pt x="17318" y="8432"/>
                  </a:lnTo>
                  <a:lnTo>
                    <a:pt x="17262" y="7940"/>
                  </a:lnTo>
                  <a:lnTo>
                    <a:pt x="17217" y="7440"/>
                  </a:lnTo>
                  <a:lnTo>
                    <a:pt x="17195" y="6933"/>
                  </a:lnTo>
                  <a:lnTo>
                    <a:pt x="17183" y="6419"/>
                  </a:lnTo>
                  <a:close/>
                  <a:moveTo>
                    <a:pt x="19491" y="9103"/>
                  </a:moveTo>
                  <a:lnTo>
                    <a:pt x="19289" y="9325"/>
                  </a:lnTo>
                  <a:lnTo>
                    <a:pt x="19110" y="9553"/>
                  </a:lnTo>
                  <a:lnTo>
                    <a:pt x="18931" y="9796"/>
                  </a:lnTo>
                  <a:lnTo>
                    <a:pt x="18751" y="10046"/>
                  </a:lnTo>
                  <a:lnTo>
                    <a:pt x="18583" y="9796"/>
                  </a:lnTo>
                  <a:lnTo>
                    <a:pt x="18404" y="9553"/>
                  </a:lnTo>
                  <a:lnTo>
                    <a:pt x="18214" y="9325"/>
                  </a:lnTo>
                  <a:lnTo>
                    <a:pt x="18012" y="9103"/>
                  </a:lnTo>
                  <a:close/>
                  <a:moveTo>
                    <a:pt x="5781" y="6690"/>
                  </a:moveTo>
                  <a:lnTo>
                    <a:pt x="6005" y="6705"/>
                  </a:lnTo>
                  <a:lnTo>
                    <a:pt x="6229" y="6719"/>
                  </a:lnTo>
                  <a:lnTo>
                    <a:pt x="6453" y="6747"/>
                  </a:lnTo>
                  <a:lnTo>
                    <a:pt x="6666" y="6783"/>
                  </a:lnTo>
                  <a:lnTo>
                    <a:pt x="6878" y="6819"/>
                  </a:lnTo>
                  <a:lnTo>
                    <a:pt x="7091" y="6862"/>
                  </a:lnTo>
                  <a:lnTo>
                    <a:pt x="7293" y="6912"/>
                  </a:lnTo>
                  <a:lnTo>
                    <a:pt x="7494" y="6969"/>
                  </a:lnTo>
                  <a:lnTo>
                    <a:pt x="7685" y="7033"/>
                  </a:lnTo>
                  <a:lnTo>
                    <a:pt x="7875" y="7104"/>
                  </a:lnTo>
                  <a:lnTo>
                    <a:pt x="8054" y="7176"/>
                  </a:lnTo>
                  <a:lnTo>
                    <a:pt x="8234" y="7261"/>
                  </a:lnTo>
                  <a:lnTo>
                    <a:pt x="8402" y="7347"/>
                  </a:lnTo>
                  <a:lnTo>
                    <a:pt x="8570" y="7433"/>
                  </a:lnTo>
                  <a:lnTo>
                    <a:pt x="8727" y="7526"/>
                  </a:lnTo>
                  <a:lnTo>
                    <a:pt x="8872" y="7626"/>
                  </a:lnTo>
                  <a:lnTo>
                    <a:pt x="9018" y="7733"/>
                  </a:lnTo>
                  <a:lnTo>
                    <a:pt x="9152" y="7840"/>
                  </a:lnTo>
                  <a:lnTo>
                    <a:pt x="9275" y="7954"/>
                  </a:lnTo>
                  <a:lnTo>
                    <a:pt x="9387" y="8068"/>
                  </a:lnTo>
                  <a:lnTo>
                    <a:pt x="9499" y="8190"/>
                  </a:lnTo>
                  <a:lnTo>
                    <a:pt x="9600" y="8311"/>
                  </a:lnTo>
                  <a:lnTo>
                    <a:pt x="9690" y="8439"/>
                  </a:lnTo>
                  <a:lnTo>
                    <a:pt x="9768" y="8568"/>
                  </a:lnTo>
                  <a:lnTo>
                    <a:pt x="9835" y="8704"/>
                  </a:lnTo>
                  <a:lnTo>
                    <a:pt x="9903" y="8839"/>
                  </a:lnTo>
                  <a:lnTo>
                    <a:pt x="9947" y="8975"/>
                  </a:lnTo>
                  <a:lnTo>
                    <a:pt x="9992" y="9118"/>
                  </a:lnTo>
                  <a:lnTo>
                    <a:pt x="10015" y="9260"/>
                  </a:lnTo>
                  <a:lnTo>
                    <a:pt x="10037" y="9403"/>
                  </a:lnTo>
                  <a:lnTo>
                    <a:pt x="10037" y="9553"/>
                  </a:lnTo>
                  <a:lnTo>
                    <a:pt x="10037" y="9703"/>
                  </a:lnTo>
                  <a:lnTo>
                    <a:pt x="10015" y="9846"/>
                  </a:lnTo>
                  <a:lnTo>
                    <a:pt x="9992" y="9989"/>
                  </a:lnTo>
                  <a:lnTo>
                    <a:pt x="9947" y="10131"/>
                  </a:lnTo>
                  <a:lnTo>
                    <a:pt x="9903" y="10267"/>
                  </a:lnTo>
                  <a:lnTo>
                    <a:pt x="9835" y="10403"/>
                  </a:lnTo>
                  <a:lnTo>
                    <a:pt x="9768" y="10538"/>
                  </a:lnTo>
                  <a:lnTo>
                    <a:pt x="9690" y="10667"/>
                  </a:lnTo>
                  <a:lnTo>
                    <a:pt x="9600" y="10795"/>
                  </a:lnTo>
                  <a:lnTo>
                    <a:pt x="9499" y="10917"/>
                  </a:lnTo>
                  <a:lnTo>
                    <a:pt x="9387" y="11038"/>
                  </a:lnTo>
                  <a:lnTo>
                    <a:pt x="9275" y="11152"/>
                  </a:lnTo>
                  <a:lnTo>
                    <a:pt x="9152" y="11267"/>
                  </a:lnTo>
                  <a:lnTo>
                    <a:pt x="9018" y="11374"/>
                  </a:lnTo>
                  <a:lnTo>
                    <a:pt x="8872" y="11474"/>
                  </a:lnTo>
                  <a:lnTo>
                    <a:pt x="8727" y="11574"/>
                  </a:lnTo>
                  <a:lnTo>
                    <a:pt x="8570" y="11674"/>
                  </a:lnTo>
                  <a:lnTo>
                    <a:pt x="8402" y="11759"/>
                  </a:lnTo>
                  <a:lnTo>
                    <a:pt x="8234" y="11845"/>
                  </a:lnTo>
                  <a:lnTo>
                    <a:pt x="8054" y="11923"/>
                  </a:lnTo>
                  <a:lnTo>
                    <a:pt x="7875" y="12002"/>
                  </a:lnTo>
                  <a:lnTo>
                    <a:pt x="7685" y="12066"/>
                  </a:lnTo>
                  <a:lnTo>
                    <a:pt x="7494" y="12130"/>
                  </a:lnTo>
                  <a:lnTo>
                    <a:pt x="7293" y="12188"/>
                  </a:lnTo>
                  <a:lnTo>
                    <a:pt x="7091" y="12245"/>
                  </a:lnTo>
                  <a:lnTo>
                    <a:pt x="6878" y="12288"/>
                  </a:lnTo>
                  <a:lnTo>
                    <a:pt x="6666" y="12323"/>
                  </a:lnTo>
                  <a:lnTo>
                    <a:pt x="6453" y="12359"/>
                  </a:lnTo>
                  <a:lnTo>
                    <a:pt x="6229" y="12380"/>
                  </a:lnTo>
                  <a:lnTo>
                    <a:pt x="6005" y="12402"/>
                  </a:lnTo>
                  <a:lnTo>
                    <a:pt x="5781" y="12409"/>
                  </a:lnTo>
                  <a:lnTo>
                    <a:pt x="5545" y="12416"/>
                  </a:lnTo>
                  <a:lnTo>
                    <a:pt x="5321" y="12409"/>
                  </a:lnTo>
                  <a:lnTo>
                    <a:pt x="5086" y="12402"/>
                  </a:lnTo>
                  <a:lnTo>
                    <a:pt x="4862" y="12380"/>
                  </a:lnTo>
                  <a:lnTo>
                    <a:pt x="4638" y="12359"/>
                  </a:lnTo>
                  <a:lnTo>
                    <a:pt x="4425" y="12323"/>
                  </a:lnTo>
                  <a:lnTo>
                    <a:pt x="4213" y="12288"/>
                  </a:lnTo>
                  <a:lnTo>
                    <a:pt x="4000" y="12245"/>
                  </a:lnTo>
                  <a:lnTo>
                    <a:pt x="3798" y="12188"/>
                  </a:lnTo>
                  <a:lnTo>
                    <a:pt x="3596" y="12130"/>
                  </a:lnTo>
                  <a:lnTo>
                    <a:pt x="3406" y="12066"/>
                  </a:lnTo>
                  <a:lnTo>
                    <a:pt x="3216" y="12002"/>
                  </a:lnTo>
                  <a:lnTo>
                    <a:pt x="3036" y="11923"/>
                  </a:lnTo>
                  <a:lnTo>
                    <a:pt x="2857" y="11845"/>
                  </a:lnTo>
                  <a:lnTo>
                    <a:pt x="2689" y="11759"/>
                  </a:lnTo>
                  <a:lnTo>
                    <a:pt x="2532" y="11674"/>
                  </a:lnTo>
                  <a:lnTo>
                    <a:pt x="2376" y="11574"/>
                  </a:lnTo>
                  <a:lnTo>
                    <a:pt x="2219" y="11474"/>
                  </a:lnTo>
                  <a:lnTo>
                    <a:pt x="2084" y="11374"/>
                  </a:lnTo>
                  <a:lnTo>
                    <a:pt x="1950" y="11267"/>
                  </a:lnTo>
                  <a:lnTo>
                    <a:pt x="1827" y="11152"/>
                  </a:lnTo>
                  <a:lnTo>
                    <a:pt x="1703" y="11038"/>
                  </a:lnTo>
                  <a:lnTo>
                    <a:pt x="1591" y="10917"/>
                  </a:lnTo>
                  <a:lnTo>
                    <a:pt x="1502" y="10795"/>
                  </a:lnTo>
                  <a:lnTo>
                    <a:pt x="1412" y="10667"/>
                  </a:lnTo>
                  <a:lnTo>
                    <a:pt x="1323" y="10538"/>
                  </a:lnTo>
                  <a:lnTo>
                    <a:pt x="1255" y="10403"/>
                  </a:lnTo>
                  <a:lnTo>
                    <a:pt x="1199" y="10267"/>
                  </a:lnTo>
                  <a:lnTo>
                    <a:pt x="1143" y="10131"/>
                  </a:lnTo>
                  <a:lnTo>
                    <a:pt x="1110" y="9989"/>
                  </a:lnTo>
                  <a:lnTo>
                    <a:pt x="1076" y="9846"/>
                  </a:lnTo>
                  <a:lnTo>
                    <a:pt x="1054" y="9703"/>
                  </a:lnTo>
                  <a:lnTo>
                    <a:pt x="1054" y="9553"/>
                  </a:lnTo>
                  <a:lnTo>
                    <a:pt x="1054" y="9403"/>
                  </a:lnTo>
                  <a:lnTo>
                    <a:pt x="1076" y="9260"/>
                  </a:lnTo>
                  <a:lnTo>
                    <a:pt x="1110" y="9118"/>
                  </a:lnTo>
                  <a:lnTo>
                    <a:pt x="1143" y="8975"/>
                  </a:lnTo>
                  <a:lnTo>
                    <a:pt x="1199" y="8839"/>
                  </a:lnTo>
                  <a:lnTo>
                    <a:pt x="1255" y="8704"/>
                  </a:lnTo>
                  <a:lnTo>
                    <a:pt x="1323" y="8568"/>
                  </a:lnTo>
                  <a:lnTo>
                    <a:pt x="1412" y="8439"/>
                  </a:lnTo>
                  <a:lnTo>
                    <a:pt x="1502" y="8311"/>
                  </a:lnTo>
                  <a:lnTo>
                    <a:pt x="1591" y="8190"/>
                  </a:lnTo>
                  <a:lnTo>
                    <a:pt x="1703" y="8068"/>
                  </a:lnTo>
                  <a:lnTo>
                    <a:pt x="1827" y="7954"/>
                  </a:lnTo>
                  <a:lnTo>
                    <a:pt x="1950" y="7840"/>
                  </a:lnTo>
                  <a:lnTo>
                    <a:pt x="2084" y="7733"/>
                  </a:lnTo>
                  <a:lnTo>
                    <a:pt x="2219" y="7626"/>
                  </a:lnTo>
                  <a:lnTo>
                    <a:pt x="2376" y="7526"/>
                  </a:lnTo>
                  <a:lnTo>
                    <a:pt x="2532" y="7433"/>
                  </a:lnTo>
                  <a:lnTo>
                    <a:pt x="2689" y="7347"/>
                  </a:lnTo>
                  <a:lnTo>
                    <a:pt x="2857" y="7261"/>
                  </a:lnTo>
                  <a:lnTo>
                    <a:pt x="3036" y="7176"/>
                  </a:lnTo>
                  <a:lnTo>
                    <a:pt x="3216" y="7104"/>
                  </a:lnTo>
                  <a:lnTo>
                    <a:pt x="3406" y="7033"/>
                  </a:lnTo>
                  <a:lnTo>
                    <a:pt x="3596" y="6969"/>
                  </a:lnTo>
                  <a:lnTo>
                    <a:pt x="3798" y="6912"/>
                  </a:lnTo>
                  <a:lnTo>
                    <a:pt x="4000" y="6862"/>
                  </a:lnTo>
                  <a:lnTo>
                    <a:pt x="4213" y="6819"/>
                  </a:lnTo>
                  <a:lnTo>
                    <a:pt x="4425" y="6783"/>
                  </a:lnTo>
                  <a:lnTo>
                    <a:pt x="4638" y="6747"/>
                  </a:lnTo>
                  <a:lnTo>
                    <a:pt x="4862" y="6719"/>
                  </a:lnTo>
                  <a:lnTo>
                    <a:pt x="5086" y="6705"/>
                  </a:lnTo>
                  <a:lnTo>
                    <a:pt x="5321" y="6690"/>
                  </a:lnTo>
                  <a:close/>
                  <a:moveTo>
                    <a:pt x="20387" y="12694"/>
                  </a:moveTo>
                  <a:lnTo>
                    <a:pt x="20387" y="13130"/>
                  </a:lnTo>
                  <a:lnTo>
                    <a:pt x="20376" y="13187"/>
                  </a:lnTo>
                  <a:lnTo>
                    <a:pt x="20364" y="13237"/>
                  </a:lnTo>
                  <a:lnTo>
                    <a:pt x="20342" y="13287"/>
                  </a:lnTo>
                  <a:lnTo>
                    <a:pt x="20320" y="13337"/>
                  </a:lnTo>
                  <a:lnTo>
                    <a:pt x="20286" y="13387"/>
                  </a:lnTo>
                  <a:lnTo>
                    <a:pt x="20241" y="13430"/>
                  </a:lnTo>
                  <a:lnTo>
                    <a:pt x="20185" y="13473"/>
                  </a:lnTo>
                  <a:lnTo>
                    <a:pt x="20140" y="13508"/>
                  </a:lnTo>
                  <a:lnTo>
                    <a:pt x="20073" y="13544"/>
                  </a:lnTo>
                  <a:lnTo>
                    <a:pt x="20017" y="13573"/>
                  </a:lnTo>
                  <a:lnTo>
                    <a:pt x="19939" y="13601"/>
                  </a:lnTo>
                  <a:lnTo>
                    <a:pt x="19872" y="13623"/>
                  </a:lnTo>
                  <a:lnTo>
                    <a:pt x="19793" y="13637"/>
                  </a:lnTo>
                  <a:lnTo>
                    <a:pt x="19715" y="13651"/>
                  </a:lnTo>
                  <a:lnTo>
                    <a:pt x="19636" y="13658"/>
                  </a:lnTo>
                  <a:lnTo>
                    <a:pt x="19547" y="13665"/>
                  </a:lnTo>
                  <a:lnTo>
                    <a:pt x="17956" y="13665"/>
                  </a:lnTo>
                  <a:lnTo>
                    <a:pt x="17878" y="13658"/>
                  </a:lnTo>
                  <a:lnTo>
                    <a:pt x="17788" y="13651"/>
                  </a:lnTo>
                  <a:lnTo>
                    <a:pt x="17710" y="13637"/>
                  </a:lnTo>
                  <a:lnTo>
                    <a:pt x="17631" y="13623"/>
                  </a:lnTo>
                  <a:lnTo>
                    <a:pt x="17564" y="13601"/>
                  </a:lnTo>
                  <a:lnTo>
                    <a:pt x="17486" y="13573"/>
                  </a:lnTo>
                  <a:lnTo>
                    <a:pt x="17430" y="13544"/>
                  </a:lnTo>
                  <a:lnTo>
                    <a:pt x="17363" y="13508"/>
                  </a:lnTo>
                  <a:lnTo>
                    <a:pt x="17318" y="13473"/>
                  </a:lnTo>
                  <a:lnTo>
                    <a:pt x="17262" y="13430"/>
                  </a:lnTo>
                  <a:lnTo>
                    <a:pt x="17228" y="13387"/>
                  </a:lnTo>
                  <a:lnTo>
                    <a:pt x="17183" y="13337"/>
                  </a:lnTo>
                  <a:lnTo>
                    <a:pt x="17161" y="13287"/>
                  </a:lnTo>
                  <a:lnTo>
                    <a:pt x="17139" y="13237"/>
                  </a:lnTo>
                  <a:lnTo>
                    <a:pt x="17127" y="13187"/>
                  </a:lnTo>
                  <a:lnTo>
                    <a:pt x="17127" y="13130"/>
                  </a:lnTo>
                  <a:lnTo>
                    <a:pt x="17127" y="12694"/>
                  </a:lnTo>
                  <a:lnTo>
                    <a:pt x="17318" y="12723"/>
                  </a:lnTo>
                  <a:lnTo>
                    <a:pt x="17508" y="12752"/>
                  </a:lnTo>
                  <a:lnTo>
                    <a:pt x="17710" y="12780"/>
                  </a:lnTo>
                  <a:lnTo>
                    <a:pt x="17911" y="12802"/>
                  </a:lnTo>
                  <a:lnTo>
                    <a:pt x="18113" y="12816"/>
                  </a:lnTo>
                  <a:lnTo>
                    <a:pt x="18315" y="12823"/>
                  </a:lnTo>
                  <a:lnTo>
                    <a:pt x="18527" y="12837"/>
                  </a:lnTo>
                  <a:lnTo>
                    <a:pt x="18975" y="12837"/>
                  </a:lnTo>
                  <a:lnTo>
                    <a:pt x="19188" y="12823"/>
                  </a:lnTo>
                  <a:lnTo>
                    <a:pt x="19390" y="12816"/>
                  </a:lnTo>
                  <a:lnTo>
                    <a:pt x="19603" y="12802"/>
                  </a:lnTo>
                  <a:lnTo>
                    <a:pt x="19804" y="12780"/>
                  </a:lnTo>
                  <a:lnTo>
                    <a:pt x="19995" y="12752"/>
                  </a:lnTo>
                  <a:lnTo>
                    <a:pt x="20196" y="12723"/>
                  </a:lnTo>
                  <a:lnTo>
                    <a:pt x="20387" y="12694"/>
                  </a:lnTo>
                  <a:close/>
                  <a:moveTo>
                    <a:pt x="18751" y="1"/>
                  </a:moveTo>
                  <a:lnTo>
                    <a:pt x="18471" y="8"/>
                  </a:lnTo>
                  <a:lnTo>
                    <a:pt x="18180" y="29"/>
                  </a:lnTo>
                  <a:lnTo>
                    <a:pt x="17900" y="72"/>
                  </a:lnTo>
                  <a:lnTo>
                    <a:pt x="17631" y="122"/>
                  </a:lnTo>
                  <a:lnTo>
                    <a:pt x="17351" y="194"/>
                  </a:lnTo>
                  <a:lnTo>
                    <a:pt x="17094" y="279"/>
                  </a:lnTo>
                  <a:lnTo>
                    <a:pt x="16825" y="386"/>
                  </a:lnTo>
                  <a:lnTo>
                    <a:pt x="16567" y="501"/>
                  </a:lnTo>
                  <a:lnTo>
                    <a:pt x="16321" y="629"/>
                  </a:lnTo>
                  <a:lnTo>
                    <a:pt x="16074" y="772"/>
                  </a:lnTo>
                  <a:lnTo>
                    <a:pt x="15839" y="936"/>
                  </a:lnTo>
                  <a:lnTo>
                    <a:pt x="15604" y="1107"/>
                  </a:lnTo>
                  <a:lnTo>
                    <a:pt x="15380" y="1293"/>
                  </a:lnTo>
                  <a:lnTo>
                    <a:pt x="15167" y="1493"/>
                  </a:lnTo>
                  <a:lnTo>
                    <a:pt x="14966" y="1707"/>
                  </a:lnTo>
                  <a:lnTo>
                    <a:pt x="14764" y="1936"/>
                  </a:lnTo>
                  <a:lnTo>
                    <a:pt x="14596" y="2150"/>
                  </a:lnTo>
                  <a:lnTo>
                    <a:pt x="14439" y="2371"/>
                  </a:lnTo>
                  <a:lnTo>
                    <a:pt x="14282" y="2600"/>
                  </a:lnTo>
                  <a:lnTo>
                    <a:pt x="14148" y="2835"/>
                  </a:lnTo>
                  <a:lnTo>
                    <a:pt x="14013" y="3078"/>
                  </a:lnTo>
                  <a:lnTo>
                    <a:pt x="13890" y="3328"/>
                  </a:lnTo>
                  <a:lnTo>
                    <a:pt x="13778" y="3578"/>
                  </a:lnTo>
                  <a:lnTo>
                    <a:pt x="13677" y="3842"/>
                  </a:lnTo>
                  <a:lnTo>
                    <a:pt x="13588" y="4106"/>
                  </a:lnTo>
                  <a:lnTo>
                    <a:pt x="13509" y="4377"/>
                  </a:lnTo>
                  <a:lnTo>
                    <a:pt x="13442" y="4649"/>
                  </a:lnTo>
                  <a:lnTo>
                    <a:pt x="13375" y="4927"/>
                  </a:lnTo>
                  <a:lnTo>
                    <a:pt x="13330" y="5205"/>
                  </a:lnTo>
                  <a:lnTo>
                    <a:pt x="13297" y="5491"/>
                  </a:lnTo>
                  <a:lnTo>
                    <a:pt x="13263" y="5784"/>
                  </a:lnTo>
                  <a:lnTo>
                    <a:pt x="13252" y="6069"/>
                  </a:lnTo>
                  <a:lnTo>
                    <a:pt x="13252" y="6084"/>
                  </a:lnTo>
                  <a:lnTo>
                    <a:pt x="13241" y="6341"/>
                  </a:lnTo>
                  <a:lnTo>
                    <a:pt x="13252" y="6505"/>
                  </a:lnTo>
                  <a:lnTo>
                    <a:pt x="13252" y="6505"/>
                  </a:lnTo>
                  <a:lnTo>
                    <a:pt x="12759" y="6376"/>
                  </a:lnTo>
                  <a:lnTo>
                    <a:pt x="12244" y="6255"/>
                  </a:lnTo>
                  <a:lnTo>
                    <a:pt x="11695" y="6141"/>
                  </a:lnTo>
                  <a:lnTo>
                    <a:pt x="11112" y="6026"/>
                  </a:lnTo>
                  <a:lnTo>
                    <a:pt x="11034" y="6019"/>
                  </a:lnTo>
                  <a:lnTo>
                    <a:pt x="10956" y="6012"/>
                  </a:lnTo>
                  <a:lnTo>
                    <a:pt x="10866" y="6019"/>
                  </a:lnTo>
                  <a:lnTo>
                    <a:pt x="10788" y="6034"/>
                  </a:lnTo>
                  <a:lnTo>
                    <a:pt x="10720" y="6055"/>
                  </a:lnTo>
                  <a:lnTo>
                    <a:pt x="10653" y="6084"/>
                  </a:lnTo>
                  <a:lnTo>
                    <a:pt x="10586" y="6119"/>
                  </a:lnTo>
                  <a:lnTo>
                    <a:pt x="10530" y="6162"/>
                  </a:lnTo>
                  <a:lnTo>
                    <a:pt x="10496" y="6205"/>
                  </a:lnTo>
                  <a:lnTo>
                    <a:pt x="10463" y="6255"/>
                  </a:lnTo>
                  <a:lnTo>
                    <a:pt x="10440" y="6305"/>
                  </a:lnTo>
                  <a:lnTo>
                    <a:pt x="10440" y="6362"/>
                  </a:lnTo>
                  <a:lnTo>
                    <a:pt x="10452" y="6412"/>
                  </a:lnTo>
                  <a:lnTo>
                    <a:pt x="10474" y="6462"/>
                  </a:lnTo>
                  <a:lnTo>
                    <a:pt x="10508" y="6512"/>
                  </a:lnTo>
                  <a:lnTo>
                    <a:pt x="10552" y="6555"/>
                  </a:lnTo>
                  <a:lnTo>
                    <a:pt x="10687" y="6676"/>
                  </a:lnTo>
                  <a:lnTo>
                    <a:pt x="10821" y="6805"/>
                  </a:lnTo>
                  <a:lnTo>
                    <a:pt x="10956" y="6933"/>
                  </a:lnTo>
                  <a:lnTo>
                    <a:pt x="11079" y="7069"/>
                  </a:lnTo>
                  <a:lnTo>
                    <a:pt x="11314" y="7347"/>
                  </a:lnTo>
                  <a:lnTo>
                    <a:pt x="11538" y="7640"/>
                  </a:lnTo>
                  <a:lnTo>
                    <a:pt x="11751" y="7947"/>
                  </a:lnTo>
                  <a:lnTo>
                    <a:pt x="11964" y="8261"/>
                  </a:lnTo>
                  <a:lnTo>
                    <a:pt x="12378" y="8911"/>
                  </a:lnTo>
                  <a:lnTo>
                    <a:pt x="12591" y="9260"/>
                  </a:lnTo>
                  <a:lnTo>
                    <a:pt x="12815" y="9610"/>
                  </a:lnTo>
                  <a:lnTo>
                    <a:pt x="13050" y="9953"/>
                  </a:lnTo>
                  <a:lnTo>
                    <a:pt x="13297" y="10296"/>
                  </a:lnTo>
                  <a:lnTo>
                    <a:pt x="13554" y="10631"/>
                  </a:lnTo>
                  <a:lnTo>
                    <a:pt x="13700" y="10788"/>
                  </a:lnTo>
                  <a:lnTo>
                    <a:pt x="13845" y="10945"/>
                  </a:lnTo>
                  <a:lnTo>
                    <a:pt x="13991" y="11102"/>
                  </a:lnTo>
                  <a:lnTo>
                    <a:pt x="14148" y="11252"/>
                  </a:lnTo>
                  <a:lnTo>
                    <a:pt x="14316" y="11395"/>
                  </a:lnTo>
                  <a:lnTo>
                    <a:pt x="14484" y="11538"/>
                  </a:lnTo>
                  <a:lnTo>
                    <a:pt x="14663" y="11674"/>
                  </a:lnTo>
                  <a:lnTo>
                    <a:pt x="14842" y="11802"/>
                  </a:lnTo>
                  <a:lnTo>
                    <a:pt x="15033" y="11923"/>
                  </a:lnTo>
                  <a:lnTo>
                    <a:pt x="15234" y="12038"/>
                  </a:lnTo>
                  <a:lnTo>
                    <a:pt x="15425" y="12138"/>
                  </a:lnTo>
                  <a:lnTo>
                    <a:pt x="15638" y="12238"/>
                  </a:lnTo>
                  <a:lnTo>
                    <a:pt x="15850" y="12330"/>
                  </a:lnTo>
                  <a:lnTo>
                    <a:pt x="16063" y="12409"/>
                  </a:lnTo>
                  <a:lnTo>
                    <a:pt x="16063" y="13130"/>
                  </a:lnTo>
                  <a:lnTo>
                    <a:pt x="16074" y="13251"/>
                  </a:lnTo>
                  <a:lnTo>
                    <a:pt x="16108" y="13373"/>
                  </a:lnTo>
                  <a:lnTo>
                    <a:pt x="16153" y="13487"/>
                  </a:lnTo>
                  <a:lnTo>
                    <a:pt x="16209" y="13601"/>
                  </a:lnTo>
                  <a:lnTo>
                    <a:pt x="16298" y="13708"/>
                  </a:lnTo>
                  <a:lnTo>
                    <a:pt x="16388" y="13808"/>
                  </a:lnTo>
                  <a:lnTo>
                    <a:pt x="16500" y="13901"/>
                  </a:lnTo>
                  <a:lnTo>
                    <a:pt x="16623" y="13987"/>
                  </a:lnTo>
                  <a:lnTo>
                    <a:pt x="16758" y="14065"/>
                  </a:lnTo>
                  <a:lnTo>
                    <a:pt x="16903" y="14129"/>
                  </a:lnTo>
                  <a:lnTo>
                    <a:pt x="17060" y="14194"/>
                  </a:lnTo>
                  <a:lnTo>
                    <a:pt x="17217" y="14244"/>
                  </a:lnTo>
                  <a:lnTo>
                    <a:pt x="17396" y="14287"/>
                  </a:lnTo>
                  <a:lnTo>
                    <a:pt x="17575" y="14315"/>
                  </a:lnTo>
                  <a:lnTo>
                    <a:pt x="17766" y="14329"/>
                  </a:lnTo>
                  <a:lnTo>
                    <a:pt x="17956" y="14337"/>
                  </a:lnTo>
                  <a:lnTo>
                    <a:pt x="18225" y="14337"/>
                  </a:lnTo>
                  <a:lnTo>
                    <a:pt x="18225" y="15243"/>
                  </a:lnTo>
                  <a:lnTo>
                    <a:pt x="18214" y="15365"/>
                  </a:lnTo>
                  <a:lnTo>
                    <a:pt x="18191" y="15479"/>
                  </a:lnTo>
                  <a:lnTo>
                    <a:pt x="18147" y="15586"/>
                  </a:lnTo>
                  <a:lnTo>
                    <a:pt x="18079" y="15693"/>
                  </a:lnTo>
                  <a:lnTo>
                    <a:pt x="18001" y="15800"/>
                  </a:lnTo>
                  <a:lnTo>
                    <a:pt x="17911" y="15893"/>
                  </a:lnTo>
                  <a:lnTo>
                    <a:pt x="17811" y="15986"/>
                  </a:lnTo>
                  <a:lnTo>
                    <a:pt x="17687" y="16064"/>
                  </a:lnTo>
                  <a:lnTo>
                    <a:pt x="17553" y="16143"/>
                  </a:lnTo>
                  <a:lnTo>
                    <a:pt x="17419" y="16207"/>
                  </a:lnTo>
                  <a:lnTo>
                    <a:pt x="17262" y="16264"/>
                  </a:lnTo>
                  <a:lnTo>
                    <a:pt x="17105" y="16314"/>
                  </a:lnTo>
                  <a:lnTo>
                    <a:pt x="16937" y="16357"/>
                  </a:lnTo>
                  <a:lnTo>
                    <a:pt x="16758" y="16385"/>
                  </a:lnTo>
                  <a:lnTo>
                    <a:pt x="16578" y="16400"/>
                  </a:lnTo>
                  <a:lnTo>
                    <a:pt x="16399" y="16407"/>
                  </a:lnTo>
                  <a:lnTo>
                    <a:pt x="7707" y="16407"/>
                  </a:lnTo>
                  <a:lnTo>
                    <a:pt x="7517" y="16400"/>
                  </a:lnTo>
                  <a:lnTo>
                    <a:pt x="7338" y="16385"/>
                  </a:lnTo>
                  <a:lnTo>
                    <a:pt x="7170" y="16357"/>
                  </a:lnTo>
                  <a:lnTo>
                    <a:pt x="7002" y="16321"/>
                  </a:lnTo>
                  <a:lnTo>
                    <a:pt x="6834" y="16271"/>
                  </a:lnTo>
                  <a:lnTo>
                    <a:pt x="6688" y="16207"/>
                  </a:lnTo>
                  <a:lnTo>
                    <a:pt x="6542" y="16143"/>
                  </a:lnTo>
                  <a:lnTo>
                    <a:pt x="6408" y="16064"/>
                  </a:lnTo>
                  <a:lnTo>
                    <a:pt x="6285" y="15979"/>
                  </a:lnTo>
                  <a:lnTo>
                    <a:pt x="6173" y="15886"/>
                  </a:lnTo>
                  <a:lnTo>
                    <a:pt x="6083" y="15786"/>
                  </a:lnTo>
                  <a:lnTo>
                    <a:pt x="6005" y="15686"/>
                  </a:lnTo>
                  <a:lnTo>
                    <a:pt x="5949" y="15579"/>
                  </a:lnTo>
                  <a:lnTo>
                    <a:pt x="5904" y="15472"/>
                  </a:lnTo>
                  <a:lnTo>
                    <a:pt x="5881" y="15357"/>
                  </a:lnTo>
                  <a:lnTo>
                    <a:pt x="5870" y="15243"/>
                  </a:lnTo>
                  <a:lnTo>
                    <a:pt x="5893" y="13080"/>
                  </a:lnTo>
                  <a:lnTo>
                    <a:pt x="6162" y="13066"/>
                  </a:lnTo>
                  <a:lnTo>
                    <a:pt x="6430" y="13044"/>
                  </a:lnTo>
                  <a:lnTo>
                    <a:pt x="6688" y="13016"/>
                  </a:lnTo>
                  <a:lnTo>
                    <a:pt x="6946" y="12973"/>
                  </a:lnTo>
                  <a:lnTo>
                    <a:pt x="7203" y="12930"/>
                  </a:lnTo>
                  <a:lnTo>
                    <a:pt x="7450" y="12873"/>
                  </a:lnTo>
                  <a:lnTo>
                    <a:pt x="7696" y="12816"/>
                  </a:lnTo>
                  <a:lnTo>
                    <a:pt x="7931" y="12744"/>
                  </a:lnTo>
                  <a:lnTo>
                    <a:pt x="8155" y="12673"/>
                  </a:lnTo>
                  <a:lnTo>
                    <a:pt x="8391" y="12595"/>
                  </a:lnTo>
                  <a:lnTo>
                    <a:pt x="8603" y="12502"/>
                  </a:lnTo>
                  <a:lnTo>
                    <a:pt x="8816" y="12409"/>
                  </a:lnTo>
                  <a:lnTo>
                    <a:pt x="9018" y="12309"/>
                  </a:lnTo>
                  <a:lnTo>
                    <a:pt x="9219" y="12209"/>
                  </a:lnTo>
                  <a:lnTo>
                    <a:pt x="9399" y="12095"/>
                  </a:lnTo>
                  <a:lnTo>
                    <a:pt x="9589" y="11981"/>
                  </a:lnTo>
                  <a:lnTo>
                    <a:pt x="9757" y="11859"/>
                  </a:lnTo>
                  <a:lnTo>
                    <a:pt x="9914" y="11731"/>
                  </a:lnTo>
                  <a:lnTo>
                    <a:pt x="10071" y="11602"/>
                  </a:lnTo>
                  <a:lnTo>
                    <a:pt x="10216" y="11467"/>
                  </a:lnTo>
                  <a:lnTo>
                    <a:pt x="10351" y="11324"/>
                  </a:lnTo>
                  <a:lnTo>
                    <a:pt x="10474" y="11181"/>
                  </a:lnTo>
                  <a:lnTo>
                    <a:pt x="10586" y="11031"/>
                  </a:lnTo>
                  <a:lnTo>
                    <a:pt x="10698" y="10881"/>
                  </a:lnTo>
                  <a:lnTo>
                    <a:pt x="10788" y="10724"/>
                  </a:lnTo>
                  <a:lnTo>
                    <a:pt x="10866" y="10567"/>
                  </a:lnTo>
                  <a:lnTo>
                    <a:pt x="10933" y="10403"/>
                  </a:lnTo>
                  <a:lnTo>
                    <a:pt x="10989" y="10239"/>
                  </a:lnTo>
                  <a:lnTo>
                    <a:pt x="11045" y="10074"/>
                  </a:lnTo>
                  <a:lnTo>
                    <a:pt x="11068" y="9903"/>
                  </a:lnTo>
                  <a:lnTo>
                    <a:pt x="11090" y="9725"/>
                  </a:lnTo>
                  <a:lnTo>
                    <a:pt x="11101" y="9553"/>
                  </a:lnTo>
                  <a:lnTo>
                    <a:pt x="11090" y="9375"/>
                  </a:lnTo>
                  <a:lnTo>
                    <a:pt x="11068" y="9189"/>
                  </a:lnTo>
                  <a:lnTo>
                    <a:pt x="11034" y="9018"/>
                  </a:lnTo>
                  <a:lnTo>
                    <a:pt x="10989" y="8839"/>
                  </a:lnTo>
                  <a:lnTo>
                    <a:pt x="10922" y="8668"/>
                  </a:lnTo>
                  <a:lnTo>
                    <a:pt x="10855" y="8504"/>
                  </a:lnTo>
                  <a:lnTo>
                    <a:pt x="10765" y="8340"/>
                  </a:lnTo>
                  <a:lnTo>
                    <a:pt x="10664" y="8175"/>
                  </a:lnTo>
                  <a:lnTo>
                    <a:pt x="10552" y="8018"/>
                  </a:lnTo>
                  <a:lnTo>
                    <a:pt x="10429" y="7868"/>
                  </a:lnTo>
                  <a:lnTo>
                    <a:pt x="10295" y="7718"/>
                  </a:lnTo>
                  <a:lnTo>
                    <a:pt x="10149" y="7576"/>
                  </a:lnTo>
                  <a:lnTo>
                    <a:pt x="9992" y="7440"/>
                  </a:lnTo>
                  <a:lnTo>
                    <a:pt x="9835" y="7304"/>
                  </a:lnTo>
                  <a:lnTo>
                    <a:pt x="9656" y="7176"/>
                  </a:lnTo>
                  <a:lnTo>
                    <a:pt x="9466" y="7054"/>
                  </a:lnTo>
                  <a:lnTo>
                    <a:pt x="9275" y="6933"/>
                  </a:lnTo>
                  <a:lnTo>
                    <a:pt x="9074" y="6826"/>
                  </a:lnTo>
                  <a:lnTo>
                    <a:pt x="8872" y="6719"/>
                  </a:lnTo>
                  <a:lnTo>
                    <a:pt x="8648" y="6619"/>
                  </a:lnTo>
                  <a:lnTo>
                    <a:pt x="8424" y="6526"/>
                  </a:lnTo>
                  <a:lnTo>
                    <a:pt x="8189" y="6440"/>
                  </a:lnTo>
                  <a:lnTo>
                    <a:pt x="7954" y="6362"/>
                  </a:lnTo>
                  <a:lnTo>
                    <a:pt x="7707" y="6291"/>
                  </a:lnTo>
                  <a:lnTo>
                    <a:pt x="7450" y="6233"/>
                  </a:lnTo>
                  <a:lnTo>
                    <a:pt x="7192" y="6176"/>
                  </a:lnTo>
                  <a:lnTo>
                    <a:pt x="6934" y="6126"/>
                  </a:lnTo>
                  <a:lnTo>
                    <a:pt x="6666" y="6091"/>
                  </a:lnTo>
                  <a:lnTo>
                    <a:pt x="6397" y="6055"/>
                  </a:lnTo>
                  <a:lnTo>
                    <a:pt x="6117" y="6034"/>
                  </a:lnTo>
                  <a:lnTo>
                    <a:pt x="5837" y="6019"/>
                  </a:lnTo>
                  <a:lnTo>
                    <a:pt x="5545" y="6012"/>
                  </a:lnTo>
                  <a:lnTo>
                    <a:pt x="5265" y="6019"/>
                  </a:lnTo>
                  <a:lnTo>
                    <a:pt x="4985" y="6034"/>
                  </a:lnTo>
                  <a:lnTo>
                    <a:pt x="4705" y="6055"/>
                  </a:lnTo>
                  <a:lnTo>
                    <a:pt x="4425" y="6091"/>
                  </a:lnTo>
                  <a:lnTo>
                    <a:pt x="4157" y="6126"/>
                  </a:lnTo>
                  <a:lnTo>
                    <a:pt x="3899" y="6176"/>
                  </a:lnTo>
                  <a:lnTo>
                    <a:pt x="3641" y="6233"/>
                  </a:lnTo>
                  <a:lnTo>
                    <a:pt x="3384" y="6291"/>
                  </a:lnTo>
                  <a:lnTo>
                    <a:pt x="3137" y="6362"/>
                  </a:lnTo>
                  <a:lnTo>
                    <a:pt x="2902" y="6440"/>
                  </a:lnTo>
                  <a:lnTo>
                    <a:pt x="2667" y="6526"/>
                  </a:lnTo>
                  <a:lnTo>
                    <a:pt x="2443" y="6619"/>
                  </a:lnTo>
                  <a:lnTo>
                    <a:pt x="2230" y="6719"/>
                  </a:lnTo>
                  <a:lnTo>
                    <a:pt x="2017" y="6826"/>
                  </a:lnTo>
                  <a:lnTo>
                    <a:pt x="1815" y="6933"/>
                  </a:lnTo>
                  <a:lnTo>
                    <a:pt x="1625" y="7054"/>
                  </a:lnTo>
                  <a:lnTo>
                    <a:pt x="1435" y="7176"/>
                  </a:lnTo>
                  <a:lnTo>
                    <a:pt x="1267" y="7304"/>
                  </a:lnTo>
                  <a:lnTo>
                    <a:pt x="1099" y="7440"/>
                  </a:lnTo>
                  <a:lnTo>
                    <a:pt x="942" y="7576"/>
                  </a:lnTo>
                  <a:lnTo>
                    <a:pt x="796" y="7718"/>
                  </a:lnTo>
                  <a:lnTo>
                    <a:pt x="662" y="7868"/>
                  </a:lnTo>
                  <a:lnTo>
                    <a:pt x="539" y="8018"/>
                  </a:lnTo>
                  <a:lnTo>
                    <a:pt x="438" y="8175"/>
                  </a:lnTo>
                  <a:lnTo>
                    <a:pt x="337" y="8340"/>
                  </a:lnTo>
                  <a:lnTo>
                    <a:pt x="247" y="8504"/>
                  </a:lnTo>
                  <a:lnTo>
                    <a:pt x="169" y="8668"/>
                  </a:lnTo>
                  <a:lnTo>
                    <a:pt x="113" y="8839"/>
                  </a:lnTo>
                  <a:lnTo>
                    <a:pt x="57" y="9018"/>
                  </a:lnTo>
                  <a:lnTo>
                    <a:pt x="23" y="9189"/>
                  </a:lnTo>
                  <a:lnTo>
                    <a:pt x="1" y="9375"/>
                  </a:lnTo>
                  <a:lnTo>
                    <a:pt x="1" y="9553"/>
                  </a:lnTo>
                  <a:lnTo>
                    <a:pt x="1" y="9717"/>
                  </a:lnTo>
                  <a:lnTo>
                    <a:pt x="23" y="9889"/>
                  </a:lnTo>
                  <a:lnTo>
                    <a:pt x="46" y="10046"/>
                  </a:lnTo>
                  <a:lnTo>
                    <a:pt x="91" y="10210"/>
                  </a:lnTo>
                  <a:lnTo>
                    <a:pt x="147" y="10367"/>
                  </a:lnTo>
                  <a:lnTo>
                    <a:pt x="214" y="10524"/>
                  </a:lnTo>
                  <a:lnTo>
                    <a:pt x="281" y="10674"/>
                  </a:lnTo>
                  <a:lnTo>
                    <a:pt x="371" y="10824"/>
                  </a:lnTo>
                  <a:lnTo>
                    <a:pt x="460" y="10974"/>
                  </a:lnTo>
                  <a:lnTo>
                    <a:pt x="572" y="11117"/>
                  </a:lnTo>
                  <a:lnTo>
                    <a:pt x="684" y="11259"/>
                  </a:lnTo>
                  <a:lnTo>
                    <a:pt x="807" y="11395"/>
                  </a:lnTo>
                  <a:lnTo>
                    <a:pt x="942" y="11524"/>
                  </a:lnTo>
                  <a:lnTo>
                    <a:pt x="1087" y="11652"/>
                  </a:lnTo>
                  <a:lnTo>
                    <a:pt x="1233" y="11781"/>
                  </a:lnTo>
                  <a:lnTo>
                    <a:pt x="1390" y="11895"/>
                  </a:lnTo>
                  <a:lnTo>
                    <a:pt x="1558" y="12009"/>
                  </a:lnTo>
                  <a:lnTo>
                    <a:pt x="1737" y="12123"/>
                  </a:lnTo>
                  <a:lnTo>
                    <a:pt x="1916" y="12223"/>
                  </a:lnTo>
                  <a:lnTo>
                    <a:pt x="2107" y="12323"/>
                  </a:lnTo>
                  <a:lnTo>
                    <a:pt x="2297" y="12423"/>
                  </a:lnTo>
                  <a:lnTo>
                    <a:pt x="2499" y="12509"/>
                  </a:lnTo>
                  <a:lnTo>
                    <a:pt x="2712" y="12595"/>
                  </a:lnTo>
                  <a:lnTo>
                    <a:pt x="2924" y="12673"/>
                  </a:lnTo>
                  <a:lnTo>
                    <a:pt x="3148" y="12744"/>
                  </a:lnTo>
                  <a:lnTo>
                    <a:pt x="3372" y="12809"/>
                  </a:lnTo>
                  <a:lnTo>
                    <a:pt x="3608" y="12866"/>
                  </a:lnTo>
                  <a:lnTo>
                    <a:pt x="3843" y="12916"/>
                  </a:lnTo>
                  <a:lnTo>
                    <a:pt x="4089" y="12966"/>
                  </a:lnTo>
                  <a:lnTo>
                    <a:pt x="4336" y="13001"/>
                  </a:lnTo>
                  <a:lnTo>
                    <a:pt x="4582" y="13037"/>
                  </a:lnTo>
                  <a:lnTo>
                    <a:pt x="4829" y="13059"/>
                  </a:lnTo>
                  <a:lnTo>
                    <a:pt x="4817" y="15243"/>
                  </a:lnTo>
                  <a:lnTo>
                    <a:pt x="4817" y="15329"/>
                  </a:lnTo>
                  <a:lnTo>
                    <a:pt x="4829" y="15422"/>
                  </a:lnTo>
                  <a:lnTo>
                    <a:pt x="4851" y="15514"/>
                  </a:lnTo>
                  <a:lnTo>
                    <a:pt x="4873" y="15600"/>
                  </a:lnTo>
                  <a:lnTo>
                    <a:pt x="4896" y="15686"/>
                  </a:lnTo>
                  <a:lnTo>
                    <a:pt x="4941" y="15772"/>
                  </a:lnTo>
                  <a:lnTo>
                    <a:pt x="4974" y="15857"/>
                  </a:lnTo>
                  <a:lnTo>
                    <a:pt x="5030" y="15943"/>
                  </a:lnTo>
                  <a:lnTo>
                    <a:pt x="5086" y="16021"/>
                  </a:lnTo>
                  <a:lnTo>
                    <a:pt x="5153" y="16100"/>
                  </a:lnTo>
                  <a:lnTo>
                    <a:pt x="5221" y="16178"/>
                  </a:lnTo>
                  <a:lnTo>
                    <a:pt x="5288" y="16257"/>
                  </a:lnTo>
                  <a:lnTo>
                    <a:pt x="5377" y="16328"/>
                  </a:lnTo>
                  <a:lnTo>
                    <a:pt x="5456" y="16400"/>
                  </a:lnTo>
                  <a:lnTo>
                    <a:pt x="5557" y="16471"/>
                  </a:lnTo>
                  <a:lnTo>
                    <a:pt x="5657" y="16535"/>
                  </a:lnTo>
                  <a:lnTo>
                    <a:pt x="5758" y="16600"/>
                  </a:lnTo>
                  <a:lnTo>
                    <a:pt x="5870" y="16664"/>
                  </a:lnTo>
                  <a:lnTo>
                    <a:pt x="5982" y="16721"/>
                  </a:lnTo>
                  <a:lnTo>
                    <a:pt x="6094" y="16771"/>
                  </a:lnTo>
                  <a:lnTo>
                    <a:pt x="6218" y="16821"/>
                  </a:lnTo>
                  <a:lnTo>
                    <a:pt x="6341" y="16864"/>
                  </a:lnTo>
                  <a:lnTo>
                    <a:pt x="6464" y="16907"/>
                  </a:lnTo>
                  <a:lnTo>
                    <a:pt x="6598" y="16942"/>
                  </a:lnTo>
                  <a:lnTo>
                    <a:pt x="6722" y="16971"/>
                  </a:lnTo>
                  <a:lnTo>
                    <a:pt x="6856" y="16999"/>
                  </a:lnTo>
                  <a:lnTo>
                    <a:pt x="6990" y="17028"/>
                  </a:lnTo>
                  <a:lnTo>
                    <a:pt x="7136" y="17049"/>
                  </a:lnTo>
                  <a:lnTo>
                    <a:pt x="7270" y="17064"/>
                  </a:lnTo>
                  <a:lnTo>
                    <a:pt x="7416" y="17071"/>
                  </a:lnTo>
                  <a:lnTo>
                    <a:pt x="7562" y="17078"/>
                  </a:lnTo>
                  <a:lnTo>
                    <a:pt x="7707" y="17085"/>
                  </a:lnTo>
                  <a:lnTo>
                    <a:pt x="16399" y="17085"/>
                  </a:lnTo>
                  <a:lnTo>
                    <a:pt x="16545" y="17078"/>
                  </a:lnTo>
                  <a:lnTo>
                    <a:pt x="16690" y="17071"/>
                  </a:lnTo>
                  <a:lnTo>
                    <a:pt x="16836" y="17064"/>
                  </a:lnTo>
                  <a:lnTo>
                    <a:pt x="16971" y="17042"/>
                  </a:lnTo>
                  <a:lnTo>
                    <a:pt x="17116" y="17021"/>
                  </a:lnTo>
                  <a:lnTo>
                    <a:pt x="17251" y="16999"/>
                  </a:lnTo>
                  <a:lnTo>
                    <a:pt x="17385" y="16971"/>
                  </a:lnTo>
                  <a:lnTo>
                    <a:pt x="17519" y="16935"/>
                  </a:lnTo>
                  <a:lnTo>
                    <a:pt x="17643" y="16900"/>
                  </a:lnTo>
                  <a:lnTo>
                    <a:pt x="17766" y="16857"/>
                  </a:lnTo>
                  <a:lnTo>
                    <a:pt x="17889" y="16814"/>
                  </a:lnTo>
                  <a:lnTo>
                    <a:pt x="18012" y="16764"/>
                  </a:lnTo>
                  <a:lnTo>
                    <a:pt x="18225" y="16664"/>
                  </a:lnTo>
                  <a:lnTo>
                    <a:pt x="18438" y="16543"/>
                  </a:lnTo>
                  <a:lnTo>
                    <a:pt x="18617" y="16414"/>
                  </a:lnTo>
                  <a:lnTo>
                    <a:pt x="18785" y="16271"/>
                  </a:lnTo>
                  <a:lnTo>
                    <a:pt x="18863" y="16193"/>
                  </a:lnTo>
                  <a:lnTo>
                    <a:pt x="18931" y="16121"/>
                  </a:lnTo>
                  <a:lnTo>
                    <a:pt x="18998" y="16043"/>
                  </a:lnTo>
                  <a:lnTo>
                    <a:pt x="19054" y="15957"/>
                  </a:lnTo>
                  <a:lnTo>
                    <a:pt x="19110" y="15871"/>
                  </a:lnTo>
                  <a:lnTo>
                    <a:pt x="19155" y="15786"/>
                  </a:lnTo>
                  <a:lnTo>
                    <a:pt x="19188" y="15700"/>
                  </a:lnTo>
                  <a:lnTo>
                    <a:pt x="19222" y="15614"/>
                  </a:lnTo>
                  <a:lnTo>
                    <a:pt x="19244" y="15522"/>
                  </a:lnTo>
                  <a:lnTo>
                    <a:pt x="19267" y="15429"/>
                  </a:lnTo>
                  <a:lnTo>
                    <a:pt x="19278" y="15336"/>
                  </a:lnTo>
                  <a:lnTo>
                    <a:pt x="19278" y="15243"/>
                  </a:lnTo>
                  <a:lnTo>
                    <a:pt x="19278" y="14337"/>
                  </a:lnTo>
                  <a:lnTo>
                    <a:pt x="19547" y="14337"/>
                  </a:lnTo>
                  <a:lnTo>
                    <a:pt x="19737" y="14329"/>
                  </a:lnTo>
                  <a:lnTo>
                    <a:pt x="19928" y="14315"/>
                  </a:lnTo>
                  <a:lnTo>
                    <a:pt x="20107" y="14287"/>
                  </a:lnTo>
                  <a:lnTo>
                    <a:pt x="20286" y="14244"/>
                  </a:lnTo>
                  <a:lnTo>
                    <a:pt x="20443" y="14194"/>
                  </a:lnTo>
                  <a:lnTo>
                    <a:pt x="20600" y="14129"/>
                  </a:lnTo>
                  <a:lnTo>
                    <a:pt x="20745" y="14065"/>
                  </a:lnTo>
                  <a:lnTo>
                    <a:pt x="20880" y="13987"/>
                  </a:lnTo>
                  <a:lnTo>
                    <a:pt x="21003" y="13901"/>
                  </a:lnTo>
                  <a:lnTo>
                    <a:pt x="21115" y="13808"/>
                  </a:lnTo>
                  <a:lnTo>
                    <a:pt x="21205" y="13708"/>
                  </a:lnTo>
                  <a:lnTo>
                    <a:pt x="21294" y="13601"/>
                  </a:lnTo>
                  <a:lnTo>
                    <a:pt x="21350" y="13487"/>
                  </a:lnTo>
                  <a:lnTo>
                    <a:pt x="21395" y="13373"/>
                  </a:lnTo>
                  <a:lnTo>
                    <a:pt x="21429" y="13251"/>
                  </a:lnTo>
                  <a:lnTo>
                    <a:pt x="21440" y="13130"/>
                  </a:lnTo>
                  <a:lnTo>
                    <a:pt x="21440" y="12409"/>
                  </a:lnTo>
                  <a:lnTo>
                    <a:pt x="21653" y="12330"/>
                  </a:lnTo>
                  <a:lnTo>
                    <a:pt x="21854" y="12245"/>
                  </a:lnTo>
                  <a:lnTo>
                    <a:pt x="22056" y="12152"/>
                  </a:lnTo>
                  <a:lnTo>
                    <a:pt x="22246" y="12052"/>
                  </a:lnTo>
                  <a:lnTo>
                    <a:pt x="22437" y="11938"/>
                  </a:lnTo>
                  <a:lnTo>
                    <a:pt x="22627" y="11823"/>
                  </a:lnTo>
                  <a:lnTo>
                    <a:pt x="22806" y="11702"/>
                  </a:lnTo>
                  <a:lnTo>
                    <a:pt x="22985" y="11574"/>
                  </a:lnTo>
                  <a:lnTo>
                    <a:pt x="23041" y="11517"/>
                  </a:lnTo>
                  <a:lnTo>
                    <a:pt x="23075" y="11452"/>
                  </a:lnTo>
                  <a:lnTo>
                    <a:pt x="23097" y="11388"/>
                  </a:lnTo>
                  <a:lnTo>
                    <a:pt x="23097" y="11324"/>
                  </a:lnTo>
                  <a:lnTo>
                    <a:pt x="23075" y="11259"/>
                  </a:lnTo>
                  <a:lnTo>
                    <a:pt x="23041" y="11202"/>
                  </a:lnTo>
                  <a:lnTo>
                    <a:pt x="22985" y="11145"/>
                  </a:lnTo>
                  <a:lnTo>
                    <a:pt x="22907" y="11095"/>
                  </a:lnTo>
                  <a:lnTo>
                    <a:pt x="22817" y="11060"/>
                  </a:lnTo>
                  <a:lnTo>
                    <a:pt x="22717" y="11038"/>
                  </a:lnTo>
                  <a:lnTo>
                    <a:pt x="22627" y="11024"/>
                  </a:lnTo>
                  <a:lnTo>
                    <a:pt x="22515" y="11024"/>
                  </a:lnTo>
                  <a:lnTo>
                    <a:pt x="22425" y="11038"/>
                  </a:lnTo>
                  <a:lnTo>
                    <a:pt x="22325" y="11060"/>
                  </a:lnTo>
                  <a:lnTo>
                    <a:pt x="22235" y="11095"/>
                  </a:lnTo>
                  <a:lnTo>
                    <a:pt x="22168" y="11145"/>
                  </a:lnTo>
                  <a:lnTo>
                    <a:pt x="22000" y="11267"/>
                  </a:lnTo>
                  <a:lnTo>
                    <a:pt x="21821" y="11388"/>
                  </a:lnTo>
                  <a:lnTo>
                    <a:pt x="21641" y="11495"/>
                  </a:lnTo>
                  <a:lnTo>
                    <a:pt x="21462" y="11595"/>
                  </a:lnTo>
                  <a:lnTo>
                    <a:pt x="21272" y="11681"/>
                  </a:lnTo>
                  <a:lnTo>
                    <a:pt x="21070" y="11766"/>
                  </a:lnTo>
                  <a:lnTo>
                    <a:pt x="20868" y="11845"/>
                  </a:lnTo>
                  <a:lnTo>
                    <a:pt x="20667" y="11909"/>
                  </a:lnTo>
                  <a:lnTo>
                    <a:pt x="20454" y="11966"/>
                  </a:lnTo>
                  <a:lnTo>
                    <a:pt x="20230" y="12016"/>
                  </a:lnTo>
                  <a:lnTo>
                    <a:pt x="20006" y="12059"/>
                  </a:lnTo>
                  <a:lnTo>
                    <a:pt x="19771" y="12095"/>
                  </a:lnTo>
                  <a:lnTo>
                    <a:pt x="19524" y="12123"/>
                  </a:lnTo>
                  <a:lnTo>
                    <a:pt x="19278" y="12145"/>
                  </a:lnTo>
                  <a:lnTo>
                    <a:pt x="19020" y="12159"/>
                  </a:lnTo>
                  <a:lnTo>
                    <a:pt x="18751" y="12166"/>
                  </a:lnTo>
                  <a:lnTo>
                    <a:pt x="18460" y="12159"/>
                  </a:lnTo>
                  <a:lnTo>
                    <a:pt x="18169" y="12138"/>
                  </a:lnTo>
                  <a:lnTo>
                    <a:pt x="17900" y="12116"/>
                  </a:lnTo>
                  <a:lnTo>
                    <a:pt x="17643" y="12081"/>
                  </a:lnTo>
                  <a:lnTo>
                    <a:pt x="17385" y="12038"/>
                  </a:lnTo>
                  <a:lnTo>
                    <a:pt x="17150" y="11988"/>
                  </a:lnTo>
                  <a:lnTo>
                    <a:pt x="16926" y="11931"/>
                  </a:lnTo>
                  <a:lnTo>
                    <a:pt x="16702" y="11859"/>
                  </a:lnTo>
                  <a:lnTo>
                    <a:pt x="16500" y="11788"/>
                  </a:lnTo>
                  <a:lnTo>
                    <a:pt x="16298" y="11702"/>
                  </a:lnTo>
                  <a:lnTo>
                    <a:pt x="16108" y="11616"/>
                  </a:lnTo>
                  <a:lnTo>
                    <a:pt x="15918" y="11517"/>
                  </a:lnTo>
                  <a:lnTo>
                    <a:pt x="15750" y="11417"/>
                  </a:lnTo>
                  <a:lnTo>
                    <a:pt x="15582" y="11309"/>
                  </a:lnTo>
                  <a:lnTo>
                    <a:pt x="15414" y="11195"/>
                  </a:lnTo>
                  <a:lnTo>
                    <a:pt x="15257" y="11074"/>
                  </a:lnTo>
                  <a:lnTo>
                    <a:pt x="15111" y="10953"/>
                  </a:lnTo>
                  <a:lnTo>
                    <a:pt x="14966" y="10824"/>
                  </a:lnTo>
                  <a:lnTo>
                    <a:pt x="14831" y="10688"/>
                  </a:lnTo>
                  <a:lnTo>
                    <a:pt x="14697" y="10553"/>
                  </a:lnTo>
                  <a:lnTo>
                    <a:pt x="14450" y="10260"/>
                  </a:lnTo>
                  <a:lnTo>
                    <a:pt x="14215" y="9960"/>
                  </a:lnTo>
                  <a:lnTo>
                    <a:pt x="13991" y="9646"/>
                  </a:lnTo>
                  <a:lnTo>
                    <a:pt x="13778" y="9325"/>
                  </a:lnTo>
                  <a:lnTo>
                    <a:pt x="13353" y="8661"/>
                  </a:lnTo>
                  <a:lnTo>
                    <a:pt x="13084" y="8225"/>
                  </a:lnTo>
                  <a:lnTo>
                    <a:pt x="12804" y="7797"/>
                  </a:lnTo>
                  <a:lnTo>
                    <a:pt x="12512" y="7376"/>
                  </a:lnTo>
                  <a:lnTo>
                    <a:pt x="12356" y="7169"/>
                  </a:lnTo>
                  <a:lnTo>
                    <a:pt x="12188" y="6962"/>
                  </a:lnTo>
                  <a:lnTo>
                    <a:pt x="12557" y="7054"/>
                  </a:lnTo>
                  <a:lnTo>
                    <a:pt x="12905" y="7147"/>
                  </a:lnTo>
                  <a:lnTo>
                    <a:pt x="13241" y="7240"/>
                  </a:lnTo>
                  <a:lnTo>
                    <a:pt x="13565" y="7340"/>
                  </a:lnTo>
                  <a:lnTo>
                    <a:pt x="13565" y="7347"/>
                  </a:lnTo>
                  <a:lnTo>
                    <a:pt x="14002" y="7490"/>
                  </a:lnTo>
                  <a:lnTo>
                    <a:pt x="14417" y="7647"/>
                  </a:lnTo>
                  <a:lnTo>
                    <a:pt x="14809" y="7811"/>
                  </a:lnTo>
                  <a:lnTo>
                    <a:pt x="15167" y="7990"/>
                  </a:lnTo>
                  <a:lnTo>
                    <a:pt x="15514" y="8175"/>
                  </a:lnTo>
                  <a:lnTo>
                    <a:pt x="15839" y="8375"/>
                  </a:lnTo>
                  <a:lnTo>
                    <a:pt x="16142" y="8582"/>
                  </a:lnTo>
                  <a:lnTo>
                    <a:pt x="16433" y="8804"/>
                  </a:lnTo>
                  <a:lnTo>
                    <a:pt x="16702" y="9039"/>
                  </a:lnTo>
                  <a:lnTo>
                    <a:pt x="16959" y="9289"/>
                  </a:lnTo>
                  <a:lnTo>
                    <a:pt x="17206" y="9553"/>
                  </a:lnTo>
                  <a:lnTo>
                    <a:pt x="17441" y="9832"/>
                  </a:lnTo>
                  <a:lnTo>
                    <a:pt x="17654" y="10124"/>
                  </a:lnTo>
                  <a:lnTo>
                    <a:pt x="17867" y="10438"/>
                  </a:lnTo>
                  <a:lnTo>
                    <a:pt x="18057" y="10767"/>
                  </a:lnTo>
                  <a:lnTo>
                    <a:pt x="18247" y="11110"/>
                  </a:lnTo>
                  <a:lnTo>
                    <a:pt x="18281" y="11160"/>
                  </a:lnTo>
                  <a:lnTo>
                    <a:pt x="18326" y="11210"/>
                  </a:lnTo>
                  <a:lnTo>
                    <a:pt x="18382" y="11245"/>
                  </a:lnTo>
                  <a:lnTo>
                    <a:pt x="18438" y="11281"/>
                  </a:lnTo>
                  <a:lnTo>
                    <a:pt x="18516" y="11309"/>
                  </a:lnTo>
                  <a:lnTo>
                    <a:pt x="18583" y="11324"/>
                  </a:lnTo>
                  <a:lnTo>
                    <a:pt x="18673" y="11338"/>
                  </a:lnTo>
                  <a:lnTo>
                    <a:pt x="18751" y="11345"/>
                  </a:lnTo>
                  <a:lnTo>
                    <a:pt x="18841" y="11338"/>
                  </a:lnTo>
                  <a:lnTo>
                    <a:pt x="18919" y="11324"/>
                  </a:lnTo>
                  <a:lnTo>
                    <a:pt x="18998" y="11309"/>
                  </a:lnTo>
                  <a:lnTo>
                    <a:pt x="19065" y="11281"/>
                  </a:lnTo>
                  <a:lnTo>
                    <a:pt x="19121" y="11245"/>
                  </a:lnTo>
                  <a:lnTo>
                    <a:pt x="19177" y="11210"/>
                  </a:lnTo>
                  <a:lnTo>
                    <a:pt x="19222" y="11160"/>
                  </a:lnTo>
                  <a:lnTo>
                    <a:pt x="19256" y="11110"/>
                  </a:lnTo>
                  <a:lnTo>
                    <a:pt x="19480" y="10703"/>
                  </a:lnTo>
                  <a:lnTo>
                    <a:pt x="19715" y="10324"/>
                  </a:lnTo>
                  <a:lnTo>
                    <a:pt x="19838" y="10139"/>
                  </a:lnTo>
                  <a:lnTo>
                    <a:pt x="19961" y="9967"/>
                  </a:lnTo>
                  <a:lnTo>
                    <a:pt x="20096" y="9796"/>
                  </a:lnTo>
                  <a:lnTo>
                    <a:pt x="20230" y="9632"/>
                  </a:lnTo>
                  <a:lnTo>
                    <a:pt x="20364" y="9468"/>
                  </a:lnTo>
                  <a:lnTo>
                    <a:pt x="20510" y="9318"/>
                  </a:lnTo>
                  <a:lnTo>
                    <a:pt x="20656" y="9168"/>
                  </a:lnTo>
                  <a:lnTo>
                    <a:pt x="20812" y="9025"/>
                  </a:lnTo>
                  <a:lnTo>
                    <a:pt x="20969" y="8882"/>
                  </a:lnTo>
                  <a:lnTo>
                    <a:pt x="21137" y="8746"/>
                  </a:lnTo>
                  <a:lnTo>
                    <a:pt x="21305" y="8618"/>
                  </a:lnTo>
                  <a:lnTo>
                    <a:pt x="21485" y="8489"/>
                  </a:lnTo>
                  <a:lnTo>
                    <a:pt x="21664" y="8368"/>
                  </a:lnTo>
                  <a:lnTo>
                    <a:pt x="21854" y="8254"/>
                  </a:lnTo>
                  <a:lnTo>
                    <a:pt x="22056" y="8140"/>
                  </a:lnTo>
                  <a:lnTo>
                    <a:pt x="22257" y="8033"/>
                  </a:lnTo>
                  <a:lnTo>
                    <a:pt x="22470" y="7925"/>
                  </a:lnTo>
                  <a:lnTo>
                    <a:pt x="22683" y="7818"/>
                  </a:lnTo>
                  <a:lnTo>
                    <a:pt x="22907" y="7718"/>
                  </a:lnTo>
                  <a:lnTo>
                    <a:pt x="23142" y="7626"/>
                  </a:lnTo>
                  <a:lnTo>
                    <a:pt x="23378" y="7533"/>
                  </a:lnTo>
                  <a:lnTo>
                    <a:pt x="23635" y="7447"/>
                  </a:lnTo>
                  <a:lnTo>
                    <a:pt x="23893" y="7354"/>
                  </a:lnTo>
                  <a:lnTo>
                    <a:pt x="24150" y="7276"/>
                  </a:lnTo>
                  <a:lnTo>
                    <a:pt x="24430" y="7190"/>
                  </a:lnTo>
                  <a:lnTo>
                    <a:pt x="24710" y="7112"/>
                  </a:lnTo>
                  <a:lnTo>
                    <a:pt x="25013" y="7040"/>
                  </a:lnTo>
                  <a:lnTo>
                    <a:pt x="25315" y="6962"/>
                  </a:lnTo>
                  <a:lnTo>
                    <a:pt x="25147" y="7169"/>
                  </a:lnTo>
                  <a:lnTo>
                    <a:pt x="24990" y="7369"/>
                  </a:lnTo>
                  <a:lnTo>
                    <a:pt x="24699" y="7790"/>
                  </a:lnTo>
                  <a:lnTo>
                    <a:pt x="24430" y="8204"/>
                  </a:lnTo>
                  <a:lnTo>
                    <a:pt x="24184" y="8611"/>
                  </a:lnTo>
                  <a:lnTo>
                    <a:pt x="24150" y="8675"/>
                  </a:lnTo>
                  <a:lnTo>
                    <a:pt x="24139" y="8739"/>
                  </a:lnTo>
                  <a:lnTo>
                    <a:pt x="24150" y="8804"/>
                  </a:lnTo>
                  <a:lnTo>
                    <a:pt x="24184" y="8868"/>
                  </a:lnTo>
                  <a:lnTo>
                    <a:pt x="24229" y="8925"/>
                  </a:lnTo>
                  <a:lnTo>
                    <a:pt x="24296" y="8975"/>
                  </a:lnTo>
                  <a:lnTo>
                    <a:pt x="24386" y="9018"/>
                  </a:lnTo>
                  <a:lnTo>
                    <a:pt x="24475" y="9046"/>
                  </a:lnTo>
                  <a:lnTo>
                    <a:pt x="24576" y="9068"/>
                  </a:lnTo>
                  <a:lnTo>
                    <a:pt x="24688" y="9075"/>
                  </a:lnTo>
                  <a:lnTo>
                    <a:pt x="24789" y="9061"/>
                  </a:lnTo>
                  <a:lnTo>
                    <a:pt x="24878" y="9046"/>
                  </a:lnTo>
                  <a:lnTo>
                    <a:pt x="24968" y="9011"/>
                  </a:lnTo>
                  <a:lnTo>
                    <a:pt x="25046" y="8968"/>
                  </a:lnTo>
                  <a:lnTo>
                    <a:pt x="25114" y="8918"/>
                  </a:lnTo>
                  <a:lnTo>
                    <a:pt x="25158" y="8861"/>
                  </a:lnTo>
                  <a:lnTo>
                    <a:pt x="25551" y="8247"/>
                  </a:lnTo>
                  <a:lnTo>
                    <a:pt x="25752" y="7940"/>
                  </a:lnTo>
                  <a:lnTo>
                    <a:pt x="25965" y="7640"/>
                  </a:lnTo>
                  <a:lnTo>
                    <a:pt x="26189" y="7347"/>
                  </a:lnTo>
                  <a:lnTo>
                    <a:pt x="26424" y="7069"/>
                  </a:lnTo>
                  <a:lnTo>
                    <a:pt x="26547" y="6933"/>
                  </a:lnTo>
                  <a:lnTo>
                    <a:pt x="26682" y="6805"/>
                  </a:lnTo>
                  <a:lnTo>
                    <a:pt x="26816" y="6676"/>
                  </a:lnTo>
                  <a:lnTo>
                    <a:pt x="26951" y="6555"/>
                  </a:lnTo>
                  <a:lnTo>
                    <a:pt x="27007" y="6512"/>
                  </a:lnTo>
                  <a:lnTo>
                    <a:pt x="27040" y="6462"/>
                  </a:lnTo>
                  <a:lnTo>
                    <a:pt x="27051" y="6412"/>
                  </a:lnTo>
                  <a:lnTo>
                    <a:pt x="27063" y="6362"/>
                  </a:lnTo>
                  <a:lnTo>
                    <a:pt x="27063" y="6305"/>
                  </a:lnTo>
                  <a:lnTo>
                    <a:pt x="27040" y="6255"/>
                  </a:lnTo>
                  <a:lnTo>
                    <a:pt x="27018" y="6205"/>
                  </a:lnTo>
                  <a:lnTo>
                    <a:pt x="26973" y="6162"/>
                  </a:lnTo>
                  <a:lnTo>
                    <a:pt x="26917" y="6119"/>
                  </a:lnTo>
                  <a:lnTo>
                    <a:pt x="26850" y="6084"/>
                  </a:lnTo>
                  <a:lnTo>
                    <a:pt x="26783" y="6055"/>
                  </a:lnTo>
                  <a:lnTo>
                    <a:pt x="26715" y="6034"/>
                  </a:lnTo>
                  <a:lnTo>
                    <a:pt x="26637" y="6019"/>
                  </a:lnTo>
                  <a:lnTo>
                    <a:pt x="26547" y="6012"/>
                  </a:lnTo>
                  <a:lnTo>
                    <a:pt x="26469" y="6019"/>
                  </a:lnTo>
                  <a:lnTo>
                    <a:pt x="26391" y="6026"/>
                  </a:lnTo>
                  <a:lnTo>
                    <a:pt x="25808" y="6141"/>
                  </a:lnTo>
                  <a:lnTo>
                    <a:pt x="25270" y="6255"/>
                  </a:lnTo>
                  <a:lnTo>
                    <a:pt x="24744" y="6376"/>
                  </a:lnTo>
                  <a:lnTo>
                    <a:pt x="24262" y="6505"/>
                  </a:lnTo>
                  <a:lnTo>
                    <a:pt x="24262" y="6341"/>
                  </a:lnTo>
                  <a:lnTo>
                    <a:pt x="24251" y="6034"/>
                  </a:lnTo>
                  <a:lnTo>
                    <a:pt x="24240" y="5727"/>
                  </a:lnTo>
                  <a:lnTo>
                    <a:pt x="24206" y="5420"/>
                  </a:lnTo>
                  <a:lnTo>
                    <a:pt x="24162" y="5120"/>
                  </a:lnTo>
                  <a:lnTo>
                    <a:pt x="24106" y="4827"/>
                  </a:lnTo>
                  <a:lnTo>
                    <a:pt x="24038" y="4534"/>
                  </a:lnTo>
                  <a:lnTo>
                    <a:pt x="23960" y="4242"/>
                  </a:lnTo>
                  <a:lnTo>
                    <a:pt x="23870" y="3963"/>
                  </a:lnTo>
                  <a:lnTo>
                    <a:pt x="23770" y="3685"/>
                  </a:lnTo>
                  <a:lnTo>
                    <a:pt x="23658" y="3413"/>
                  </a:lnTo>
                  <a:lnTo>
                    <a:pt x="23523" y="3149"/>
                  </a:lnTo>
                  <a:lnTo>
                    <a:pt x="23389" y="2892"/>
                  </a:lnTo>
                  <a:lnTo>
                    <a:pt x="23243" y="2642"/>
                  </a:lnTo>
                  <a:lnTo>
                    <a:pt x="23086" y="2400"/>
                  </a:lnTo>
                  <a:lnTo>
                    <a:pt x="22918" y="2164"/>
                  </a:lnTo>
                  <a:lnTo>
                    <a:pt x="22739" y="1936"/>
                  </a:lnTo>
                  <a:lnTo>
                    <a:pt x="22537" y="1707"/>
                  </a:lnTo>
                  <a:lnTo>
                    <a:pt x="22336" y="1493"/>
                  </a:lnTo>
                  <a:lnTo>
                    <a:pt x="22123" y="1293"/>
                  </a:lnTo>
                  <a:lnTo>
                    <a:pt x="21899" y="1107"/>
                  </a:lnTo>
                  <a:lnTo>
                    <a:pt x="21664" y="936"/>
                  </a:lnTo>
                  <a:lnTo>
                    <a:pt x="21429" y="772"/>
                  </a:lnTo>
                  <a:lnTo>
                    <a:pt x="21182" y="629"/>
                  </a:lnTo>
                  <a:lnTo>
                    <a:pt x="20936" y="501"/>
                  </a:lnTo>
                  <a:lnTo>
                    <a:pt x="20678" y="386"/>
                  </a:lnTo>
                  <a:lnTo>
                    <a:pt x="20420" y="279"/>
                  </a:lnTo>
                  <a:lnTo>
                    <a:pt x="20152" y="194"/>
                  </a:lnTo>
                  <a:lnTo>
                    <a:pt x="19883" y="122"/>
                  </a:lnTo>
                  <a:lnTo>
                    <a:pt x="19603" y="72"/>
                  </a:lnTo>
                  <a:lnTo>
                    <a:pt x="19323" y="29"/>
                  </a:lnTo>
                  <a:lnTo>
                    <a:pt x="19043" y="8"/>
                  </a:lnTo>
                  <a:lnTo>
                    <a:pt x="18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 flipH="1">
              <a:off x="4397586" y="3341525"/>
              <a:ext cx="17114" cy="16975"/>
            </a:xfrm>
            <a:custGeom>
              <a:avLst/>
              <a:gdLst/>
              <a:ahLst/>
              <a:cxnLst/>
              <a:rect l="l" t="t" r="r" b="b"/>
              <a:pathLst>
                <a:path w="1054" h="679" extrusionOk="0">
                  <a:moveTo>
                    <a:pt x="527" y="0"/>
                  </a:moveTo>
                  <a:lnTo>
                    <a:pt x="415" y="7"/>
                  </a:lnTo>
                  <a:lnTo>
                    <a:pt x="325" y="29"/>
                  </a:lnTo>
                  <a:lnTo>
                    <a:pt x="225" y="57"/>
                  </a:lnTo>
                  <a:lnTo>
                    <a:pt x="157" y="100"/>
                  </a:lnTo>
                  <a:lnTo>
                    <a:pt x="90" y="150"/>
                  </a:lnTo>
                  <a:lnTo>
                    <a:pt x="34" y="207"/>
                  </a:lnTo>
                  <a:lnTo>
                    <a:pt x="12" y="272"/>
                  </a:lnTo>
                  <a:lnTo>
                    <a:pt x="0" y="336"/>
                  </a:lnTo>
                  <a:lnTo>
                    <a:pt x="12" y="407"/>
                  </a:lnTo>
                  <a:lnTo>
                    <a:pt x="34" y="471"/>
                  </a:lnTo>
                  <a:lnTo>
                    <a:pt x="90" y="529"/>
                  </a:lnTo>
                  <a:lnTo>
                    <a:pt x="157" y="579"/>
                  </a:lnTo>
                  <a:lnTo>
                    <a:pt x="225" y="621"/>
                  </a:lnTo>
                  <a:lnTo>
                    <a:pt x="325" y="650"/>
                  </a:lnTo>
                  <a:lnTo>
                    <a:pt x="415" y="671"/>
                  </a:lnTo>
                  <a:lnTo>
                    <a:pt x="527" y="678"/>
                  </a:lnTo>
                  <a:lnTo>
                    <a:pt x="628" y="671"/>
                  </a:lnTo>
                  <a:lnTo>
                    <a:pt x="729" y="650"/>
                  </a:lnTo>
                  <a:lnTo>
                    <a:pt x="818" y="621"/>
                  </a:lnTo>
                  <a:lnTo>
                    <a:pt x="897" y="579"/>
                  </a:lnTo>
                  <a:lnTo>
                    <a:pt x="964" y="529"/>
                  </a:lnTo>
                  <a:lnTo>
                    <a:pt x="1009" y="471"/>
                  </a:lnTo>
                  <a:lnTo>
                    <a:pt x="1042" y="407"/>
                  </a:lnTo>
                  <a:lnTo>
                    <a:pt x="1053" y="336"/>
                  </a:lnTo>
                  <a:lnTo>
                    <a:pt x="1042" y="272"/>
                  </a:lnTo>
                  <a:lnTo>
                    <a:pt x="1009" y="207"/>
                  </a:lnTo>
                  <a:lnTo>
                    <a:pt x="964" y="150"/>
                  </a:lnTo>
                  <a:lnTo>
                    <a:pt x="897" y="100"/>
                  </a:lnTo>
                  <a:lnTo>
                    <a:pt x="818" y="57"/>
                  </a:lnTo>
                  <a:lnTo>
                    <a:pt x="729" y="29"/>
                  </a:lnTo>
                  <a:lnTo>
                    <a:pt x="628" y="7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Ethical Design Report</a:t>
            </a:r>
            <a:endParaRPr dirty="0"/>
          </a:p>
        </p:txBody>
      </p:sp>
      <p:sp>
        <p:nvSpPr>
          <p:cNvPr id="597" name="Google Shape;597;p46"/>
          <p:cNvSpPr/>
          <p:nvPr/>
        </p:nvSpPr>
        <p:spPr>
          <a:xfrm>
            <a:off x="6847500" y="2006975"/>
            <a:ext cx="1572600" cy="36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Privacy</a:t>
            </a:r>
            <a:endParaRPr sz="1800" b="1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598" name="Google Shape;598;p46"/>
          <p:cNvCxnSpPr>
            <a:stCxn id="599" idx="3"/>
            <a:endCxn id="597" idx="1"/>
          </p:cNvCxnSpPr>
          <p:nvPr/>
        </p:nvCxnSpPr>
        <p:spPr>
          <a:xfrm flipV="1">
            <a:off x="6331376" y="2189975"/>
            <a:ext cx="516124" cy="256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46"/>
          <p:cNvSpPr/>
          <p:nvPr/>
        </p:nvSpPr>
        <p:spPr>
          <a:xfrm>
            <a:off x="6847500" y="2837900"/>
            <a:ext cx="1572600" cy="36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Security</a:t>
            </a:r>
            <a:endParaRPr sz="1800" b="1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601" name="Google Shape;601;p46"/>
          <p:cNvCxnSpPr>
            <a:cxnSpLocks/>
            <a:endCxn id="600" idx="1"/>
          </p:cNvCxnSpPr>
          <p:nvPr/>
        </p:nvCxnSpPr>
        <p:spPr>
          <a:xfrm>
            <a:off x="5893594" y="3020900"/>
            <a:ext cx="953906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3" name="Google Shape;603;p46"/>
          <p:cNvSpPr/>
          <p:nvPr/>
        </p:nvSpPr>
        <p:spPr>
          <a:xfrm>
            <a:off x="6847500" y="3668825"/>
            <a:ext cx="1572600" cy="36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Reliability</a:t>
            </a:r>
            <a:endParaRPr sz="1800" b="1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604" name="Google Shape;604;p46"/>
          <p:cNvCxnSpPr>
            <a:cxnSpLocks/>
            <a:stCxn id="605" idx="3"/>
            <a:endCxn id="603" idx="1"/>
          </p:cNvCxnSpPr>
          <p:nvPr/>
        </p:nvCxnSpPr>
        <p:spPr>
          <a:xfrm flipV="1">
            <a:off x="6331378" y="3851825"/>
            <a:ext cx="516122" cy="74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0" name="Google Shape;610;p46"/>
          <p:cNvSpPr/>
          <p:nvPr/>
        </p:nvSpPr>
        <p:spPr>
          <a:xfrm>
            <a:off x="3163375" y="3562675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6"/>
          <p:cNvSpPr/>
          <p:nvPr/>
        </p:nvSpPr>
        <p:spPr>
          <a:xfrm>
            <a:off x="3163375" y="2731600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6"/>
          <p:cNvSpPr/>
          <p:nvPr/>
        </p:nvSpPr>
        <p:spPr>
          <a:xfrm>
            <a:off x="3163375" y="1900725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6"/>
          <p:cNvSpPr/>
          <p:nvPr/>
        </p:nvSpPr>
        <p:spPr>
          <a:xfrm>
            <a:off x="3754076" y="1985181"/>
            <a:ext cx="25773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Personal data</a:t>
            </a:r>
            <a:endParaRPr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613" name="Google Shape;613;p46"/>
          <p:cNvCxnSpPr/>
          <p:nvPr/>
        </p:nvCxnSpPr>
        <p:spPr>
          <a:xfrm rot="10800000" flipH="1">
            <a:off x="1763263" y="2113663"/>
            <a:ext cx="1666800" cy="13305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" name="Google Shape;614;p46"/>
          <p:cNvSpPr/>
          <p:nvPr/>
        </p:nvSpPr>
        <p:spPr>
          <a:xfrm>
            <a:off x="3061675" y="1851175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2" name="Google Shape;602;p46"/>
          <p:cNvSpPr/>
          <p:nvPr/>
        </p:nvSpPr>
        <p:spPr>
          <a:xfrm>
            <a:off x="3792944" y="2961285"/>
            <a:ext cx="2577300" cy="31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algn="r">
              <a:buSzPts val="1100"/>
            </a:pPr>
            <a:r>
              <a:rPr lang="en" dirty="0">
                <a:solidFill>
                  <a:schemeClr val="dk1"/>
                </a:solidFill>
                <a:latin typeface="Encode Sans"/>
                <a:sym typeface="Encode Sans"/>
              </a:rPr>
              <a:t>Energy usage </a:t>
            </a:r>
            <a:r>
              <a:rPr lang="nl-NL" dirty="0"/>
              <a:t>&amp; </a:t>
            </a:r>
            <a:r>
              <a:rPr lang="nl-NL" dirty="0" err="1"/>
              <a:t>yield</a:t>
            </a:r>
            <a:endParaRPr lang="nl-NL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615" name="Google Shape;615;p46"/>
          <p:cNvCxnSpPr>
            <a:cxnSpLocks/>
          </p:cNvCxnSpPr>
          <p:nvPr/>
        </p:nvCxnSpPr>
        <p:spPr>
          <a:xfrm>
            <a:off x="1661562" y="3008810"/>
            <a:ext cx="1666801" cy="19478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46"/>
          <p:cNvSpPr/>
          <p:nvPr/>
        </p:nvSpPr>
        <p:spPr>
          <a:xfrm>
            <a:off x="3061675" y="268210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5" name="Google Shape;605;p46"/>
          <p:cNvSpPr/>
          <p:nvPr/>
        </p:nvSpPr>
        <p:spPr>
          <a:xfrm>
            <a:off x="3754078" y="3654175"/>
            <a:ext cx="25773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AI Prediction</a:t>
            </a:r>
            <a:endParaRPr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617" name="Google Shape;617;p46"/>
          <p:cNvCxnSpPr>
            <a:cxnSpLocks/>
          </p:cNvCxnSpPr>
          <p:nvPr/>
        </p:nvCxnSpPr>
        <p:spPr>
          <a:xfrm>
            <a:off x="2085646" y="2905476"/>
            <a:ext cx="1242717" cy="953737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8" name="Google Shape;618;p46"/>
          <p:cNvSpPr/>
          <p:nvPr/>
        </p:nvSpPr>
        <p:spPr>
          <a:xfrm>
            <a:off x="3061675" y="3513025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1" name="Google Shape;621;p46"/>
          <p:cNvSpPr/>
          <p:nvPr/>
        </p:nvSpPr>
        <p:spPr>
          <a:xfrm>
            <a:off x="723900" y="1898171"/>
            <a:ext cx="2073000" cy="2137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9" name="Google Shape;629;p46"/>
          <p:cNvSpPr/>
          <p:nvPr/>
        </p:nvSpPr>
        <p:spPr>
          <a:xfrm flipH="1">
            <a:off x="-67" y="4035976"/>
            <a:ext cx="2818856" cy="1115353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6"/>
          <p:cNvSpPr/>
          <p:nvPr/>
        </p:nvSpPr>
        <p:spPr>
          <a:xfrm rot="10800000" flipH="1">
            <a:off x="6331370" y="-9074"/>
            <a:ext cx="2818856" cy="1115353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5D53EA4B-1E1F-4C6B-89FE-8C454249EA55}"/>
              </a:ext>
            </a:extLst>
          </p:cNvPr>
          <p:cNvSpPr txBox="1"/>
          <p:nvPr/>
        </p:nvSpPr>
        <p:spPr>
          <a:xfrm>
            <a:off x="1014413" y="2578898"/>
            <a:ext cx="1485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>
                <a:solidFill>
                  <a:schemeClr val="accent6"/>
                </a:solidFill>
              </a:rPr>
              <a:t>TICT</a:t>
            </a:r>
            <a:endParaRPr lang="nl-NL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 idx="2"/>
          </p:nvPr>
        </p:nvSpPr>
        <p:spPr>
          <a:xfrm>
            <a:off x="1558101" y="1786007"/>
            <a:ext cx="4457700" cy="539100"/>
          </a:xfrm>
          <a:prstGeom prst="rect">
            <a:avLst/>
          </a:prstGeom>
        </p:spPr>
        <p:txBody>
          <a:bodyPr spcFirstLastPara="1" wrap="square" lIns="91425" tIns="91425" rIns="837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269" name="Google Shape;269;p31"/>
          <p:cNvGrpSpPr/>
          <p:nvPr/>
        </p:nvGrpSpPr>
        <p:grpSpPr>
          <a:xfrm>
            <a:off x="5672138" y="2657475"/>
            <a:ext cx="1440514" cy="1435906"/>
            <a:chOff x="5181612" y="2524901"/>
            <a:chExt cx="1731015" cy="1675636"/>
          </a:xfrm>
        </p:grpSpPr>
        <p:sp>
          <p:nvSpPr>
            <p:cNvPr id="270" name="Google Shape;270;p31"/>
            <p:cNvSpPr/>
            <p:nvPr/>
          </p:nvSpPr>
          <p:spPr>
            <a:xfrm>
              <a:off x="5181612" y="2527164"/>
              <a:ext cx="1364979" cy="1673373"/>
            </a:xfrm>
            <a:custGeom>
              <a:avLst/>
              <a:gdLst/>
              <a:ahLst/>
              <a:cxnLst/>
              <a:rect l="l" t="t" r="r" b="b"/>
              <a:pathLst>
                <a:path w="29553" h="36230" extrusionOk="0">
                  <a:moveTo>
                    <a:pt x="5117" y="1"/>
                  </a:moveTo>
                  <a:lnTo>
                    <a:pt x="4731" y="425"/>
                  </a:lnTo>
                  <a:lnTo>
                    <a:pt x="4369" y="875"/>
                  </a:lnTo>
                  <a:lnTo>
                    <a:pt x="4019" y="1324"/>
                  </a:lnTo>
                  <a:lnTo>
                    <a:pt x="3682" y="1786"/>
                  </a:lnTo>
                  <a:lnTo>
                    <a:pt x="3370" y="2260"/>
                  </a:lnTo>
                  <a:lnTo>
                    <a:pt x="3071" y="2747"/>
                  </a:lnTo>
                  <a:lnTo>
                    <a:pt x="2784" y="3246"/>
                  </a:lnTo>
                  <a:lnTo>
                    <a:pt x="2522" y="3745"/>
                  </a:lnTo>
                  <a:lnTo>
                    <a:pt x="2260" y="4257"/>
                  </a:lnTo>
                  <a:lnTo>
                    <a:pt x="2022" y="4781"/>
                  </a:lnTo>
                  <a:lnTo>
                    <a:pt x="1798" y="5305"/>
                  </a:lnTo>
                  <a:lnTo>
                    <a:pt x="1598" y="5841"/>
                  </a:lnTo>
                  <a:lnTo>
                    <a:pt x="1398" y="6378"/>
                  </a:lnTo>
                  <a:lnTo>
                    <a:pt x="1224" y="6927"/>
                  </a:lnTo>
                  <a:lnTo>
                    <a:pt x="1049" y="7476"/>
                  </a:lnTo>
                  <a:lnTo>
                    <a:pt x="899" y="8025"/>
                  </a:lnTo>
                  <a:lnTo>
                    <a:pt x="762" y="8587"/>
                  </a:lnTo>
                  <a:lnTo>
                    <a:pt x="625" y="9161"/>
                  </a:lnTo>
                  <a:lnTo>
                    <a:pt x="512" y="9735"/>
                  </a:lnTo>
                  <a:lnTo>
                    <a:pt x="413" y="10297"/>
                  </a:lnTo>
                  <a:lnTo>
                    <a:pt x="325" y="10883"/>
                  </a:lnTo>
                  <a:lnTo>
                    <a:pt x="238" y="11457"/>
                  </a:lnTo>
                  <a:lnTo>
                    <a:pt x="175" y="12044"/>
                  </a:lnTo>
                  <a:lnTo>
                    <a:pt x="125" y="12618"/>
                  </a:lnTo>
                  <a:lnTo>
                    <a:pt x="76" y="13205"/>
                  </a:lnTo>
                  <a:lnTo>
                    <a:pt x="38" y="13791"/>
                  </a:lnTo>
                  <a:lnTo>
                    <a:pt x="13" y="14378"/>
                  </a:lnTo>
                  <a:lnTo>
                    <a:pt x="1" y="14952"/>
                  </a:lnTo>
                  <a:lnTo>
                    <a:pt x="1" y="15538"/>
                  </a:lnTo>
                  <a:lnTo>
                    <a:pt x="1" y="16125"/>
                  </a:lnTo>
                  <a:lnTo>
                    <a:pt x="26" y="16699"/>
                  </a:lnTo>
                  <a:lnTo>
                    <a:pt x="51" y="17285"/>
                  </a:lnTo>
                  <a:lnTo>
                    <a:pt x="88" y="18034"/>
                  </a:lnTo>
                  <a:lnTo>
                    <a:pt x="150" y="18795"/>
                  </a:lnTo>
                  <a:lnTo>
                    <a:pt x="238" y="19544"/>
                  </a:lnTo>
                  <a:lnTo>
                    <a:pt x="338" y="20293"/>
                  </a:lnTo>
                  <a:lnTo>
                    <a:pt x="462" y="21042"/>
                  </a:lnTo>
                  <a:lnTo>
                    <a:pt x="537" y="21404"/>
                  </a:lnTo>
                  <a:lnTo>
                    <a:pt x="612" y="21778"/>
                  </a:lnTo>
                  <a:lnTo>
                    <a:pt x="700" y="22140"/>
                  </a:lnTo>
                  <a:lnTo>
                    <a:pt x="799" y="22502"/>
                  </a:lnTo>
                  <a:lnTo>
                    <a:pt x="912" y="22876"/>
                  </a:lnTo>
                  <a:lnTo>
                    <a:pt x="1024" y="23226"/>
                  </a:lnTo>
                  <a:lnTo>
                    <a:pt x="1149" y="23600"/>
                  </a:lnTo>
                  <a:lnTo>
                    <a:pt x="1286" y="23962"/>
                  </a:lnTo>
                  <a:lnTo>
                    <a:pt x="1423" y="24311"/>
                  </a:lnTo>
                  <a:lnTo>
                    <a:pt x="1573" y="24673"/>
                  </a:lnTo>
                  <a:lnTo>
                    <a:pt x="1735" y="25023"/>
                  </a:lnTo>
                  <a:lnTo>
                    <a:pt x="1910" y="25360"/>
                  </a:lnTo>
                  <a:lnTo>
                    <a:pt x="2085" y="25709"/>
                  </a:lnTo>
                  <a:lnTo>
                    <a:pt x="2272" y="26046"/>
                  </a:lnTo>
                  <a:lnTo>
                    <a:pt x="2472" y="26371"/>
                  </a:lnTo>
                  <a:lnTo>
                    <a:pt x="2671" y="26708"/>
                  </a:lnTo>
                  <a:lnTo>
                    <a:pt x="2884" y="27020"/>
                  </a:lnTo>
                  <a:lnTo>
                    <a:pt x="3096" y="27344"/>
                  </a:lnTo>
                  <a:lnTo>
                    <a:pt x="3320" y="27656"/>
                  </a:lnTo>
                  <a:lnTo>
                    <a:pt x="3557" y="27968"/>
                  </a:lnTo>
                  <a:lnTo>
                    <a:pt x="3795" y="28268"/>
                  </a:lnTo>
                  <a:lnTo>
                    <a:pt x="4044" y="28567"/>
                  </a:lnTo>
                  <a:lnTo>
                    <a:pt x="4294" y="28854"/>
                  </a:lnTo>
                  <a:lnTo>
                    <a:pt x="4556" y="29141"/>
                  </a:lnTo>
                  <a:lnTo>
                    <a:pt x="4818" y="29428"/>
                  </a:lnTo>
                  <a:lnTo>
                    <a:pt x="5092" y="29703"/>
                  </a:lnTo>
                  <a:lnTo>
                    <a:pt x="5367" y="29977"/>
                  </a:lnTo>
                  <a:lnTo>
                    <a:pt x="5642" y="30239"/>
                  </a:lnTo>
                  <a:lnTo>
                    <a:pt x="5941" y="30501"/>
                  </a:lnTo>
                  <a:lnTo>
                    <a:pt x="6228" y="30751"/>
                  </a:lnTo>
                  <a:lnTo>
                    <a:pt x="6528" y="31001"/>
                  </a:lnTo>
                  <a:lnTo>
                    <a:pt x="6827" y="31238"/>
                  </a:lnTo>
                  <a:lnTo>
                    <a:pt x="7139" y="31475"/>
                  </a:lnTo>
                  <a:lnTo>
                    <a:pt x="7451" y="31699"/>
                  </a:lnTo>
                  <a:lnTo>
                    <a:pt x="7776" y="31924"/>
                  </a:lnTo>
                  <a:lnTo>
                    <a:pt x="8088" y="32136"/>
                  </a:lnTo>
                  <a:lnTo>
                    <a:pt x="8425" y="32348"/>
                  </a:lnTo>
                  <a:lnTo>
                    <a:pt x="8749" y="32548"/>
                  </a:lnTo>
                  <a:lnTo>
                    <a:pt x="9236" y="32835"/>
                  </a:lnTo>
                  <a:lnTo>
                    <a:pt x="9785" y="33135"/>
                  </a:lnTo>
                  <a:lnTo>
                    <a:pt x="10396" y="33459"/>
                  </a:lnTo>
                  <a:lnTo>
                    <a:pt x="11045" y="33784"/>
                  </a:lnTo>
                  <a:lnTo>
                    <a:pt x="11757" y="34121"/>
                  </a:lnTo>
                  <a:lnTo>
                    <a:pt x="12493" y="34445"/>
                  </a:lnTo>
                  <a:lnTo>
                    <a:pt x="13279" y="34757"/>
                  </a:lnTo>
                  <a:lnTo>
                    <a:pt x="14103" y="35057"/>
                  </a:lnTo>
                  <a:lnTo>
                    <a:pt x="14527" y="35206"/>
                  </a:lnTo>
                  <a:lnTo>
                    <a:pt x="14951" y="35344"/>
                  </a:lnTo>
                  <a:lnTo>
                    <a:pt x="15388" y="35468"/>
                  </a:lnTo>
                  <a:lnTo>
                    <a:pt x="15825" y="35593"/>
                  </a:lnTo>
                  <a:lnTo>
                    <a:pt x="16274" y="35705"/>
                  </a:lnTo>
                  <a:lnTo>
                    <a:pt x="16724" y="35805"/>
                  </a:lnTo>
                  <a:lnTo>
                    <a:pt x="17185" y="35905"/>
                  </a:lnTo>
                  <a:lnTo>
                    <a:pt x="17647" y="35992"/>
                  </a:lnTo>
                  <a:lnTo>
                    <a:pt x="18109" y="36055"/>
                  </a:lnTo>
                  <a:lnTo>
                    <a:pt x="18571" y="36117"/>
                  </a:lnTo>
                  <a:lnTo>
                    <a:pt x="19045" y="36167"/>
                  </a:lnTo>
                  <a:lnTo>
                    <a:pt x="19519" y="36205"/>
                  </a:lnTo>
                  <a:lnTo>
                    <a:pt x="19993" y="36230"/>
                  </a:lnTo>
                  <a:lnTo>
                    <a:pt x="20468" y="36230"/>
                  </a:lnTo>
                  <a:lnTo>
                    <a:pt x="20942" y="36217"/>
                  </a:lnTo>
                  <a:lnTo>
                    <a:pt x="21416" y="36192"/>
                  </a:lnTo>
                  <a:lnTo>
                    <a:pt x="21828" y="36155"/>
                  </a:lnTo>
                  <a:lnTo>
                    <a:pt x="22240" y="36092"/>
                  </a:lnTo>
                  <a:lnTo>
                    <a:pt x="22639" y="36017"/>
                  </a:lnTo>
                  <a:lnTo>
                    <a:pt x="23038" y="35918"/>
                  </a:lnTo>
                  <a:lnTo>
                    <a:pt x="23425" y="35793"/>
                  </a:lnTo>
                  <a:lnTo>
                    <a:pt x="23800" y="35668"/>
                  </a:lnTo>
                  <a:lnTo>
                    <a:pt x="24174" y="35518"/>
                  </a:lnTo>
                  <a:lnTo>
                    <a:pt x="24536" y="35344"/>
                  </a:lnTo>
                  <a:lnTo>
                    <a:pt x="24885" y="35169"/>
                  </a:lnTo>
                  <a:lnTo>
                    <a:pt x="25222" y="34969"/>
                  </a:lnTo>
                  <a:lnTo>
                    <a:pt x="25559" y="34757"/>
                  </a:lnTo>
                  <a:lnTo>
                    <a:pt x="25884" y="34532"/>
                  </a:lnTo>
                  <a:lnTo>
                    <a:pt x="26183" y="34283"/>
                  </a:lnTo>
                  <a:lnTo>
                    <a:pt x="26483" y="34033"/>
                  </a:lnTo>
                  <a:lnTo>
                    <a:pt x="26770" y="33759"/>
                  </a:lnTo>
                  <a:lnTo>
                    <a:pt x="27044" y="33484"/>
                  </a:lnTo>
                  <a:lnTo>
                    <a:pt x="27319" y="33185"/>
                  </a:lnTo>
                  <a:lnTo>
                    <a:pt x="27569" y="32885"/>
                  </a:lnTo>
                  <a:lnTo>
                    <a:pt x="27806" y="32573"/>
                  </a:lnTo>
                  <a:lnTo>
                    <a:pt x="28018" y="32249"/>
                  </a:lnTo>
                  <a:lnTo>
                    <a:pt x="28230" y="31912"/>
                  </a:lnTo>
                  <a:lnTo>
                    <a:pt x="28430" y="31562"/>
                  </a:lnTo>
                  <a:lnTo>
                    <a:pt x="28604" y="31213"/>
                  </a:lnTo>
                  <a:lnTo>
                    <a:pt x="28767" y="30838"/>
                  </a:lnTo>
                  <a:lnTo>
                    <a:pt x="28916" y="30476"/>
                  </a:lnTo>
                  <a:lnTo>
                    <a:pt x="29054" y="30090"/>
                  </a:lnTo>
                  <a:lnTo>
                    <a:pt x="29166" y="29703"/>
                  </a:lnTo>
                  <a:lnTo>
                    <a:pt x="29266" y="29316"/>
                  </a:lnTo>
                  <a:lnTo>
                    <a:pt x="29353" y="28916"/>
                  </a:lnTo>
                  <a:lnTo>
                    <a:pt x="29416" y="28505"/>
                  </a:lnTo>
                  <a:lnTo>
                    <a:pt x="29465" y="28093"/>
                  </a:lnTo>
                  <a:lnTo>
                    <a:pt x="29490" y="27681"/>
                  </a:lnTo>
                  <a:lnTo>
                    <a:pt x="29515" y="27219"/>
                  </a:lnTo>
                  <a:lnTo>
                    <a:pt x="29540" y="26720"/>
                  </a:lnTo>
                  <a:lnTo>
                    <a:pt x="29553" y="26208"/>
                  </a:lnTo>
                  <a:lnTo>
                    <a:pt x="29553" y="25709"/>
                  </a:lnTo>
                  <a:lnTo>
                    <a:pt x="29528" y="25210"/>
                  </a:lnTo>
                  <a:lnTo>
                    <a:pt x="29490" y="24698"/>
                  </a:lnTo>
                  <a:lnTo>
                    <a:pt x="29441" y="24199"/>
                  </a:lnTo>
                  <a:lnTo>
                    <a:pt x="29366" y="23700"/>
                  </a:lnTo>
                  <a:lnTo>
                    <a:pt x="29278" y="23201"/>
                  </a:lnTo>
                  <a:lnTo>
                    <a:pt x="29166" y="22714"/>
                  </a:lnTo>
                  <a:lnTo>
                    <a:pt x="29041" y="22227"/>
                  </a:lnTo>
                  <a:lnTo>
                    <a:pt x="28904" y="21753"/>
                  </a:lnTo>
                  <a:lnTo>
                    <a:pt x="28729" y="21279"/>
                  </a:lnTo>
                  <a:lnTo>
                    <a:pt x="28554" y="20817"/>
                  </a:lnTo>
                  <a:lnTo>
                    <a:pt x="28342" y="20355"/>
                  </a:lnTo>
                  <a:lnTo>
                    <a:pt x="28118" y="19906"/>
                  </a:lnTo>
                  <a:lnTo>
                    <a:pt x="27868" y="19469"/>
                  </a:lnTo>
                  <a:lnTo>
                    <a:pt x="27693" y="19195"/>
                  </a:lnTo>
                  <a:lnTo>
                    <a:pt x="27506" y="18908"/>
                  </a:lnTo>
                  <a:lnTo>
                    <a:pt x="27319" y="18646"/>
                  </a:lnTo>
                  <a:lnTo>
                    <a:pt x="27107" y="18371"/>
                  </a:lnTo>
                  <a:lnTo>
                    <a:pt x="26907" y="18122"/>
                  </a:lnTo>
                  <a:lnTo>
                    <a:pt x="26695" y="17859"/>
                  </a:lnTo>
                  <a:lnTo>
                    <a:pt x="26470" y="17622"/>
                  </a:lnTo>
                  <a:lnTo>
                    <a:pt x="26233" y="17373"/>
                  </a:lnTo>
                  <a:lnTo>
                    <a:pt x="26009" y="17148"/>
                  </a:lnTo>
                  <a:lnTo>
                    <a:pt x="25759" y="16911"/>
                  </a:lnTo>
                  <a:lnTo>
                    <a:pt x="25522" y="16686"/>
                  </a:lnTo>
                  <a:lnTo>
                    <a:pt x="25260" y="16474"/>
                  </a:lnTo>
                  <a:lnTo>
                    <a:pt x="24748" y="16050"/>
                  </a:lnTo>
                  <a:lnTo>
                    <a:pt x="24211" y="15651"/>
                  </a:lnTo>
                  <a:lnTo>
                    <a:pt x="23650" y="15264"/>
                  </a:lnTo>
                  <a:lnTo>
                    <a:pt x="23088" y="14902"/>
                  </a:lnTo>
                  <a:lnTo>
                    <a:pt x="22502" y="14552"/>
                  </a:lnTo>
                  <a:lnTo>
                    <a:pt x="21915" y="14215"/>
                  </a:lnTo>
                  <a:lnTo>
                    <a:pt x="21316" y="13891"/>
                  </a:lnTo>
                  <a:lnTo>
                    <a:pt x="20717" y="13579"/>
                  </a:lnTo>
                  <a:lnTo>
                    <a:pt x="20106" y="13292"/>
                  </a:lnTo>
                  <a:lnTo>
                    <a:pt x="19494" y="13005"/>
                  </a:lnTo>
                  <a:lnTo>
                    <a:pt x="18271" y="12443"/>
                  </a:lnTo>
                  <a:lnTo>
                    <a:pt x="17036" y="11894"/>
                  </a:lnTo>
                  <a:lnTo>
                    <a:pt x="15800" y="11345"/>
                  </a:lnTo>
                  <a:lnTo>
                    <a:pt x="15189" y="11058"/>
                  </a:lnTo>
                  <a:lnTo>
                    <a:pt x="14590" y="10758"/>
                  </a:lnTo>
                  <a:lnTo>
                    <a:pt x="13978" y="10459"/>
                  </a:lnTo>
                  <a:lnTo>
                    <a:pt x="13391" y="10147"/>
                  </a:lnTo>
                  <a:lnTo>
                    <a:pt x="12805" y="9823"/>
                  </a:lnTo>
                  <a:lnTo>
                    <a:pt x="12231" y="9473"/>
                  </a:lnTo>
                  <a:lnTo>
                    <a:pt x="11669" y="9124"/>
                  </a:lnTo>
                  <a:lnTo>
                    <a:pt x="11120" y="8737"/>
                  </a:lnTo>
                  <a:lnTo>
                    <a:pt x="10584" y="8337"/>
                  </a:lnTo>
                  <a:lnTo>
                    <a:pt x="10059" y="7913"/>
                  </a:lnTo>
                  <a:lnTo>
                    <a:pt x="9623" y="7526"/>
                  </a:lnTo>
                  <a:lnTo>
                    <a:pt x="9186" y="7114"/>
                  </a:lnTo>
                  <a:lnTo>
                    <a:pt x="8774" y="6690"/>
                  </a:lnTo>
                  <a:lnTo>
                    <a:pt x="8375" y="6253"/>
                  </a:lnTo>
                  <a:lnTo>
                    <a:pt x="8000" y="5792"/>
                  </a:lnTo>
                  <a:lnTo>
                    <a:pt x="7638" y="5317"/>
                  </a:lnTo>
                  <a:lnTo>
                    <a:pt x="7301" y="4843"/>
                  </a:lnTo>
                  <a:lnTo>
                    <a:pt x="6977" y="4344"/>
                  </a:lnTo>
                  <a:lnTo>
                    <a:pt x="6665" y="3832"/>
                  </a:lnTo>
                  <a:lnTo>
                    <a:pt x="6390" y="3308"/>
                  </a:lnTo>
                  <a:lnTo>
                    <a:pt x="6116" y="2784"/>
                  </a:lnTo>
                  <a:lnTo>
                    <a:pt x="5879" y="2247"/>
                  </a:lnTo>
                  <a:lnTo>
                    <a:pt x="5654" y="1698"/>
                  </a:lnTo>
                  <a:lnTo>
                    <a:pt x="5454" y="1137"/>
                  </a:lnTo>
                  <a:lnTo>
                    <a:pt x="5267" y="575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5188540" y="2524901"/>
              <a:ext cx="1724087" cy="1588619"/>
            </a:xfrm>
            <a:custGeom>
              <a:avLst/>
              <a:gdLst/>
              <a:ahLst/>
              <a:cxnLst/>
              <a:rect l="l" t="t" r="r" b="b"/>
              <a:pathLst>
                <a:path w="37328" h="34395" extrusionOk="0">
                  <a:moveTo>
                    <a:pt x="4917" y="0"/>
                  </a:moveTo>
                  <a:lnTo>
                    <a:pt x="4868" y="587"/>
                  </a:lnTo>
                  <a:lnTo>
                    <a:pt x="4793" y="1273"/>
                  </a:lnTo>
                  <a:lnTo>
                    <a:pt x="4768" y="1722"/>
                  </a:lnTo>
                  <a:lnTo>
                    <a:pt x="4755" y="2221"/>
                  </a:lnTo>
                  <a:lnTo>
                    <a:pt x="4743" y="2783"/>
                  </a:lnTo>
                  <a:lnTo>
                    <a:pt x="4755" y="3395"/>
                  </a:lnTo>
                  <a:lnTo>
                    <a:pt x="4755" y="3731"/>
                  </a:lnTo>
                  <a:lnTo>
                    <a:pt x="4768" y="4068"/>
                  </a:lnTo>
                  <a:lnTo>
                    <a:pt x="4830" y="4792"/>
                  </a:lnTo>
                  <a:lnTo>
                    <a:pt x="4855" y="5167"/>
                  </a:lnTo>
                  <a:lnTo>
                    <a:pt x="4893" y="5554"/>
                  </a:lnTo>
                  <a:lnTo>
                    <a:pt x="4992" y="6365"/>
                  </a:lnTo>
                  <a:lnTo>
                    <a:pt x="5117" y="7213"/>
                  </a:lnTo>
                  <a:lnTo>
                    <a:pt x="5279" y="8099"/>
                  </a:lnTo>
                  <a:lnTo>
                    <a:pt x="5492" y="9010"/>
                  </a:lnTo>
                  <a:lnTo>
                    <a:pt x="5604" y="9485"/>
                  </a:lnTo>
                  <a:lnTo>
                    <a:pt x="5729" y="9959"/>
                  </a:lnTo>
                  <a:lnTo>
                    <a:pt x="5866" y="10446"/>
                  </a:lnTo>
                  <a:lnTo>
                    <a:pt x="6016" y="10932"/>
                  </a:lnTo>
                  <a:lnTo>
                    <a:pt x="6178" y="11431"/>
                  </a:lnTo>
                  <a:lnTo>
                    <a:pt x="6353" y="11918"/>
                  </a:lnTo>
                  <a:lnTo>
                    <a:pt x="6540" y="12417"/>
                  </a:lnTo>
                  <a:lnTo>
                    <a:pt x="6740" y="12929"/>
                  </a:lnTo>
                  <a:lnTo>
                    <a:pt x="6952" y="13441"/>
                  </a:lnTo>
                  <a:lnTo>
                    <a:pt x="7164" y="13940"/>
                  </a:lnTo>
                  <a:lnTo>
                    <a:pt x="7401" y="14452"/>
                  </a:lnTo>
                  <a:lnTo>
                    <a:pt x="7651" y="14963"/>
                  </a:lnTo>
                  <a:lnTo>
                    <a:pt x="7913" y="15475"/>
                  </a:lnTo>
                  <a:lnTo>
                    <a:pt x="8187" y="15987"/>
                  </a:lnTo>
                  <a:lnTo>
                    <a:pt x="8412" y="16386"/>
                  </a:lnTo>
                  <a:lnTo>
                    <a:pt x="8412" y="16398"/>
                  </a:lnTo>
                  <a:lnTo>
                    <a:pt x="8399" y="16411"/>
                  </a:lnTo>
                  <a:lnTo>
                    <a:pt x="8349" y="16411"/>
                  </a:lnTo>
                  <a:lnTo>
                    <a:pt x="8100" y="16386"/>
                  </a:lnTo>
                  <a:lnTo>
                    <a:pt x="7700" y="16311"/>
                  </a:lnTo>
                  <a:lnTo>
                    <a:pt x="7189" y="16199"/>
                  </a:lnTo>
                  <a:lnTo>
                    <a:pt x="6565" y="16036"/>
                  </a:lnTo>
                  <a:lnTo>
                    <a:pt x="5866" y="15849"/>
                  </a:lnTo>
                  <a:lnTo>
                    <a:pt x="5105" y="15612"/>
                  </a:lnTo>
                  <a:lnTo>
                    <a:pt x="4331" y="15350"/>
                  </a:lnTo>
                  <a:lnTo>
                    <a:pt x="3932" y="15213"/>
                  </a:lnTo>
                  <a:lnTo>
                    <a:pt x="3545" y="15063"/>
                  </a:lnTo>
                  <a:lnTo>
                    <a:pt x="3158" y="14913"/>
                  </a:lnTo>
                  <a:lnTo>
                    <a:pt x="2783" y="14751"/>
                  </a:lnTo>
                  <a:lnTo>
                    <a:pt x="2409" y="14576"/>
                  </a:lnTo>
                  <a:lnTo>
                    <a:pt x="2060" y="14402"/>
                  </a:lnTo>
                  <a:lnTo>
                    <a:pt x="1723" y="14227"/>
                  </a:lnTo>
                  <a:lnTo>
                    <a:pt x="1411" y="14040"/>
                  </a:lnTo>
                  <a:lnTo>
                    <a:pt x="1124" y="13853"/>
                  </a:lnTo>
                  <a:lnTo>
                    <a:pt x="849" y="13653"/>
                  </a:lnTo>
                  <a:lnTo>
                    <a:pt x="624" y="13453"/>
                  </a:lnTo>
                  <a:lnTo>
                    <a:pt x="412" y="13254"/>
                  </a:lnTo>
                  <a:lnTo>
                    <a:pt x="325" y="13141"/>
                  </a:lnTo>
                  <a:lnTo>
                    <a:pt x="250" y="13041"/>
                  </a:lnTo>
                  <a:lnTo>
                    <a:pt x="188" y="12942"/>
                  </a:lnTo>
                  <a:lnTo>
                    <a:pt x="125" y="12829"/>
                  </a:lnTo>
                  <a:lnTo>
                    <a:pt x="75" y="12729"/>
                  </a:lnTo>
                  <a:lnTo>
                    <a:pt x="38" y="12617"/>
                  </a:lnTo>
                  <a:lnTo>
                    <a:pt x="13" y="12517"/>
                  </a:lnTo>
                  <a:lnTo>
                    <a:pt x="0" y="12405"/>
                  </a:lnTo>
                  <a:lnTo>
                    <a:pt x="13" y="12617"/>
                  </a:lnTo>
                  <a:lnTo>
                    <a:pt x="38" y="12829"/>
                  </a:lnTo>
                  <a:lnTo>
                    <a:pt x="75" y="13029"/>
                  </a:lnTo>
                  <a:lnTo>
                    <a:pt x="125" y="13229"/>
                  </a:lnTo>
                  <a:lnTo>
                    <a:pt x="200" y="13416"/>
                  </a:lnTo>
                  <a:lnTo>
                    <a:pt x="275" y="13615"/>
                  </a:lnTo>
                  <a:lnTo>
                    <a:pt x="362" y="13803"/>
                  </a:lnTo>
                  <a:lnTo>
                    <a:pt x="462" y="13990"/>
                  </a:lnTo>
                  <a:lnTo>
                    <a:pt x="574" y="14165"/>
                  </a:lnTo>
                  <a:lnTo>
                    <a:pt x="699" y="14339"/>
                  </a:lnTo>
                  <a:lnTo>
                    <a:pt x="824" y="14514"/>
                  </a:lnTo>
                  <a:lnTo>
                    <a:pt x="961" y="14689"/>
                  </a:lnTo>
                  <a:lnTo>
                    <a:pt x="1111" y="14851"/>
                  </a:lnTo>
                  <a:lnTo>
                    <a:pt x="1273" y="15013"/>
                  </a:lnTo>
                  <a:lnTo>
                    <a:pt x="1436" y="15175"/>
                  </a:lnTo>
                  <a:lnTo>
                    <a:pt x="1610" y="15325"/>
                  </a:lnTo>
                  <a:lnTo>
                    <a:pt x="1985" y="15625"/>
                  </a:lnTo>
                  <a:lnTo>
                    <a:pt x="2372" y="15912"/>
                  </a:lnTo>
                  <a:lnTo>
                    <a:pt x="2783" y="16186"/>
                  </a:lnTo>
                  <a:lnTo>
                    <a:pt x="3220" y="16448"/>
                  </a:lnTo>
                  <a:lnTo>
                    <a:pt x="3669" y="16685"/>
                  </a:lnTo>
                  <a:lnTo>
                    <a:pt x="4119" y="16923"/>
                  </a:lnTo>
                  <a:lnTo>
                    <a:pt x="4593" y="17147"/>
                  </a:lnTo>
                  <a:lnTo>
                    <a:pt x="5055" y="17347"/>
                  </a:lnTo>
                  <a:lnTo>
                    <a:pt x="5529" y="17547"/>
                  </a:lnTo>
                  <a:lnTo>
                    <a:pt x="5991" y="17721"/>
                  </a:lnTo>
                  <a:lnTo>
                    <a:pt x="6452" y="17896"/>
                  </a:lnTo>
                  <a:lnTo>
                    <a:pt x="6902" y="18058"/>
                  </a:lnTo>
                  <a:lnTo>
                    <a:pt x="7750" y="18333"/>
                  </a:lnTo>
                  <a:lnTo>
                    <a:pt x="8524" y="18570"/>
                  </a:lnTo>
                  <a:lnTo>
                    <a:pt x="9685" y="18919"/>
                  </a:lnTo>
                  <a:lnTo>
                    <a:pt x="10034" y="19032"/>
                  </a:lnTo>
                  <a:lnTo>
                    <a:pt x="10134" y="19069"/>
                  </a:lnTo>
                  <a:lnTo>
                    <a:pt x="10184" y="19107"/>
                  </a:lnTo>
                  <a:lnTo>
                    <a:pt x="10508" y="19531"/>
                  </a:lnTo>
                  <a:lnTo>
                    <a:pt x="10845" y="19955"/>
                  </a:lnTo>
                  <a:lnTo>
                    <a:pt x="11232" y="20429"/>
                  </a:lnTo>
                  <a:lnTo>
                    <a:pt x="11632" y="20904"/>
                  </a:lnTo>
                  <a:lnTo>
                    <a:pt x="12043" y="21365"/>
                  </a:lnTo>
                  <a:lnTo>
                    <a:pt x="12455" y="21815"/>
                  </a:lnTo>
                  <a:lnTo>
                    <a:pt x="12892" y="22251"/>
                  </a:lnTo>
                  <a:lnTo>
                    <a:pt x="13329" y="22688"/>
                  </a:lnTo>
                  <a:lnTo>
                    <a:pt x="13766" y="23125"/>
                  </a:lnTo>
                  <a:lnTo>
                    <a:pt x="14215" y="23549"/>
                  </a:lnTo>
                  <a:lnTo>
                    <a:pt x="14664" y="23949"/>
                  </a:lnTo>
                  <a:lnTo>
                    <a:pt x="15126" y="24360"/>
                  </a:lnTo>
                  <a:lnTo>
                    <a:pt x="16062" y="25147"/>
                  </a:lnTo>
                  <a:lnTo>
                    <a:pt x="17010" y="25908"/>
                  </a:lnTo>
                  <a:lnTo>
                    <a:pt x="17946" y="26657"/>
                  </a:lnTo>
                  <a:lnTo>
                    <a:pt x="18396" y="26994"/>
                  </a:lnTo>
                  <a:lnTo>
                    <a:pt x="18832" y="27318"/>
                  </a:lnTo>
                  <a:lnTo>
                    <a:pt x="19269" y="27643"/>
                  </a:lnTo>
                  <a:lnTo>
                    <a:pt x="19719" y="27955"/>
                  </a:lnTo>
                  <a:lnTo>
                    <a:pt x="19731" y="27967"/>
                  </a:lnTo>
                  <a:lnTo>
                    <a:pt x="19719" y="27980"/>
                  </a:lnTo>
                  <a:lnTo>
                    <a:pt x="19669" y="28017"/>
                  </a:lnTo>
                  <a:lnTo>
                    <a:pt x="19569" y="28054"/>
                  </a:lnTo>
                  <a:lnTo>
                    <a:pt x="19419" y="28104"/>
                  </a:lnTo>
                  <a:lnTo>
                    <a:pt x="18970" y="28217"/>
                  </a:lnTo>
                  <a:lnTo>
                    <a:pt x="18358" y="28342"/>
                  </a:lnTo>
                  <a:lnTo>
                    <a:pt x="17597" y="28479"/>
                  </a:lnTo>
                  <a:lnTo>
                    <a:pt x="16686" y="28629"/>
                  </a:lnTo>
                  <a:lnTo>
                    <a:pt x="15675" y="28778"/>
                  </a:lnTo>
                  <a:lnTo>
                    <a:pt x="14564" y="28928"/>
                  </a:lnTo>
                  <a:lnTo>
                    <a:pt x="13379" y="29053"/>
                  </a:lnTo>
                  <a:lnTo>
                    <a:pt x="12118" y="29178"/>
                  </a:lnTo>
                  <a:lnTo>
                    <a:pt x="10833" y="29265"/>
                  </a:lnTo>
                  <a:lnTo>
                    <a:pt x="10171" y="29302"/>
                  </a:lnTo>
                  <a:lnTo>
                    <a:pt x="9523" y="29327"/>
                  </a:lnTo>
                  <a:lnTo>
                    <a:pt x="8861" y="29352"/>
                  </a:lnTo>
                  <a:lnTo>
                    <a:pt x="8200" y="29365"/>
                  </a:lnTo>
                  <a:lnTo>
                    <a:pt x="7551" y="29365"/>
                  </a:lnTo>
                  <a:lnTo>
                    <a:pt x="6902" y="29352"/>
                  </a:lnTo>
                  <a:lnTo>
                    <a:pt x="6253" y="29340"/>
                  </a:lnTo>
                  <a:lnTo>
                    <a:pt x="5629" y="29302"/>
                  </a:lnTo>
                  <a:lnTo>
                    <a:pt x="5005" y="29253"/>
                  </a:lnTo>
                  <a:lnTo>
                    <a:pt x="4406" y="29203"/>
                  </a:lnTo>
                  <a:lnTo>
                    <a:pt x="4830" y="29365"/>
                  </a:lnTo>
                  <a:lnTo>
                    <a:pt x="5267" y="29515"/>
                  </a:lnTo>
                  <a:lnTo>
                    <a:pt x="5691" y="29664"/>
                  </a:lnTo>
                  <a:lnTo>
                    <a:pt x="6128" y="29802"/>
                  </a:lnTo>
                  <a:lnTo>
                    <a:pt x="6552" y="29926"/>
                  </a:lnTo>
                  <a:lnTo>
                    <a:pt x="6977" y="30051"/>
                  </a:lnTo>
                  <a:lnTo>
                    <a:pt x="7401" y="30164"/>
                  </a:lnTo>
                  <a:lnTo>
                    <a:pt x="7825" y="30263"/>
                  </a:lnTo>
                  <a:lnTo>
                    <a:pt x="8649" y="30438"/>
                  </a:lnTo>
                  <a:lnTo>
                    <a:pt x="9485" y="30588"/>
                  </a:lnTo>
                  <a:lnTo>
                    <a:pt x="10296" y="30713"/>
                  </a:lnTo>
                  <a:lnTo>
                    <a:pt x="11095" y="30812"/>
                  </a:lnTo>
                  <a:lnTo>
                    <a:pt x="11881" y="30875"/>
                  </a:lnTo>
                  <a:lnTo>
                    <a:pt x="12655" y="30925"/>
                  </a:lnTo>
                  <a:lnTo>
                    <a:pt x="13404" y="30950"/>
                  </a:lnTo>
                  <a:lnTo>
                    <a:pt x="14128" y="30950"/>
                  </a:lnTo>
                  <a:lnTo>
                    <a:pt x="14851" y="30937"/>
                  </a:lnTo>
                  <a:lnTo>
                    <a:pt x="15538" y="30912"/>
                  </a:lnTo>
                  <a:lnTo>
                    <a:pt x="16199" y="30862"/>
                  </a:lnTo>
                  <a:lnTo>
                    <a:pt x="16848" y="30812"/>
                  </a:lnTo>
                  <a:lnTo>
                    <a:pt x="17460" y="30750"/>
                  </a:lnTo>
                  <a:lnTo>
                    <a:pt x="18046" y="30675"/>
                  </a:lnTo>
                  <a:lnTo>
                    <a:pt x="18608" y="30588"/>
                  </a:lnTo>
                  <a:lnTo>
                    <a:pt x="19132" y="30513"/>
                  </a:lnTo>
                  <a:lnTo>
                    <a:pt x="19631" y="30426"/>
                  </a:lnTo>
                  <a:lnTo>
                    <a:pt x="20093" y="30326"/>
                  </a:lnTo>
                  <a:lnTo>
                    <a:pt x="20917" y="30164"/>
                  </a:lnTo>
                  <a:lnTo>
                    <a:pt x="21578" y="30001"/>
                  </a:lnTo>
                  <a:lnTo>
                    <a:pt x="22090" y="29889"/>
                  </a:lnTo>
                  <a:lnTo>
                    <a:pt x="22414" y="29814"/>
                  </a:lnTo>
                  <a:lnTo>
                    <a:pt x="22514" y="29802"/>
                  </a:lnTo>
                  <a:lnTo>
                    <a:pt x="22564" y="29802"/>
                  </a:lnTo>
                  <a:lnTo>
                    <a:pt x="23350" y="30263"/>
                  </a:lnTo>
                  <a:lnTo>
                    <a:pt x="24136" y="30700"/>
                  </a:lnTo>
                  <a:lnTo>
                    <a:pt x="24923" y="31112"/>
                  </a:lnTo>
                  <a:lnTo>
                    <a:pt x="25696" y="31486"/>
                  </a:lnTo>
                  <a:lnTo>
                    <a:pt x="26158" y="31724"/>
                  </a:lnTo>
                  <a:lnTo>
                    <a:pt x="26632" y="31936"/>
                  </a:lnTo>
                  <a:lnTo>
                    <a:pt x="27094" y="32135"/>
                  </a:lnTo>
                  <a:lnTo>
                    <a:pt x="27556" y="32335"/>
                  </a:lnTo>
                  <a:lnTo>
                    <a:pt x="28018" y="32510"/>
                  </a:lnTo>
                  <a:lnTo>
                    <a:pt x="28467" y="32684"/>
                  </a:lnTo>
                  <a:lnTo>
                    <a:pt x="29353" y="32996"/>
                  </a:lnTo>
                  <a:lnTo>
                    <a:pt x="29790" y="33146"/>
                  </a:lnTo>
                  <a:lnTo>
                    <a:pt x="30214" y="33283"/>
                  </a:lnTo>
                  <a:lnTo>
                    <a:pt x="31038" y="33521"/>
                  </a:lnTo>
                  <a:lnTo>
                    <a:pt x="31824" y="33720"/>
                  </a:lnTo>
                  <a:lnTo>
                    <a:pt x="32573" y="33895"/>
                  </a:lnTo>
                  <a:lnTo>
                    <a:pt x="32935" y="33970"/>
                  </a:lnTo>
                  <a:lnTo>
                    <a:pt x="33284" y="34032"/>
                  </a:lnTo>
                  <a:lnTo>
                    <a:pt x="33945" y="34132"/>
                  </a:lnTo>
                  <a:lnTo>
                    <a:pt x="34257" y="34182"/>
                  </a:lnTo>
                  <a:lnTo>
                    <a:pt x="34557" y="34232"/>
                  </a:lnTo>
                  <a:lnTo>
                    <a:pt x="35106" y="34282"/>
                  </a:lnTo>
                  <a:lnTo>
                    <a:pt x="35605" y="34332"/>
                  </a:lnTo>
                  <a:lnTo>
                    <a:pt x="36055" y="34357"/>
                  </a:lnTo>
                  <a:lnTo>
                    <a:pt x="36753" y="34382"/>
                  </a:lnTo>
                  <a:lnTo>
                    <a:pt x="37328" y="34394"/>
                  </a:lnTo>
                  <a:lnTo>
                    <a:pt x="36766" y="34282"/>
                  </a:lnTo>
                  <a:lnTo>
                    <a:pt x="36080" y="34132"/>
                  </a:lnTo>
                  <a:lnTo>
                    <a:pt x="35655" y="34032"/>
                  </a:lnTo>
                  <a:lnTo>
                    <a:pt x="35181" y="33907"/>
                  </a:lnTo>
                  <a:lnTo>
                    <a:pt x="34644" y="33770"/>
                  </a:lnTo>
                  <a:lnTo>
                    <a:pt x="34357" y="33695"/>
                  </a:lnTo>
                  <a:lnTo>
                    <a:pt x="34058" y="33608"/>
                  </a:lnTo>
                  <a:lnTo>
                    <a:pt x="33434" y="33408"/>
                  </a:lnTo>
                  <a:lnTo>
                    <a:pt x="33109" y="33308"/>
                  </a:lnTo>
                  <a:lnTo>
                    <a:pt x="32772" y="33196"/>
                  </a:lnTo>
                  <a:lnTo>
                    <a:pt x="32061" y="32947"/>
                  </a:lnTo>
                  <a:lnTo>
                    <a:pt x="31699" y="32809"/>
                  </a:lnTo>
                  <a:lnTo>
                    <a:pt x="31325" y="32647"/>
                  </a:lnTo>
                  <a:lnTo>
                    <a:pt x="30938" y="32497"/>
                  </a:lnTo>
                  <a:lnTo>
                    <a:pt x="30551" y="32335"/>
                  </a:lnTo>
                  <a:lnTo>
                    <a:pt x="29752" y="31986"/>
                  </a:lnTo>
                  <a:lnTo>
                    <a:pt x="28929" y="31599"/>
                  </a:lnTo>
                  <a:lnTo>
                    <a:pt x="28092" y="31187"/>
                  </a:lnTo>
                  <a:lnTo>
                    <a:pt x="27231" y="30725"/>
                  </a:lnTo>
                  <a:lnTo>
                    <a:pt x="26358" y="30238"/>
                  </a:lnTo>
                  <a:lnTo>
                    <a:pt x="25459" y="29714"/>
                  </a:lnTo>
                  <a:lnTo>
                    <a:pt x="24561" y="29165"/>
                  </a:lnTo>
                  <a:lnTo>
                    <a:pt x="23662" y="28566"/>
                  </a:lnTo>
                  <a:lnTo>
                    <a:pt x="22751" y="27955"/>
                  </a:lnTo>
                  <a:lnTo>
                    <a:pt x="22289" y="27643"/>
                  </a:lnTo>
                  <a:lnTo>
                    <a:pt x="21828" y="27306"/>
                  </a:lnTo>
                  <a:lnTo>
                    <a:pt x="20917" y="26632"/>
                  </a:lnTo>
                  <a:lnTo>
                    <a:pt x="20006" y="25933"/>
                  </a:lnTo>
                  <a:lnTo>
                    <a:pt x="19095" y="25222"/>
                  </a:lnTo>
                  <a:lnTo>
                    <a:pt x="18046" y="24373"/>
                  </a:lnTo>
                  <a:lnTo>
                    <a:pt x="17035" y="23512"/>
                  </a:lnTo>
                  <a:lnTo>
                    <a:pt x="16998" y="23462"/>
                  </a:lnTo>
                  <a:lnTo>
                    <a:pt x="16973" y="23387"/>
                  </a:lnTo>
                  <a:lnTo>
                    <a:pt x="16960" y="23275"/>
                  </a:lnTo>
                  <a:lnTo>
                    <a:pt x="16936" y="23137"/>
                  </a:lnTo>
                  <a:lnTo>
                    <a:pt x="16911" y="22776"/>
                  </a:lnTo>
                  <a:lnTo>
                    <a:pt x="16873" y="22289"/>
                  </a:lnTo>
                  <a:lnTo>
                    <a:pt x="16823" y="21702"/>
                  </a:lnTo>
                  <a:lnTo>
                    <a:pt x="16748" y="21003"/>
                  </a:lnTo>
                  <a:lnTo>
                    <a:pt x="16648" y="20217"/>
                  </a:lnTo>
                  <a:lnTo>
                    <a:pt x="16586" y="19793"/>
                  </a:lnTo>
                  <a:lnTo>
                    <a:pt x="16511" y="19344"/>
                  </a:lnTo>
                  <a:lnTo>
                    <a:pt x="16424" y="18882"/>
                  </a:lnTo>
                  <a:lnTo>
                    <a:pt x="16324" y="18395"/>
                  </a:lnTo>
                  <a:lnTo>
                    <a:pt x="16212" y="17883"/>
                  </a:lnTo>
                  <a:lnTo>
                    <a:pt x="16074" y="17359"/>
                  </a:lnTo>
                  <a:lnTo>
                    <a:pt x="15937" y="16823"/>
                  </a:lnTo>
                  <a:lnTo>
                    <a:pt x="15775" y="16261"/>
                  </a:lnTo>
                  <a:lnTo>
                    <a:pt x="15588" y="15700"/>
                  </a:lnTo>
                  <a:lnTo>
                    <a:pt x="15388" y="15113"/>
                  </a:lnTo>
                  <a:lnTo>
                    <a:pt x="15163" y="14514"/>
                  </a:lnTo>
                  <a:lnTo>
                    <a:pt x="14914" y="13902"/>
                  </a:lnTo>
                  <a:lnTo>
                    <a:pt x="14639" y="13278"/>
                  </a:lnTo>
                  <a:lnTo>
                    <a:pt x="14352" y="12642"/>
                  </a:lnTo>
                  <a:lnTo>
                    <a:pt x="14028" y="11993"/>
                  </a:lnTo>
                  <a:lnTo>
                    <a:pt x="13678" y="11344"/>
                  </a:lnTo>
                  <a:lnTo>
                    <a:pt x="13304" y="10683"/>
                  </a:lnTo>
                  <a:lnTo>
                    <a:pt x="12905" y="10009"/>
                  </a:lnTo>
                  <a:lnTo>
                    <a:pt x="13142" y="10758"/>
                  </a:lnTo>
                  <a:lnTo>
                    <a:pt x="13366" y="11481"/>
                  </a:lnTo>
                  <a:lnTo>
                    <a:pt x="13566" y="12180"/>
                  </a:lnTo>
                  <a:lnTo>
                    <a:pt x="13753" y="12842"/>
                  </a:lnTo>
                  <a:lnTo>
                    <a:pt x="13915" y="13491"/>
                  </a:lnTo>
                  <a:lnTo>
                    <a:pt x="14078" y="14102"/>
                  </a:lnTo>
                  <a:lnTo>
                    <a:pt x="14202" y="14689"/>
                  </a:lnTo>
                  <a:lnTo>
                    <a:pt x="14327" y="15263"/>
                  </a:lnTo>
                  <a:lnTo>
                    <a:pt x="14440" y="15799"/>
                  </a:lnTo>
                  <a:lnTo>
                    <a:pt x="14539" y="16299"/>
                  </a:lnTo>
                  <a:lnTo>
                    <a:pt x="14614" y="16785"/>
                  </a:lnTo>
                  <a:lnTo>
                    <a:pt x="14689" y="17247"/>
                  </a:lnTo>
                  <a:lnTo>
                    <a:pt x="14752" y="17684"/>
                  </a:lnTo>
                  <a:lnTo>
                    <a:pt x="14801" y="18096"/>
                  </a:lnTo>
                  <a:lnTo>
                    <a:pt x="14864" y="18832"/>
                  </a:lnTo>
                  <a:lnTo>
                    <a:pt x="14901" y="19481"/>
                  </a:lnTo>
                  <a:lnTo>
                    <a:pt x="14901" y="20030"/>
                  </a:lnTo>
                  <a:lnTo>
                    <a:pt x="14889" y="20479"/>
                  </a:lnTo>
                  <a:lnTo>
                    <a:pt x="14851" y="20829"/>
                  </a:lnTo>
                  <a:lnTo>
                    <a:pt x="14801" y="21091"/>
                  </a:lnTo>
                  <a:lnTo>
                    <a:pt x="14777" y="21191"/>
                  </a:lnTo>
                  <a:lnTo>
                    <a:pt x="14739" y="21266"/>
                  </a:lnTo>
                  <a:lnTo>
                    <a:pt x="14714" y="21315"/>
                  </a:lnTo>
                  <a:lnTo>
                    <a:pt x="14689" y="21353"/>
                  </a:lnTo>
                  <a:lnTo>
                    <a:pt x="14652" y="21353"/>
                  </a:lnTo>
                  <a:lnTo>
                    <a:pt x="14627" y="21340"/>
                  </a:lnTo>
                  <a:lnTo>
                    <a:pt x="14003" y="20729"/>
                  </a:lnTo>
                  <a:lnTo>
                    <a:pt x="13391" y="20105"/>
                  </a:lnTo>
                  <a:lnTo>
                    <a:pt x="12817" y="19456"/>
                  </a:lnTo>
                  <a:lnTo>
                    <a:pt x="12530" y="19131"/>
                  </a:lnTo>
                  <a:lnTo>
                    <a:pt x="12256" y="18795"/>
                  </a:lnTo>
                  <a:lnTo>
                    <a:pt x="11894" y="18358"/>
                  </a:lnTo>
                  <a:lnTo>
                    <a:pt x="11544" y="17908"/>
                  </a:lnTo>
                  <a:lnTo>
                    <a:pt x="11195" y="17459"/>
                  </a:lnTo>
                  <a:lnTo>
                    <a:pt x="10858" y="16997"/>
                  </a:lnTo>
                  <a:lnTo>
                    <a:pt x="10533" y="16548"/>
                  </a:lnTo>
                  <a:lnTo>
                    <a:pt x="10221" y="16086"/>
                  </a:lnTo>
                  <a:lnTo>
                    <a:pt x="9909" y="15625"/>
                  </a:lnTo>
                  <a:lnTo>
                    <a:pt x="9622" y="15150"/>
                  </a:lnTo>
                  <a:lnTo>
                    <a:pt x="9348" y="14676"/>
                  </a:lnTo>
                  <a:lnTo>
                    <a:pt x="9073" y="14214"/>
                  </a:lnTo>
                  <a:lnTo>
                    <a:pt x="8811" y="13740"/>
                  </a:lnTo>
                  <a:lnTo>
                    <a:pt x="8562" y="13266"/>
                  </a:lnTo>
                  <a:lnTo>
                    <a:pt x="8324" y="12804"/>
                  </a:lnTo>
                  <a:lnTo>
                    <a:pt x="8100" y="12330"/>
                  </a:lnTo>
                  <a:lnTo>
                    <a:pt x="7875" y="11868"/>
                  </a:lnTo>
                  <a:lnTo>
                    <a:pt x="7663" y="11407"/>
                  </a:lnTo>
                  <a:lnTo>
                    <a:pt x="7463" y="10945"/>
                  </a:lnTo>
                  <a:lnTo>
                    <a:pt x="7276" y="10483"/>
                  </a:lnTo>
                  <a:lnTo>
                    <a:pt x="7101" y="10021"/>
                  </a:lnTo>
                  <a:lnTo>
                    <a:pt x="6927" y="9572"/>
                  </a:lnTo>
                  <a:lnTo>
                    <a:pt x="6615" y="8686"/>
                  </a:lnTo>
                  <a:lnTo>
                    <a:pt x="6328" y="7825"/>
                  </a:lnTo>
                  <a:lnTo>
                    <a:pt x="6091" y="6989"/>
                  </a:lnTo>
                  <a:lnTo>
                    <a:pt x="5878" y="6190"/>
                  </a:lnTo>
                  <a:lnTo>
                    <a:pt x="5691" y="5416"/>
                  </a:lnTo>
                  <a:lnTo>
                    <a:pt x="5616" y="5054"/>
                  </a:lnTo>
                  <a:lnTo>
                    <a:pt x="5541" y="4692"/>
                  </a:lnTo>
                  <a:lnTo>
                    <a:pt x="5467" y="4343"/>
                  </a:lnTo>
                  <a:lnTo>
                    <a:pt x="5404" y="3994"/>
                  </a:lnTo>
                  <a:lnTo>
                    <a:pt x="5304" y="3345"/>
                  </a:lnTo>
                  <a:lnTo>
                    <a:pt x="5205" y="2758"/>
                  </a:lnTo>
                  <a:lnTo>
                    <a:pt x="5130" y="2209"/>
                  </a:lnTo>
                  <a:lnTo>
                    <a:pt x="5030" y="1273"/>
                  </a:lnTo>
                  <a:lnTo>
                    <a:pt x="4967" y="587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31"/>
          <p:cNvGrpSpPr/>
          <p:nvPr/>
        </p:nvGrpSpPr>
        <p:grpSpPr>
          <a:xfrm>
            <a:off x="6673323" y="1610486"/>
            <a:ext cx="1004938" cy="2102963"/>
            <a:chOff x="6270354" y="1656871"/>
            <a:chExt cx="1064714" cy="2163884"/>
          </a:xfrm>
        </p:grpSpPr>
        <p:sp>
          <p:nvSpPr>
            <p:cNvPr id="273" name="Google Shape;273;p31"/>
            <p:cNvSpPr/>
            <p:nvPr/>
          </p:nvSpPr>
          <p:spPr>
            <a:xfrm>
              <a:off x="6270354" y="1656871"/>
              <a:ext cx="1064714" cy="2163884"/>
            </a:xfrm>
            <a:custGeom>
              <a:avLst/>
              <a:gdLst/>
              <a:ahLst/>
              <a:cxnLst/>
              <a:rect l="l" t="t" r="r" b="b"/>
              <a:pathLst>
                <a:path w="23052" h="46850" extrusionOk="0">
                  <a:moveTo>
                    <a:pt x="11520" y="1"/>
                  </a:moveTo>
                  <a:lnTo>
                    <a:pt x="10933" y="13"/>
                  </a:lnTo>
                  <a:lnTo>
                    <a:pt x="10347" y="26"/>
                  </a:lnTo>
                  <a:lnTo>
                    <a:pt x="9760" y="63"/>
                  </a:lnTo>
                  <a:lnTo>
                    <a:pt x="9186" y="113"/>
                  </a:lnTo>
                  <a:lnTo>
                    <a:pt x="8637" y="176"/>
                  </a:lnTo>
                  <a:lnTo>
                    <a:pt x="8088" y="238"/>
                  </a:lnTo>
                  <a:lnTo>
                    <a:pt x="7551" y="325"/>
                  </a:lnTo>
                  <a:lnTo>
                    <a:pt x="7027" y="425"/>
                  </a:lnTo>
                  <a:lnTo>
                    <a:pt x="6515" y="525"/>
                  </a:lnTo>
                  <a:lnTo>
                    <a:pt x="6016" y="650"/>
                  </a:lnTo>
                  <a:lnTo>
                    <a:pt x="5529" y="775"/>
                  </a:lnTo>
                  <a:lnTo>
                    <a:pt x="5068" y="912"/>
                  </a:lnTo>
                  <a:lnTo>
                    <a:pt x="4618" y="1062"/>
                  </a:lnTo>
                  <a:lnTo>
                    <a:pt x="4182" y="1224"/>
                  </a:lnTo>
                  <a:lnTo>
                    <a:pt x="3757" y="1386"/>
                  </a:lnTo>
                  <a:lnTo>
                    <a:pt x="3358" y="1561"/>
                  </a:lnTo>
                  <a:lnTo>
                    <a:pt x="2984" y="1748"/>
                  </a:lnTo>
                  <a:lnTo>
                    <a:pt x="2622" y="1935"/>
                  </a:lnTo>
                  <a:lnTo>
                    <a:pt x="2285" y="2147"/>
                  </a:lnTo>
                  <a:lnTo>
                    <a:pt x="1960" y="2347"/>
                  </a:lnTo>
                  <a:lnTo>
                    <a:pt x="1661" y="2572"/>
                  </a:lnTo>
                  <a:lnTo>
                    <a:pt x="1386" y="2796"/>
                  </a:lnTo>
                  <a:lnTo>
                    <a:pt x="1136" y="3021"/>
                  </a:lnTo>
                  <a:lnTo>
                    <a:pt x="899" y="3258"/>
                  </a:lnTo>
                  <a:lnTo>
                    <a:pt x="700" y="3495"/>
                  </a:lnTo>
                  <a:lnTo>
                    <a:pt x="512" y="3745"/>
                  </a:lnTo>
                  <a:lnTo>
                    <a:pt x="363" y="3994"/>
                  </a:lnTo>
                  <a:lnTo>
                    <a:pt x="238" y="4256"/>
                  </a:lnTo>
                  <a:lnTo>
                    <a:pt x="138" y="4519"/>
                  </a:lnTo>
                  <a:lnTo>
                    <a:pt x="63" y="4781"/>
                  </a:lnTo>
                  <a:lnTo>
                    <a:pt x="13" y="5055"/>
                  </a:lnTo>
                  <a:lnTo>
                    <a:pt x="1" y="5330"/>
                  </a:lnTo>
                  <a:lnTo>
                    <a:pt x="1" y="41533"/>
                  </a:lnTo>
                  <a:lnTo>
                    <a:pt x="13" y="41808"/>
                  </a:lnTo>
                  <a:lnTo>
                    <a:pt x="63" y="42070"/>
                  </a:lnTo>
                  <a:lnTo>
                    <a:pt x="138" y="42345"/>
                  </a:lnTo>
                  <a:lnTo>
                    <a:pt x="238" y="42607"/>
                  </a:lnTo>
                  <a:lnTo>
                    <a:pt x="363" y="42856"/>
                  </a:lnTo>
                  <a:lnTo>
                    <a:pt x="512" y="43118"/>
                  </a:lnTo>
                  <a:lnTo>
                    <a:pt x="700" y="43355"/>
                  </a:lnTo>
                  <a:lnTo>
                    <a:pt x="899" y="43605"/>
                  </a:lnTo>
                  <a:lnTo>
                    <a:pt x="1136" y="43842"/>
                  </a:lnTo>
                  <a:lnTo>
                    <a:pt x="1386" y="44067"/>
                  </a:lnTo>
                  <a:lnTo>
                    <a:pt x="1661" y="44291"/>
                  </a:lnTo>
                  <a:lnTo>
                    <a:pt x="1960" y="44504"/>
                  </a:lnTo>
                  <a:lnTo>
                    <a:pt x="2285" y="44716"/>
                  </a:lnTo>
                  <a:lnTo>
                    <a:pt x="2622" y="44915"/>
                  </a:lnTo>
                  <a:lnTo>
                    <a:pt x="2984" y="45115"/>
                  </a:lnTo>
                  <a:lnTo>
                    <a:pt x="3358" y="45290"/>
                  </a:lnTo>
                  <a:lnTo>
                    <a:pt x="3757" y="45477"/>
                  </a:lnTo>
                  <a:lnTo>
                    <a:pt x="4182" y="45639"/>
                  </a:lnTo>
                  <a:lnTo>
                    <a:pt x="4618" y="45801"/>
                  </a:lnTo>
                  <a:lnTo>
                    <a:pt x="5068" y="45951"/>
                  </a:lnTo>
                  <a:lnTo>
                    <a:pt x="5529" y="46088"/>
                  </a:lnTo>
                  <a:lnTo>
                    <a:pt x="6016" y="46213"/>
                  </a:lnTo>
                  <a:lnTo>
                    <a:pt x="6515" y="46326"/>
                  </a:lnTo>
                  <a:lnTo>
                    <a:pt x="7027" y="46438"/>
                  </a:lnTo>
                  <a:lnTo>
                    <a:pt x="7551" y="46538"/>
                  </a:lnTo>
                  <a:lnTo>
                    <a:pt x="8088" y="46613"/>
                  </a:lnTo>
                  <a:lnTo>
                    <a:pt x="8637" y="46688"/>
                  </a:lnTo>
                  <a:lnTo>
                    <a:pt x="9186" y="46750"/>
                  </a:lnTo>
                  <a:lnTo>
                    <a:pt x="9760" y="46800"/>
                  </a:lnTo>
                  <a:lnTo>
                    <a:pt x="10347" y="46825"/>
                  </a:lnTo>
                  <a:lnTo>
                    <a:pt x="10933" y="46850"/>
                  </a:lnTo>
                  <a:lnTo>
                    <a:pt x="12119" y="46850"/>
                  </a:lnTo>
                  <a:lnTo>
                    <a:pt x="12705" y="46825"/>
                  </a:lnTo>
                  <a:lnTo>
                    <a:pt x="13292" y="46800"/>
                  </a:lnTo>
                  <a:lnTo>
                    <a:pt x="13853" y="46750"/>
                  </a:lnTo>
                  <a:lnTo>
                    <a:pt x="14415" y="46688"/>
                  </a:lnTo>
                  <a:lnTo>
                    <a:pt x="14964" y="46613"/>
                  </a:lnTo>
                  <a:lnTo>
                    <a:pt x="15501" y="46538"/>
                  </a:lnTo>
                  <a:lnTo>
                    <a:pt x="16025" y="46438"/>
                  </a:lnTo>
                  <a:lnTo>
                    <a:pt x="16537" y="46326"/>
                  </a:lnTo>
                  <a:lnTo>
                    <a:pt x="17036" y="46213"/>
                  </a:lnTo>
                  <a:lnTo>
                    <a:pt x="17522" y="46088"/>
                  </a:lnTo>
                  <a:lnTo>
                    <a:pt x="17984" y="45951"/>
                  </a:lnTo>
                  <a:lnTo>
                    <a:pt x="18433" y="45801"/>
                  </a:lnTo>
                  <a:lnTo>
                    <a:pt x="18870" y="45639"/>
                  </a:lnTo>
                  <a:lnTo>
                    <a:pt x="19282" y="45477"/>
                  </a:lnTo>
                  <a:lnTo>
                    <a:pt x="19681" y="45290"/>
                  </a:lnTo>
                  <a:lnTo>
                    <a:pt x="20068" y="45115"/>
                  </a:lnTo>
                  <a:lnTo>
                    <a:pt x="20430" y="44915"/>
                  </a:lnTo>
                  <a:lnTo>
                    <a:pt x="20767" y="44716"/>
                  </a:lnTo>
                  <a:lnTo>
                    <a:pt x="21092" y="44504"/>
                  </a:lnTo>
                  <a:lnTo>
                    <a:pt x="21391" y="44291"/>
                  </a:lnTo>
                  <a:lnTo>
                    <a:pt x="21666" y="44067"/>
                  </a:lnTo>
                  <a:lnTo>
                    <a:pt x="21915" y="43842"/>
                  </a:lnTo>
                  <a:lnTo>
                    <a:pt x="22152" y="43605"/>
                  </a:lnTo>
                  <a:lnTo>
                    <a:pt x="22352" y="43355"/>
                  </a:lnTo>
                  <a:lnTo>
                    <a:pt x="22539" y="43118"/>
                  </a:lnTo>
                  <a:lnTo>
                    <a:pt x="22689" y="42856"/>
                  </a:lnTo>
                  <a:lnTo>
                    <a:pt x="22814" y="42607"/>
                  </a:lnTo>
                  <a:lnTo>
                    <a:pt x="22914" y="42345"/>
                  </a:lnTo>
                  <a:lnTo>
                    <a:pt x="22989" y="42070"/>
                  </a:lnTo>
                  <a:lnTo>
                    <a:pt x="23039" y="41808"/>
                  </a:lnTo>
                  <a:lnTo>
                    <a:pt x="23051" y="41533"/>
                  </a:lnTo>
                  <a:lnTo>
                    <a:pt x="23051" y="5330"/>
                  </a:lnTo>
                  <a:lnTo>
                    <a:pt x="23039" y="5055"/>
                  </a:lnTo>
                  <a:lnTo>
                    <a:pt x="22989" y="4781"/>
                  </a:lnTo>
                  <a:lnTo>
                    <a:pt x="22914" y="4519"/>
                  </a:lnTo>
                  <a:lnTo>
                    <a:pt x="22814" y="4256"/>
                  </a:lnTo>
                  <a:lnTo>
                    <a:pt x="22689" y="3994"/>
                  </a:lnTo>
                  <a:lnTo>
                    <a:pt x="22539" y="3745"/>
                  </a:lnTo>
                  <a:lnTo>
                    <a:pt x="22352" y="3495"/>
                  </a:lnTo>
                  <a:lnTo>
                    <a:pt x="22152" y="3258"/>
                  </a:lnTo>
                  <a:lnTo>
                    <a:pt x="21915" y="3021"/>
                  </a:lnTo>
                  <a:lnTo>
                    <a:pt x="21666" y="2796"/>
                  </a:lnTo>
                  <a:lnTo>
                    <a:pt x="21391" y="2572"/>
                  </a:lnTo>
                  <a:lnTo>
                    <a:pt x="21092" y="2347"/>
                  </a:lnTo>
                  <a:lnTo>
                    <a:pt x="20767" y="2147"/>
                  </a:lnTo>
                  <a:lnTo>
                    <a:pt x="20430" y="1935"/>
                  </a:lnTo>
                  <a:lnTo>
                    <a:pt x="20068" y="1748"/>
                  </a:lnTo>
                  <a:lnTo>
                    <a:pt x="19681" y="1561"/>
                  </a:lnTo>
                  <a:lnTo>
                    <a:pt x="19282" y="1386"/>
                  </a:lnTo>
                  <a:lnTo>
                    <a:pt x="18870" y="1224"/>
                  </a:lnTo>
                  <a:lnTo>
                    <a:pt x="18433" y="1062"/>
                  </a:lnTo>
                  <a:lnTo>
                    <a:pt x="17984" y="912"/>
                  </a:lnTo>
                  <a:lnTo>
                    <a:pt x="17522" y="775"/>
                  </a:lnTo>
                  <a:lnTo>
                    <a:pt x="17036" y="650"/>
                  </a:lnTo>
                  <a:lnTo>
                    <a:pt x="16537" y="525"/>
                  </a:lnTo>
                  <a:lnTo>
                    <a:pt x="16025" y="425"/>
                  </a:lnTo>
                  <a:lnTo>
                    <a:pt x="15501" y="325"/>
                  </a:lnTo>
                  <a:lnTo>
                    <a:pt x="14964" y="238"/>
                  </a:lnTo>
                  <a:lnTo>
                    <a:pt x="14415" y="176"/>
                  </a:lnTo>
                  <a:lnTo>
                    <a:pt x="13853" y="113"/>
                  </a:lnTo>
                  <a:lnTo>
                    <a:pt x="13292" y="63"/>
                  </a:lnTo>
                  <a:lnTo>
                    <a:pt x="12705" y="26"/>
                  </a:lnTo>
                  <a:lnTo>
                    <a:pt x="12119" y="13"/>
                  </a:lnTo>
                  <a:lnTo>
                    <a:pt x="11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6276127" y="1656871"/>
              <a:ext cx="1047394" cy="492313"/>
            </a:xfrm>
            <a:custGeom>
              <a:avLst/>
              <a:gdLst/>
              <a:ahLst/>
              <a:cxnLst/>
              <a:rect l="l" t="t" r="r" b="b"/>
              <a:pathLst>
                <a:path w="22677" h="10659" extrusionOk="0">
                  <a:moveTo>
                    <a:pt x="11332" y="1"/>
                  </a:moveTo>
                  <a:lnTo>
                    <a:pt x="10746" y="13"/>
                  </a:lnTo>
                  <a:lnTo>
                    <a:pt x="10172" y="26"/>
                  </a:lnTo>
                  <a:lnTo>
                    <a:pt x="9610" y="63"/>
                  </a:lnTo>
                  <a:lnTo>
                    <a:pt x="9048" y="113"/>
                  </a:lnTo>
                  <a:lnTo>
                    <a:pt x="8499" y="176"/>
                  </a:lnTo>
                  <a:lnTo>
                    <a:pt x="7963" y="238"/>
                  </a:lnTo>
                  <a:lnTo>
                    <a:pt x="7439" y="325"/>
                  </a:lnTo>
                  <a:lnTo>
                    <a:pt x="6927" y="425"/>
                  </a:lnTo>
                  <a:lnTo>
                    <a:pt x="6415" y="525"/>
                  </a:lnTo>
                  <a:lnTo>
                    <a:pt x="5929" y="650"/>
                  </a:lnTo>
                  <a:lnTo>
                    <a:pt x="5454" y="775"/>
                  </a:lnTo>
                  <a:lnTo>
                    <a:pt x="4993" y="912"/>
                  </a:lnTo>
                  <a:lnTo>
                    <a:pt x="4556" y="1062"/>
                  </a:lnTo>
                  <a:lnTo>
                    <a:pt x="4119" y="1224"/>
                  </a:lnTo>
                  <a:lnTo>
                    <a:pt x="3707" y="1386"/>
                  </a:lnTo>
                  <a:lnTo>
                    <a:pt x="3320" y="1561"/>
                  </a:lnTo>
                  <a:lnTo>
                    <a:pt x="2946" y="1748"/>
                  </a:lnTo>
                  <a:lnTo>
                    <a:pt x="2584" y="1935"/>
                  </a:lnTo>
                  <a:lnTo>
                    <a:pt x="2247" y="2147"/>
                  </a:lnTo>
                  <a:lnTo>
                    <a:pt x="1935" y="2347"/>
                  </a:lnTo>
                  <a:lnTo>
                    <a:pt x="1635" y="2572"/>
                  </a:lnTo>
                  <a:lnTo>
                    <a:pt x="1361" y="2796"/>
                  </a:lnTo>
                  <a:lnTo>
                    <a:pt x="1111" y="3021"/>
                  </a:lnTo>
                  <a:lnTo>
                    <a:pt x="887" y="3258"/>
                  </a:lnTo>
                  <a:lnTo>
                    <a:pt x="687" y="3495"/>
                  </a:lnTo>
                  <a:lnTo>
                    <a:pt x="500" y="3745"/>
                  </a:lnTo>
                  <a:lnTo>
                    <a:pt x="350" y="3994"/>
                  </a:lnTo>
                  <a:lnTo>
                    <a:pt x="225" y="4256"/>
                  </a:lnTo>
                  <a:lnTo>
                    <a:pt x="125" y="4519"/>
                  </a:lnTo>
                  <a:lnTo>
                    <a:pt x="51" y="4781"/>
                  </a:lnTo>
                  <a:lnTo>
                    <a:pt x="13" y="5055"/>
                  </a:lnTo>
                  <a:lnTo>
                    <a:pt x="1" y="5330"/>
                  </a:lnTo>
                  <a:lnTo>
                    <a:pt x="13" y="5604"/>
                  </a:lnTo>
                  <a:lnTo>
                    <a:pt x="51" y="5879"/>
                  </a:lnTo>
                  <a:lnTo>
                    <a:pt x="125" y="6141"/>
                  </a:lnTo>
                  <a:lnTo>
                    <a:pt x="225" y="6403"/>
                  </a:lnTo>
                  <a:lnTo>
                    <a:pt x="350" y="6665"/>
                  </a:lnTo>
                  <a:lnTo>
                    <a:pt x="500" y="6915"/>
                  </a:lnTo>
                  <a:lnTo>
                    <a:pt x="687" y="7164"/>
                  </a:lnTo>
                  <a:lnTo>
                    <a:pt x="887" y="7401"/>
                  </a:lnTo>
                  <a:lnTo>
                    <a:pt x="1111" y="7638"/>
                  </a:lnTo>
                  <a:lnTo>
                    <a:pt x="1361" y="7863"/>
                  </a:lnTo>
                  <a:lnTo>
                    <a:pt x="1635" y="8088"/>
                  </a:lnTo>
                  <a:lnTo>
                    <a:pt x="1935" y="8312"/>
                  </a:lnTo>
                  <a:lnTo>
                    <a:pt x="2247" y="8512"/>
                  </a:lnTo>
                  <a:lnTo>
                    <a:pt x="2584" y="8712"/>
                  </a:lnTo>
                  <a:lnTo>
                    <a:pt x="2946" y="8911"/>
                  </a:lnTo>
                  <a:lnTo>
                    <a:pt x="3320" y="9099"/>
                  </a:lnTo>
                  <a:lnTo>
                    <a:pt x="3707" y="9273"/>
                  </a:lnTo>
                  <a:lnTo>
                    <a:pt x="4119" y="9436"/>
                  </a:lnTo>
                  <a:lnTo>
                    <a:pt x="4556" y="9598"/>
                  </a:lnTo>
                  <a:lnTo>
                    <a:pt x="4993" y="9748"/>
                  </a:lnTo>
                  <a:lnTo>
                    <a:pt x="5454" y="9885"/>
                  </a:lnTo>
                  <a:lnTo>
                    <a:pt x="5929" y="10010"/>
                  </a:lnTo>
                  <a:lnTo>
                    <a:pt x="6415" y="10134"/>
                  </a:lnTo>
                  <a:lnTo>
                    <a:pt x="6927" y="10234"/>
                  </a:lnTo>
                  <a:lnTo>
                    <a:pt x="7439" y="10334"/>
                  </a:lnTo>
                  <a:lnTo>
                    <a:pt x="7963" y="10421"/>
                  </a:lnTo>
                  <a:lnTo>
                    <a:pt x="8499" y="10484"/>
                  </a:lnTo>
                  <a:lnTo>
                    <a:pt x="9048" y="10546"/>
                  </a:lnTo>
                  <a:lnTo>
                    <a:pt x="9610" y="10596"/>
                  </a:lnTo>
                  <a:lnTo>
                    <a:pt x="10172" y="10634"/>
                  </a:lnTo>
                  <a:lnTo>
                    <a:pt x="10746" y="10646"/>
                  </a:lnTo>
                  <a:lnTo>
                    <a:pt x="11332" y="10659"/>
                  </a:lnTo>
                  <a:lnTo>
                    <a:pt x="11919" y="10646"/>
                  </a:lnTo>
                  <a:lnTo>
                    <a:pt x="12493" y="10634"/>
                  </a:lnTo>
                  <a:lnTo>
                    <a:pt x="13067" y="10596"/>
                  </a:lnTo>
                  <a:lnTo>
                    <a:pt x="13616" y="10546"/>
                  </a:lnTo>
                  <a:lnTo>
                    <a:pt x="14165" y="10484"/>
                  </a:lnTo>
                  <a:lnTo>
                    <a:pt x="14702" y="10421"/>
                  </a:lnTo>
                  <a:lnTo>
                    <a:pt x="15238" y="10334"/>
                  </a:lnTo>
                  <a:lnTo>
                    <a:pt x="15750" y="10234"/>
                  </a:lnTo>
                  <a:lnTo>
                    <a:pt x="16249" y="10134"/>
                  </a:lnTo>
                  <a:lnTo>
                    <a:pt x="16736" y="10010"/>
                  </a:lnTo>
                  <a:lnTo>
                    <a:pt x="17210" y="9885"/>
                  </a:lnTo>
                  <a:lnTo>
                    <a:pt x="17672" y="9748"/>
                  </a:lnTo>
                  <a:lnTo>
                    <a:pt x="18121" y="9598"/>
                  </a:lnTo>
                  <a:lnTo>
                    <a:pt x="18546" y="9436"/>
                  </a:lnTo>
                  <a:lnTo>
                    <a:pt x="18957" y="9273"/>
                  </a:lnTo>
                  <a:lnTo>
                    <a:pt x="19357" y="9099"/>
                  </a:lnTo>
                  <a:lnTo>
                    <a:pt x="19731" y="8911"/>
                  </a:lnTo>
                  <a:lnTo>
                    <a:pt x="20081" y="8712"/>
                  </a:lnTo>
                  <a:lnTo>
                    <a:pt x="20418" y="8512"/>
                  </a:lnTo>
                  <a:lnTo>
                    <a:pt x="20742" y="8312"/>
                  </a:lnTo>
                  <a:lnTo>
                    <a:pt x="21029" y="8088"/>
                  </a:lnTo>
                  <a:lnTo>
                    <a:pt x="21304" y="7863"/>
                  </a:lnTo>
                  <a:lnTo>
                    <a:pt x="21553" y="7638"/>
                  </a:lnTo>
                  <a:lnTo>
                    <a:pt x="21778" y="7401"/>
                  </a:lnTo>
                  <a:lnTo>
                    <a:pt x="21990" y="7164"/>
                  </a:lnTo>
                  <a:lnTo>
                    <a:pt x="22165" y="6915"/>
                  </a:lnTo>
                  <a:lnTo>
                    <a:pt x="22315" y="6665"/>
                  </a:lnTo>
                  <a:lnTo>
                    <a:pt x="22439" y="6403"/>
                  </a:lnTo>
                  <a:lnTo>
                    <a:pt x="22539" y="6141"/>
                  </a:lnTo>
                  <a:lnTo>
                    <a:pt x="22614" y="5879"/>
                  </a:lnTo>
                  <a:lnTo>
                    <a:pt x="22664" y="5604"/>
                  </a:lnTo>
                  <a:lnTo>
                    <a:pt x="22676" y="5330"/>
                  </a:lnTo>
                  <a:lnTo>
                    <a:pt x="22664" y="5055"/>
                  </a:lnTo>
                  <a:lnTo>
                    <a:pt x="22614" y="4781"/>
                  </a:lnTo>
                  <a:lnTo>
                    <a:pt x="22539" y="4519"/>
                  </a:lnTo>
                  <a:lnTo>
                    <a:pt x="22439" y="4256"/>
                  </a:lnTo>
                  <a:lnTo>
                    <a:pt x="22315" y="3994"/>
                  </a:lnTo>
                  <a:lnTo>
                    <a:pt x="22165" y="3745"/>
                  </a:lnTo>
                  <a:lnTo>
                    <a:pt x="21990" y="3495"/>
                  </a:lnTo>
                  <a:lnTo>
                    <a:pt x="21778" y="3258"/>
                  </a:lnTo>
                  <a:lnTo>
                    <a:pt x="21553" y="3021"/>
                  </a:lnTo>
                  <a:lnTo>
                    <a:pt x="21304" y="2796"/>
                  </a:lnTo>
                  <a:lnTo>
                    <a:pt x="21029" y="2572"/>
                  </a:lnTo>
                  <a:lnTo>
                    <a:pt x="20742" y="2347"/>
                  </a:lnTo>
                  <a:lnTo>
                    <a:pt x="20418" y="2147"/>
                  </a:lnTo>
                  <a:lnTo>
                    <a:pt x="20081" y="1935"/>
                  </a:lnTo>
                  <a:lnTo>
                    <a:pt x="19731" y="1748"/>
                  </a:lnTo>
                  <a:lnTo>
                    <a:pt x="19357" y="1561"/>
                  </a:lnTo>
                  <a:lnTo>
                    <a:pt x="18957" y="1386"/>
                  </a:lnTo>
                  <a:lnTo>
                    <a:pt x="18546" y="1224"/>
                  </a:lnTo>
                  <a:lnTo>
                    <a:pt x="18121" y="1062"/>
                  </a:lnTo>
                  <a:lnTo>
                    <a:pt x="17672" y="912"/>
                  </a:lnTo>
                  <a:lnTo>
                    <a:pt x="17210" y="775"/>
                  </a:lnTo>
                  <a:lnTo>
                    <a:pt x="16736" y="650"/>
                  </a:lnTo>
                  <a:lnTo>
                    <a:pt x="16249" y="525"/>
                  </a:lnTo>
                  <a:lnTo>
                    <a:pt x="15750" y="425"/>
                  </a:lnTo>
                  <a:lnTo>
                    <a:pt x="15238" y="325"/>
                  </a:lnTo>
                  <a:lnTo>
                    <a:pt x="14702" y="238"/>
                  </a:lnTo>
                  <a:lnTo>
                    <a:pt x="14165" y="176"/>
                  </a:lnTo>
                  <a:lnTo>
                    <a:pt x="13616" y="113"/>
                  </a:lnTo>
                  <a:lnTo>
                    <a:pt x="13067" y="63"/>
                  </a:lnTo>
                  <a:lnTo>
                    <a:pt x="12493" y="26"/>
                  </a:lnTo>
                  <a:lnTo>
                    <a:pt x="11919" y="13"/>
                  </a:lnTo>
                  <a:lnTo>
                    <a:pt x="113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348776" y="1711046"/>
              <a:ext cx="882505" cy="354535"/>
            </a:xfrm>
            <a:custGeom>
              <a:avLst/>
              <a:gdLst/>
              <a:ahLst/>
              <a:cxnLst/>
              <a:rect l="l" t="t" r="r" b="b"/>
              <a:pathLst>
                <a:path w="19107" h="7676" extrusionOk="0">
                  <a:moveTo>
                    <a:pt x="9060" y="1"/>
                  </a:moveTo>
                  <a:lnTo>
                    <a:pt x="8574" y="13"/>
                  </a:lnTo>
                  <a:lnTo>
                    <a:pt x="8099" y="38"/>
                  </a:lnTo>
                  <a:lnTo>
                    <a:pt x="7625" y="76"/>
                  </a:lnTo>
                  <a:lnTo>
                    <a:pt x="7163" y="126"/>
                  </a:lnTo>
                  <a:lnTo>
                    <a:pt x="6714" y="176"/>
                  </a:lnTo>
                  <a:lnTo>
                    <a:pt x="6265" y="238"/>
                  </a:lnTo>
                  <a:lnTo>
                    <a:pt x="5841" y="300"/>
                  </a:lnTo>
                  <a:lnTo>
                    <a:pt x="5416" y="375"/>
                  </a:lnTo>
                  <a:lnTo>
                    <a:pt x="5004" y="463"/>
                  </a:lnTo>
                  <a:lnTo>
                    <a:pt x="4605" y="550"/>
                  </a:lnTo>
                  <a:lnTo>
                    <a:pt x="4218" y="650"/>
                  </a:lnTo>
                  <a:lnTo>
                    <a:pt x="3844" y="762"/>
                  </a:lnTo>
                  <a:lnTo>
                    <a:pt x="3482" y="875"/>
                  </a:lnTo>
                  <a:lnTo>
                    <a:pt x="3133" y="999"/>
                  </a:lnTo>
                  <a:lnTo>
                    <a:pt x="2796" y="1124"/>
                  </a:lnTo>
                  <a:lnTo>
                    <a:pt x="2484" y="1261"/>
                  </a:lnTo>
                  <a:lnTo>
                    <a:pt x="2184" y="1399"/>
                  </a:lnTo>
                  <a:lnTo>
                    <a:pt x="1897" y="1536"/>
                  </a:lnTo>
                  <a:lnTo>
                    <a:pt x="1635" y="1686"/>
                  </a:lnTo>
                  <a:lnTo>
                    <a:pt x="1385" y="1848"/>
                  </a:lnTo>
                  <a:lnTo>
                    <a:pt x="1148" y="2010"/>
                  </a:lnTo>
                  <a:lnTo>
                    <a:pt x="936" y="2172"/>
                  </a:lnTo>
                  <a:lnTo>
                    <a:pt x="749" y="2347"/>
                  </a:lnTo>
                  <a:lnTo>
                    <a:pt x="574" y="2522"/>
                  </a:lnTo>
                  <a:lnTo>
                    <a:pt x="424" y="2697"/>
                  </a:lnTo>
                  <a:lnTo>
                    <a:pt x="300" y="2884"/>
                  </a:lnTo>
                  <a:lnTo>
                    <a:pt x="187" y="3058"/>
                  </a:lnTo>
                  <a:lnTo>
                    <a:pt x="112" y="3258"/>
                  </a:lnTo>
                  <a:lnTo>
                    <a:pt x="50" y="3445"/>
                  </a:lnTo>
                  <a:lnTo>
                    <a:pt x="13" y="3645"/>
                  </a:lnTo>
                  <a:lnTo>
                    <a:pt x="0" y="3832"/>
                  </a:lnTo>
                  <a:lnTo>
                    <a:pt x="13" y="4032"/>
                  </a:lnTo>
                  <a:lnTo>
                    <a:pt x="50" y="4232"/>
                  </a:lnTo>
                  <a:lnTo>
                    <a:pt x="112" y="4419"/>
                  </a:lnTo>
                  <a:lnTo>
                    <a:pt x="187" y="4606"/>
                  </a:lnTo>
                  <a:lnTo>
                    <a:pt x="300" y="4793"/>
                  </a:lnTo>
                  <a:lnTo>
                    <a:pt x="424" y="4980"/>
                  </a:lnTo>
                  <a:lnTo>
                    <a:pt x="574" y="5155"/>
                  </a:lnTo>
                  <a:lnTo>
                    <a:pt x="749" y="5330"/>
                  </a:lnTo>
                  <a:lnTo>
                    <a:pt x="936" y="5505"/>
                  </a:lnTo>
                  <a:lnTo>
                    <a:pt x="1148" y="5667"/>
                  </a:lnTo>
                  <a:lnTo>
                    <a:pt x="1385" y="5829"/>
                  </a:lnTo>
                  <a:lnTo>
                    <a:pt x="1635" y="5979"/>
                  </a:lnTo>
                  <a:lnTo>
                    <a:pt x="1897" y="6128"/>
                  </a:lnTo>
                  <a:lnTo>
                    <a:pt x="2184" y="6278"/>
                  </a:lnTo>
                  <a:lnTo>
                    <a:pt x="2484" y="6416"/>
                  </a:lnTo>
                  <a:lnTo>
                    <a:pt x="2796" y="6553"/>
                  </a:lnTo>
                  <a:lnTo>
                    <a:pt x="3133" y="6678"/>
                  </a:lnTo>
                  <a:lnTo>
                    <a:pt x="3482" y="6802"/>
                  </a:lnTo>
                  <a:lnTo>
                    <a:pt x="3844" y="6915"/>
                  </a:lnTo>
                  <a:lnTo>
                    <a:pt x="4218" y="7015"/>
                  </a:lnTo>
                  <a:lnTo>
                    <a:pt x="4605" y="7114"/>
                  </a:lnTo>
                  <a:lnTo>
                    <a:pt x="5004" y="7214"/>
                  </a:lnTo>
                  <a:lnTo>
                    <a:pt x="5416" y="7302"/>
                  </a:lnTo>
                  <a:lnTo>
                    <a:pt x="5841" y="7376"/>
                  </a:lnTo>
                  <a:lnTo>
                    <a:pt x="6265" y="7439"/>
                  </a:lnTo>
                  <a:lnTo>
                    <a:pt x="6714" y="7501"/>
                  </a:lnTo>
                  <a:lnTo>
                    <a:pt x="7163" y="7551"/>
                  </a:lnTo>
                  <a:lnTo>
                    <a:pt x="7625" y="7601"/>
                  </a:lnTo>
                  <a:lnTo>
                    <a:pt x="8099" y="7626"/>
                  </a:lnTo>
                  <a:lnTo>
                    <a:pt x="8574" y="7651"/>
                  </a:lnTo>
                  <a:lnTo>
                    <a:pt x="9060" y="7676"/>
                  </a:lnTo>
                  <a:lnTo>
                    <a:pt x="10046" y="7676"/>
                  </a:lnTo>
                  <a:lnTo>
                    <a:pt x="10533" y="7651"/>
                  </a:lnTo>
                  <a:lnTo>
                    <a:pt x="11007" y="7626"/>
                  </a:lnTo>
                  <a:lnTo>
                    <a:pt x="11481" y="7601"/>
                  </a:lnTo>
                  <a:lnTo>
                    <a:pt x="11943" y="7551"/>
                  </a:lnTo>
                  <a:lnTo>
                    <a:pt x="12393" y="7501"/>
                  </a:lnTo>
                  <a:lnTo>
                    <a:pt x="12842" y="7439"/>
                  </a:lnTo>
                  <a:lnTo>
                    <a:pt x="13279" y="7376"/>
                  </a:lnTo>
                  <a:lnTo>
                    <a:pt x="13703" y="7302"/>
                  </a:lnTo>
                  <a:lnTo>
                    <a:pt x="14115" y="7214"/>
                  </a:lnTo>
                  <a:lnTo>
                    <a:pt x="14514" y="7114"/>
                  </a:lnTo>
                  <a:lnTo>
                    <a:pt x="14901" y="7015"/>
                  </a:lnTo>
                  <a:lnTo>
                    <a:pt x="15275" y="6915"/>
                  </a:lnTo>
                  <a:lnTo>
                    <a:pt x="15637" y="6802"/>
                  </a:lnTo>
                  <a:lnTo>
                    <a:pt x="15987" y="6678"/>
                  </a:lnTo>
                  <a:lnTo>
                    <a:pt x="16311" y="6553"/>
                  </a:lnTo>
                  <a:lnTo>
                    <a:pt x="16636" y="6416"/>
                  </a:lnTo>
                  <a:lnTo>
                    <a:pt x="16935" y="6278"/>
                  </a:lnTo>
                  <a:lnTo>
                    <a:pt x="17210" y="6128"/>
                  </a:lnTo>
                  <a:lnTo>
                    <a:pt x="17484" y="5979"/>
                  </a:lnTo>
                  <a:lnTo>
                    <a:pt x="17734" y="5829"/>
                  </a:lnTo>
                  <a:lnTo>
                    <a:pt x="17959" y="5667"/>
                  </a:lnTo>
                  <a:lnTo>
                    <a:pt x="18171" y="5505"/>
                  </a:lnTo>
                  <a:lnTo>
                    <a:pt x="18358" y="5330"/>
                  </a:lnTo>
                  <a:lnTo>
                    <a:pt x="18533" y="5155"/>
                  </a:lnTo>
                  <a:lnTo>
                    <a:pt x="18682" y="4980"/>
                  </a:lnTo>
                  <a:lnTo>
                    <a:pt x="18807" y="4793"/>
                  </a:lnTo>
                  <a:lnTo>
                    <a:pt x="18919" y="4606"/>
                  </a:lnTo>
                  <a:lnTo>
                    <a:pt x="19007" y="4419"/>
                  </a:lnTo>
                  <a:lnTo>
                    <a:pt x="19069" y="4232"/>
                  </a:lnTo>
                  <a:lnTo>
                    <a:pt x="19094" y="4032"/>
                  </a:lnTo>
                  <a:lnTo>
                    <a:pt x="19107" y="3832"/>
                  </a:lnTo>
                  <a:lnTo>
                    <a:pt x="19094" y="3645"/>
                  </a:lnTo>
                  <a:lnTo>
                    <a:pt x="19069" y="3445"/>
                  </a:lnTo>
                  <a:lnTo>
                    <a:pt x="19007" y="3258"/>
                  </a:lnTo>
                  <a:lnTo>
                    <a:pt x="18919" y="3058"/>
                  </a:lnTo>
                  <a:lnTo>
                    <a:pt x="18807" y="2884"/>
                  </a:lnTo>
                  <a:lnTo>
                    <a:pt x="18682" y="2697"/>
                  </a:lnTo>
                  <a:lnTo>
                    <a:pt x="18533" y="2522"/>
                  </a:lnTo>
                  <a:lnTo>
                    <a:pt x="18358" y="2347"/>
                  </a:lnTo>
                  <a:lnTo>
                    <a:pt x="18171" y="2172"/>
                  </a:lnTo>
                  <a:lnTo>
                    <a:pt x="17959" y="2010"/>
                  </a:lnTo>
                  <a:lnTo>
                    <a:pt x="17734" y="1848"/>
                  </a:lnTo>
                  <a:lnTo>
                    <a:pt x="17484" y="1686"/>
                  </a:lnTo>
                  <a:lnTo>
                    <a:pt x="17210" y="1536"/>
                  </a:lnTo>
                  <a:lnTo>
                    <a:pt x="16935" y="1399"/>
                  </a:lnTo>
                  <a:lnTo>
                    <a:pt x="16636" y="1261"/>
                  </a:lnTo>
                  <a:lnTo>
                    <a:pt x="16311" y="1124"/>
                  </a:lnTo>
                  <a:lnTo>
                    <a:pt x="15987" y="999"/>
                  </a:lnTo>
                  <a:lnTo>
                    <a:pt x="15637" y="875"/>
                  </a:lnTo>
                  <a:lnTo>
                    <a:pt x="15275" y="762"/>
                  </a:lnTo>
                  <a:lnTo>
                    <a:pt x="14901" y="650"/>
                  </a:lnTo>
                  <a:lnTo>
                    <a:pt x="14514" y="550"/>
                  </a:lnTo>
                  <a:lnTo>
                    <a:pt x="14115" y="463"/>
                  </a:lnTo>
                  <a:lnTo>
                    <a:pt x="13703" y="375"/>
                  </a:lnTo>
                  <a:lnTo>
                    <a:pt x="13279" y="300"/>
                  </a:lnTo>
                  <a:lnTo>
                    <a:pt x="12842" y="238"/>
                  </a:lnTo>
                  <a:lnTo>
                    <a:pt x="12393" y="176"/>
                  </a:lnTo>
                  <a:lnTo>
                    <a:pt x="11943" y="126"/>
                  </a:lnTo>
                  <a:lnTo>
                    <a:pt x="11481" y="76"/>
                  </a:lnTo>
                  <a:lnTo>
                    <a:pt x="11007" y="38"/>
                  </a:lnTo>
                  <a:lnTo>
                    <a:pt x="10533" y="13"/>
                  </a:lnTo>
                  <a:lnTo>
                    <a:pt x="100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6270354" y="2904740"/>
              <a:ext cx="1064714" cy="915944"/>
            </a:xfrm>
            <a:custGeom>
              <a:avLst/>
              <a:gdLst/>
              <a:ahLst/>
              <a:cxnLst/>
              <a:rect l="l" t="t" r="r" b="b"/>
              <a:pathLst>
                <a:path w="23052" h="19831" extrusionOk="0">
                  <a:moveTo>
                    <a:pt x="1" y="0"/>
                  </a:moveTo>
                  <a:lnTo>
                    <a:pt x="1" y="14514"/>
                  </a:lnTo>
                  <a:lnTo>
                    <a:pt x="13" y="14789"/>
                  </a:lnTo>
                  <a:lnTo>
                    <a:pt x="63" y="15051"/>
                  </a:lnTo>
                  <a:lnTo>
                    <a:pt x="138" y="15326"/>
                  </a:lnTo>
                  <a:lnTo>
                    <a:pt x="238" y="15588"/>
                  </a:lnTo>
                  <a:lnTo>
                    <a:pt x="363" y="15837"/>
                  </a:lnTo>
                  <a:lnTo>
                    <a:pt x="512" y="16099"/>
                  </a:lnTo>
                  <a:lnTo>
                    <a:pt x="700" y="16336"/>
                  </a:lnTo>
                  <a:lnTo>
                    <a:pt x="899" y="16586"/>
                  </a:lnTo>
                  <a:lnTo>
                    <a:pt x="1136" y="16823"/>
                  </a:lnTo>
                  <a:lnTo>
                    <a:pt x="1386" y="17048"/>
                  </a:lnTo>
                  <a:lnTo>
                    <a:pt x="1661" y="17272"/>
                  </a:lnTo>
                  <a:lnTo>
                    <a:pt x="1960" y="17485"/>
                  </a:lnTo>
                  <a:lnTo>
                    <a:pt x="2285" y="17697"/>
                  </a:lnTo>
                  <a:lnTo>
                    <a:pt x="2622" y="17896"/>
                  </a:lnTo>
                  <a:lnTo>
                    <a:pt x="2984" y="18096"/>
                  </a:lnTo>
                  <a:lnTo>
                    <a:pt x="3358" y="18271"/>
                  </a:lnTo>
                  <a:lnTo>
                    <a:pt x="3757" y="18458"/>
                  </a:lnTo>
                  <a:lnTo>
                    <a:pt x="4182" y="18620"/>
                  </a:lnTo>
                  <a:lnTo>
                    <a:pt x="4618" y="18782"/>
                  </a:lnTo>
                  <a:lnTo>
                    <a:pt x="5068" y="18932"/>
                  </a:lnTo>
                  <a:lnTo>
                    <a:pt x="5529" y="19069"/>
                  </a:lnTo>
                  <a:lnTo>
                    <a:pt x="6016" y="19194"/>
                  </a:lnTo>
                  <a:lnTo>
                    <a:pt x="6515" y="19307"/>
                  </a:lnTo>
                  <a:lnTo>
                    <a:pt x="7027" y="19419"/>
                  </a:lnTo>
                  <a:lnTo>
                    <a:pt x="7551" y="19519"/>
                  </a:lnTo>
                  <a:lnTo>
                    <a:pt x="8088" y="19594"/>
                  </a:lnTo>
                  <a:lnTo>
                    <a:pt x="8637" y="19669"/>
                  </a:lnTo>
                  <a:lnTo>
                    <a:pt x="9186" y="19731"/>
                  </a:lnTo>
                  <a:lnTo>
                    <a:pt x="9760" y="19781"/>
                  </a:lnTo>
                  <a:lnTo>
                    <a:pt x="10347" y="19806"/>
                  </a:lnTo>
                  <a:lnTo>
                    <a:pt x="10933" y="19831"/>
                  </a:lnTo>
                  <a:lnTo>
                    <a:pt x="12119" y="19831"/>
                  </a:lnTo>
                  <a:lnTo>
                    <a:pt x="12705" y="19806"/>
                  </a:lnTo>
                  <a:lnTo>
                    <a:pt x="13292" y="19781"/>
                  </a:lnTo>
                  <a:lnTo>
                    <a:pt x="13853" y="19731"/>
                  </a:lnTo>
                  <a:lnTo>
                    <a:pt x="14415" y="19669"/>
                  </a:lnTo>
                  <a:lnTo>
                    <a:pt x="14964" y="19594"/>
                  </a:lnTo>
                  <a:lnTo>
                    <a:pt x="15501" y="19519"/>
                  </a:lnTo>
                  <a:lnTo>
                    <a:pt x="16025" y="19419"/>
                  </a:lnTo>
                  <a:lnTo>
                    <a:pt x="16537" y="19307"/>
                  </a:lnTo>
                  <a:lnTo>
                    <a:pt x="17036" y="19194"/>
                  </a:lnTo>
                  <a:lnTo>
                    <a:pt x="17522" y="19069"/>
                  </a:lnTo>
                  <a:lnTo>
                    <a:pt x="17984" y="18932"/>
                  </a:lnTo>
                  <a:lnTo>
                    <a:pt x="18433" y="18782"/>
                  </a:lnTo>
                  <a:lnTo>
                    <a:pt x="18870" y="18620"/>
                  </a:lnTo>
                  <a:lnTo>
                    <a:pt x="19282" y="18458"/>
                  </a:lnTo>
                  <a:lnTo>
                    <a:pt x="19681" y="18271"/>
                  </a:lnTo>
                  <a:lnTo>
                    <a:pt x="20068" y="18096"/>
                  </a:lnTo>
                  <a:lnTo>
                    <a:pt x="20430" y="17896"/>
                  </a:lnTo>
                  <a:lnTo>
                    <a:pt x="20767" y="17697"/>
                  </a:lnTo>
                  <a:lnTo>
                    <a:pt x="21092" y="17485"/>
                  </a:lnTo>
                  <a:lnTo>
                    <a:pt x="21391" y="17272"/>
                  </a:lnTo>
                  <a:lnTo>
                    <a:pt x="21666" y="17048"/>
                  </a:lnTo>
                  <a:lnTo>
                    <a:pt x="21915" y="16823"/>
                  </a:lnTo>
                  <a:lnTo>
                    <a:pt x="22152" y="16586"/>
                  </a:lnTo>
                  <a:lnTo>
                    <a:pt x="22352" y="16336"/>
                  </a:lnTo>
                  <a:lnTo>
                    <a:pt x="22539" y="16099"/>
                  </a:lnTo>
                  <a:lnTo>
                    <a:pt x="22689" y="15837"/>
                  </a:lnTo>
                  <a:lnTo>
                    <a:pt x="22814" y="15588"/>
                  </a:lnTo>
                  <a:lnTo>
                    <a:pt x="22914" y="15326"/>
                  </a:lnTo>
                  <a:lnTo>
                    <a:pt x="22989" y="15051"/>
                  </a:lnTo>
                  <a:lnTo>
                    <a:pt x="23039" y="14789"/>
                  </a:lnTo>
                  <a:lnTo>
                    <a:pt x="23051" y="14514"/>
                  </a:lnTo>
                  <a:lnTo>
                    <a:pt x="23051" y="0"/>
                  </a:lnTo>
                  <a:lnTo>
                    <a:pt x="22914" y="225"/>
                  </a:lnTo>
                  <a:lnTo>
                    <a:pt x="22752" y="450"/>
                  </a:lnTo>
                  <a:lnTo>
                    <a:pt x="22589" y="662"/>
                  </a:lnTo>
                  <a:lnTo>
                    <a:pt x="22390" y="874"/>
                  </a:lnTo>
                  <a:lnTo>
                    <a:pt x="22190" y="1086"/>
                  </a:lnTo>
                  <a:lnTo>
                    <a:pt x="21965" y="1286"/>
                  </a:lnTo>
                  <a:lnTo>
                    <a:pt x="21716" y="1486"/>
                  </a:lnTo>
                  <a:lnTo>
                    <a:pt x="21466" y="1685"/>
                  </a:lnTo>
                  <a:lnTo>
                    <a:pt x="21192" y="1872"/>
                  </a:lnTo>
                  <a:lnTo>
                    <a:pt x="20904" y="2047"/>
                  </a:lnTo>
                  <a:lnTo>
                    <a:pt x="20592" y="2234"/>
                  </a:lnTo>
                  <a:lnTo>
                    <a:pt x="20281" y="2397"/>
                  </a:lnTo>
                  <a:lnTo>
                    <a:pt x="19944" y="2571"/>
                  </a:lnTo>
                  <a:lnTo>
                    <a:pt x="19607" y="2721"/>
                  </a:lnTo>
                  <a:lnTo>
                    <a:pt x="19245" y="2871"/>
                  </a:lnTo>
                  <a:lnTo>
                    <a:pt x="18870" y="3021"/>
                  </a:lnTo>
                  <a:lnTo>
                    <a:pt x="18483" y="3158"/>
                  </a:lnTo>
                  <a:lnTo>
                    <a:pt x="18097" y="3295"/>
                  </a:lnTo>
                  <a:lnTo>
                    <a:pt x="17685" y="3407"/>
                  </a:lnTo>
                  <a:lnTo>
                    <a:pt x="17260" y="3532"/>
                  </a:lnTo>
                  <a:lnTo>
                    <a:pt x="16836" y="3632"/>
                  </a:lnTo>
                  <a:lnTo>
                    <a:pt x="16399" y="3732"/>
                  </a:lnTo>
                  <a:lnTo>
                    <a:pt x="15950" y="3819"/>
                  </a:lnTo>
                  <a:lnTo>
                    <a:pt x="15488" y="3907"/>
                  </a:lnTo>
                  <a:lnTo>
                    <a:pt x="15027" y="3981"/>
                  </a:lnTo>
                  <a:lnTo>
                    <a:pt x="14540" y="4044"/>
                  </a:lnTo>
                  <a:lnTo>
                    <a:pt x="14053" y="4094"/>
                  </a:lnTo>
                  <a:lnTo>
                    <a:pt x="13566" y="4144"/>
                  </a:lnTo>
                  <a:lnTo>
                    <a:pt x="13067" y="4181"/>
                  </a:lnTo>
                  <a:lnTo>
                    <a:pt x="12556" y="4206"/>
                  </a:lnTo>
                  <a:lnTo>
                    <a:pt x="12044" y="4219"/>
                  </a:lnTo>
                  <a:lnTo>
                    <a:pt x="11520" y="4231"/>
                  </a:lnTo>
                  <a:lnTo>
                    <a:pt x="11008" y="4219"/>
                  </a:lnTo>
                  <a:lnTo>
                    <a:pt x="10496" y="4206"/>
                  </a:lnTo>
                  <a:lnTo>
                    <a:pt x="9985" y="4181"/>
                  </a:lnTo>
                  <a:lnTo>
                    <a:pt x="9485" y="4144"/>
                  </a:lnTo>
                  <a:lnTo>
                    <a:pt x="8986" y="4094"/>
                  </a:lnTo>
                  <a:lnTo>
                    <a:pt x="8512" y="4044"/>
                  </a:lnTo>
                  <a:lnTo>
                    <a:pt x="8025" y="3981"/>
                  </a:lnTo>
                  <a:lnTo>
                    <a:pt x="7564" y="3907"/>
                  </a:lnTo>
                  <a:lnTo>
                    <a:pt x="7102" y="3819"/>
                  </a:lnTo>
                  <a:lnTo>
                    <a:pt x="6653" y="3732"/>
                  </a:lnTo>
                  <a:lnTo>
                    <a:pt x="6216" y="3632"/>
                  </a:lnTo>
                  <a:lnTo>
                    <a:pt x="5779" y="3532"/>
                  </a:lnTo>
                  <a:lnTo>
                    <a:pt x="5367" y="3407"/>
                  </a:lnTo>
                  <a:lnTo>
                    <a:pt x="4955" y="3295"/>
                  </a:lnTo>
                  <a:lnTo>
                    <a:pt x="4568" y="3158"/>
                  </a:lnTo>
                  <a:lnTo>
                    <a:pt x="4182" y="3021"/>
                  </a:lnTo>
                  <a:lnTo>
                    <a:pt x="3807" y="2871"/>
                  </a:lnTo>
                  <a:lnTo>
                    <a:pt x="3445" y="2721"/>
                  </a:lnTo>
                  <a:lnTo>
                    <a:pt x="3108" y="2571"/>
                  </a:lnTo>
                  <a:lnTo>
                    <a:pt x="2771" y="2397"/>
                  </a:lnTo>
                  <a:lnTo>
                    <a:pt x="2459" y="2234"/>
                  </a:lnTo>
                  <a:lnTo>
                    <a:pt x="2147" y="2047"/>
                  </a:lnTo>
                  <a:lnTo>
                    <a:pt x="1860" y="1872"/>
                  </a:lnTo>
                  <a:lnTo>
                    <a:pt x="1586" y="1685"/>
                  </a:lnTo>
                  <a:lnTo>
                    <a:pt x="1336" y="1486"/>
                  </a:lnTo>
                  <a:lnTo>
                    <a:pt x="1087" y="1286"/>
                  </a:lnTo>
                  <a:lnTo>
                    <a:pt x="862" y="1086"/>
                  </a:lnTo>
                  <a:lnTo>
                    <a:pt x="662" y="874"/>
                  </a:lnTo>
                  <a:lnTo>
                    <a:pt x="463" y="662"/>
                  </a:lnTo>
                  <a:lnTo>
                    <a:pt x="288" y="450"/>
                  </a:lnTo>
                  <a:lnTo>
                    <a:pt x="138" y="2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6646161" y="1762358"/>
              <a:ext cx="281929" cy="231769"/>
            </a:xfrm>
            <a:custGeom>
              <a:avLst/>
              <a:gdLst/>
              <a:ahLst/>
              <a:cxnLst/>
              <a:rect l="l" t="t" r="r" b="b"/>
              <a:pathLst>
                <a:path w="6104" h="5018" extrusionOk="0">
                  <a:moveTo>
                    <a:pt x="2709" y="1"/>
                  </a:moveTo>
                  <a:lnTo>
                    <a:pt x="2397" y="26"/>
                  </a:lnTo>
                  <a:lnTo>
                    <a:pt x="2085" y="51"/>
                  </a:lnTo>
                  <a:lnTo>
                    <a:pt x="1798" y="88"/>
                  </a:lnTo>
                  <a:lnTo>
                    <a:pt x="1523" y="138"/>
                  </a:lnTo>
                  <a:lnTo>
                    <a:pt x="1274" y="188"/>
                  </a:lnTo>
                  <a:lnTo>
                    <a:pt x="1049" y="263"/>
                  </a:lnTo>
                  <a:lnTo>
                    <a:pt x="837" y="338"/>
                  </a:lnTo>
                  <a:lnTo>
                    <a:pt x="650" y="412"/>
                  </a:lnTo>
                  <a:lnTo>
                    <a:pt x="475" y="500"/>
                  </a:lnTo>
                  <a:lnTo>
                    <a:pt x="338" y="600"/>
                  </a:lnTo>
                  <a:lnTo>
                    <a:pt x="213" y="700"/>
                  </a:lnTo>
                  <a:lnTo>
                    <a:pt x="125" y="799"/>
                  </a:lnTo>
                  <a:lnTo>
                    <a:pt x="51" y="912"/>
                  </a:lnTo>
                  <a:lnTo>
                    <a:pt x="13" y="1024"/>
                  </a:lnTo>
                  <a:lnTo>
                    <a:pt x="1" y="1149"/>
                  </a:lnTo>
                  <a:lnTo>
                    <a:pt x="1" y="3869"/>
                  </a:lnTo>
                  <a:lnTo>
                    <a:pt x="13" y="3994"/>
                  </a:lnTo>
                  <a:lnTo>
                    <a:pt x="51" y="4106"/>
                  </a:lnTo>
                  <a:lnTo>
                    <a:pt x="125" y="4206"/>
                  </a:lnTo>
                  <a:lnTo>
                    <a:pt x="213" y="4319"/>
                  </a:lnTo>
                  <a:lnTo>
                    <a:pt x="338" y="4418"/>
                  </a:lnTo>
                  <a:lnTo>
                    <a:pt x="475" y="4518"/>
                  </a:lnTo>
                  <a:lnTo>
                    <a:pt x="650" y="4606"/>
                  </a:lnTo>
                  <a:lnTo>
                    <a:pt x="837" y="4681"/>
                  </a:lnTo>
                  <a:lnTo>
                    <a:pt x="1049" y="4755"/>
                  </a:lnTo>
                  <a:lnTo>
                    <a:pt x="1274" y="4818"/>
                  </a:lnTo>
                  <a:lnTo>
                    <a:pt x="1523" y="4880"/>
                  </a:lnTo>
                  <a:lnTo>
                    <a:pt x="1798" y="4930"/>
                  </a:lnTo>
                  <a:lnTo>
                    <a:pt x="2085" y="4968"/>
                  </a:lnTo>
                  <a:lnTo>
                    <a:pt x="2397" y="4993"/>
                  </a:lnTo>
                  <a:lnTo>
                    <a:pt x="2709" y="5005"/>
                  </a:lnTo>
                  <a:lnTo>
                    <a:pt x="3046" y="5017"/>
                  </a:lnTo>
                  <a:lnTo>
                    <a:pt x="3383" y="5005"/>
                  </a:lnTo>
                  <a:lnTo>
                    <a:pt x="3707" y="4993"/>
                  </a:lnTo>
                  <a:lnTo>
                    <a:pt x="4019" y="4968"/>
                  </a:lnTo>
                  <a:lnTo>
                    <a:pt x="4306" y="4930"/>
                  </a:lnTo>
                  <a:lnTo>
                    <a:pt x="4568" y="4880"/>
                  </a:lnTo>
                  <a:lnTo>
                    <a:pt x="4818" y="4818"/>
                  </a:lnTo>
                  <a:lnTo>
                    <a:pt x="5055" y="4755"/>
                  </a:lnTo>
                  <a:lnTo>
                    <a:pt x="5267" y="4681"/>
                  </a:lnTo>
                  <a:lnTo>
                    <a:pt x="5454" y="4606"/>
                  </a:lnTo>
                  <a:lnTo>
                    <a:pt x="5617" y="4518"/>
                  </a:lnTo>
                  <a:lnTo>
                    <a:pt x="5766" y="4418"/>
                  </a:lnTo>
                  <a:lnTo>
                    <a:pt x="5879" y="4319"/>
                  </a:lnTo>
                  <a:lnTo>
                    <a:pt x="5978" y="4206"/>
                  </a:lnTo>
                  <a:lnTo>
                    <a:pt x="6041" y="4106"/>
                  </a:lnTo>
                  <a:lnTo>
                    <a:pt x="6091" y="3994"/>
                  </a:lnTo>
                  <a:lnTo>
                    <a:pt x="6103" y="3869"/>
                  </a:lnTo>
                  <a:lnTo>
                    <a:pt x="6103" y="1149"/>
                  </a:lnTo>
                  <a:lnTo>
                    <a:pt x="6091" y="1024"/>
                  </a:lnTo>
                  <a:lnTo>
                    <a:pt x="6041" y="912"/>
                  </a:lnTo>
                  <a:lnTo>
                    <a:pt x="5978" y="799"/>
                  </a:lnTo>
                  <a:lnTo>
                    <a:pt x="5879" y="700"/>
                  </a:lnTo>
                  <a:lnTo>
                    <a:pt x="5766" y="600"/>
                  </a:lnTo>
                  <a:lnTo>
                    <a:pt x="5617" y="500"/>
                  </a:lnTo>
                  <a:lnTo>
                    <a:pt x="5454" y="412"/>
                  </a:lnTo>
                  <a:lnTo>
                    <a:pt x="5267" y="338"/>
                  </a:lnTo>
                  <a:lnTo>
                    <a:pt x="5055" y="263"/>
                  </a:lnTo>
                  <a:lnTo>
                    <a:pt x="4818" y="188"/>
                  </a:lnTo>
                  <a:lnTo>
                    <a:pt x="4568" y="138"/>
                  </a:lnTo>
                  <a:lnTo>
                    <a:pt x="4306" y="88"/>
                  </a:lnTo>
                  <a:lnTo>
                    <a:pt x="4019" y="51"/>
                  </a:lnTo>
                  <a:lnTo>
                    <a:pt x="3707" y="26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6634661" y="1749703"/>
              <a:ext cx="289965" cy="100319"/>
            </a:xfrm>
            <a:custGeom>
              <a:avLst/>
              <a:gdLst/>
              <a:ahLst/>
              <a:cxnLst/>
              <a:rect l="l" t="t" r="r" b="b"/>
              <a:pathLst>
                <a:path w="6278" h="2172" extrusionOk="0">
                  <a:moveTo>
                    <a:pt x="2820" y="0"/>
                  </a:moveTo>
                  <a:lnTo>
                    <a:pt x="2509" y="13"/>
                  </a:lnTo>
                  <a:lnTo>
                    <a:pt x="2209" y="50"/>
                  </a:lnTo>
                  <a:lnTo>
                    <a:pt x="1909" y="75"/>
                  </a:lnTo>
                  <a:lnTo>
                    <a:pt x="1635" y="125"/>
                  </a:lnTo>
                  <a:lnTo>
                    <a:pt x="1385" y="175"/>
                  </a:lnTo>
                  <a:lnTo>
                    <a:pt x="1136" y="237"/>
                  </a:lnTo>
                  <a:lnTo>
                    <a:pt x="911" y="312"/>
                  </a:lnTo>
                  <a:lnTo>
                    <a:pt x="711" y="387"/>
                  </a:lnTo>
                  <a:lnTo>
                    <a:pt x="537" y="474"/>
                  </a:lnTo>
                  <a:lnTo>
                    <a:pt x="374" y="562"/>
                  </a:lnTo>
                  <a:lnTo>
                    <a:pt x="250" y="662"/>
                  </a:lnTo>
                  <a:lnTo>
                    <a:pt x="137" y="761"/>
                  </a:lnTo>
                  <a:lnTo>
                    <a:pt x="62" y="861"/>
                  </a:lnTo>
                  <a:lnTo>
                    <a:pt x="13" y="974"/>
                  </a:lnTo>
                  <a:lnTo>
                    <a:pt x="0" y="1023"/>
                  </a:lnTo>
                  <a:lnTo>
                    <a:pt x="0" y="1086"/>
                  </a:lnTo>
                  <a:lnTo>
                    <a:pt x="0" y="1136"/>
                  </a:lnTo>
                  <a:lnTo>
                    <a:pt x="13" y="1198"/>
                  </a:lnTo>
                  <a:lnTo>
                    <a:pt x="62" y="1298"/>
                  </a:lnTo>
                  <a:lnTo>
                    <a:pt x="137" y="1410"/>
                  </a:lnTo>
                  <a:lnTo>
                    <a:pt x="250" y="1510"/>
                  </a:lnTo>
                  <a:lnTo>
                    <a:pt x="374" y="1597"/>
                  </a:lnTo>
                  <a:lnTo>
                    <a:pt x="537" y="1685"/>
                  </a:lnTo>
                  <a:lnTo>
                    <a:pt x="711" y="1772"/>
                  </a:lnTo>
                  <a:lnTo>
                    <a:pt x="911" y="1847"/>
                  </a:lnTo>
                  <a:lnTo>
                    <a:pt x="1136" y="1922"/>
                  </a:lnTo>
                  <a:lnTo>
                    <a:pt x="1385" y="1984"/>
                  </a:lnTo>
                  <a:lnTo>
                    <a:pt x="1635" y="2034"/>
                  </a:lnTo>
                  <a:lnTo>
                    <a:pt x="1909" y="2084"/>
                  </a:lnTo>
                  <a:lnTo>
                    <a:pt x="2209" y="2122"/>
                  </a:lnTo>
                  <a:lnTo>
                    <a:pt x="2509" y="2147"/>
                  </a:lnTo>
                  <a:lnTo>
                    <a:pt x="2820" y="2159"/>
                  </a:lnTo>
                  <a:lnTo>
                    <a:pt x="3132" y="2172"/>
                  </a:lnTo>
                  <a:lnTo>
                    <a:pt x="3457" y="2159"/>
                  </a:lnTo>
                  <a:lnTo>
                    <a:pt x="3769" y="2147"/>
                  </a:lnTo>
                  <a:lnTo>
                    <a:pt x="4068" y="2122"/>
                  </a:lnTo>
                  <a:lnTo>
                    <a:pt x="4356" y="2084"/>
                  </a:lnTo>
                  <a:lnTo>
                    <a:pt x="4630" y="2034"/>
                  </a:lnTo>
                  <a:lnTo>
                    <a:pt x="4892" y="1984"/>
                  </a:lnTo>
                  <a:lnTo>
                    <a:pt x="5142" y="1922"/>
                  </a:lnTo>
                  <a:lnTo>
                    <a:pt x="5354" y="1847"/>
                  </a:lnTo>
                  <a:lnTo>
                    <a:pt x="5566" y="1772"/>
                  </a:lnTo>
                  <a:lnTo>
                    <a:pt x="5741" y="1685"/>
                  </a:lnTo>
                  <a:lnTo>
                    <a:pt x="5903" y="1597"/>
                  </a:lnTo>
                  <a:lnTo>
                    <a:pt x="6028" y="1510"/>
                  </a:lnTo>
                  <a:lnTo>
                    <a:pt x="6140" y="1410"/>
                  </a:lnTo>
                  <a:lnTo>
                    <a:pt x="6215" y="1298"/>
                  </a:lnTo>
                  <a:lnTo>
                    <a:pt x="6265" y="1198"/>
                  </a:lnTo>
                  <a:lnTo>
                    <a:pt x="6277" y="1136"/>
                  </a:lnTo>
                  <a:lnTo>
                    <a:pt x="6277" y="1086"/>
                  </a:lnTo>
                  <a:lnTo>
                    <a:pt x="6277" y="1023"/>
                  </a:lnTo>
                  <a:lnTo>
                    <a:pt x="6265" y="974"/>
                  </a:lnTo>
                  <a:lnTo>
                    <a:pt x="6215" y="861"/>
                  </a:lnTo>
                  <a:lnTo>
                    <a:pt x="6140" y="761"/>
                  </a:lnTo>
                  <a:lnTo>
                    <a:pt x="6028" y="662"/>
                  </a:lnTo>
                  <a:lnTo>
                    <a:pt x="5903" y="562"/>
                  </a:lnTo>
                  <a:lnTo>
                    <a:pt x="5741" y="474"/>
                  </a:lnTo>
                  <a:lnTo>
                    <a:pt x="5566" y="387"/>
                  </a:lnTo>
                  <a:lnTo>
                    <a:pt x="5354" y="312"/>
                  </a:lnTo>
                  <a:lnTo>
                    <a:pt x="5142" y="237"/>
                  </a:lnTo>
                  <a:lnTo>
                    <a:pt x="4892" y="175"/>
                  </a:lnTo>
                  <a:lnTo>
                    <a:pt x="4630" y="125"/>
                  </a:lnTo>
                  <a:lnTo>
                    <a:pt x="4356" y="75"/>
                  </a:lnTo>
                  <a:lnTo>
                    <a:pt x="4068" y="50"/>
                  </a:lnTo>
                  <a:lnTo>
                    <a:pt x="3769" y="13"/>
                  </a:lnTo>
                  <a:lnTo>
                    <a:pt x="34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6623115" y="2204439"/>
              <a:ext cx="324560" cy="828327"/>
            </a:xfrm>
            <a:custGeom>
              <a:avLst/>
              <a:gdLst/>
              <a:ahLst/>
              <a:cxnLst/>
              <a:rect l="l" t="t" r="r" b="b"/>
              <a:pathLst>
                <a:path w="7027" h="17934" extrusionOk="0">
                  <a:moveTo>
                    <a:pt x="3245" y="1"/>
                  </a:moveTo>
                  <a:lnTo>
                    <a:pt x="3994" y="7164"/>
                  </a:lnTo>
                  <a:lnTo>
                    <a:pt x="0" y="6740"/>
                  </a:lnTo>
                  <a:lnTo>
                    <a:pt x="0" y="6740"/>
                  </a:lnTo>
                  <a:lnTo>
                    <a:pt x="5279" y="17934"/>
                  </a:lnTo>
                  <a:lnTo>
                    <a:pt x="3557" y="9261"/>
                  </a:lnTo>
                  <a:lnTo>
                    <a:pt x="7027" y="9697"/>
                  </a:lnTo>
                  <a:lnTo>
                    <a:pt x="32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1"/>
          <p:cNvGrpSpPr/>
          <p:nvPr/>
        </p:nvGrpSpPr>
        <p:grpSpPr>
          <a:xfrm flipH="1">
            <a:off x="7209991" y="2798339"/>
            <a:ext cx="1362796" cy="1999042"/>
            <a:chOff x="7755688" y="2810697"/>
            <a:chExt cx="1637624" cy="2332790"/>
          </a:xfrm>
        </p:grpSpPr>
        <p:sp>
          <p:nvSpPr>
            <p:cNvPr id="281" name="Google Shape;281;p31"/>
            <p:cNvSpPr/>
            <p:nvPr/>
          </p:nvSpPr>
          <p:spPr>
            <a:xfrm>
              <a:off x="7755688" y="2810697"/>
              <a:ext cx="1300455" cy="1948327"/>
            </a:xfrm>
            <a:custGeom>
              <a:avLst/>
              <a:gdLst/>
              <a:ahLst/>
              <a:cxnLst/>
              <a:rect l="l" t="t" r="r" b="b"/>
              <a:pathLst>
                <a:path w="28156" h="42183" extrusionOk="0">
                  <a:moveTo>
                    <a:pt x="5367" y="1"/>
                  </a:moveTo>
                  <a:lnTo>
                    <a:pt x="5092" y="13"/>
                  </a:lnTo>
                  <a:lnTo>
                    <a:pt x="4818" y="26"/>
                  </a:lnTo>
                  <a:lnTo>
                    <a:pt x="4543" y="63"/>
                  </a:lnTo>
                  <a:lnTo>
                    <a:pt x="4269" y="101"/>
                  </a:lnTo>
                  <a:lnTo>
                    <a:pt x="4007" y="163"/>
                  </a:lnTo>
                  <a:lnTo>
                    <a:pt x="3745" y="238"/>
                  </a:lnTo>
                  <a:lnTo>
                    <a:pt x="3483" y="325"/>
                  </a:lnTo>
                  <a:lnTo>
                    <a:pt x="3220" y="438"/>
                  </a:lnTo>
                  <a:lnTo>
                    <a:pt x="2971" y="550"/>
                  </a:lnTo>
                  <a:lnTo>
                    <a:pt x="2721" y="687"/>
                  </a:lnTo>
                  <a:lnTo>
                    <a:pt x="2459" y="862"/>
                  </a:lnTo>
                  <a:lnTo>
                    <a:pt x="2210" y="1037"/>
                  </a:lnTo>
                  <a:lnTo>
                    <a:pt x="1972" y="1236"/>
                  </a:lnTo>
                  <a:lnTo>
                    <a:pt x="1760" y="1436"/>
                  </a:lnTo>
                  <a:lnTo>
                    <a:pt x="1561" y="1661"/>
                  </a:lnTo>
                  <a:lnTo>
                    <a:pt x="1373" y="1885"/>
                  </a:lnTo>
                  <a:lnTo>
                    <a:pt x="1199" y="2123"/>
                  </a:lnTo>
                  <a:lnTo>
                    <a:pt x="1036" y="2372"/>
                  </a:lnTo>
                  <a:lnTo>
                    <a:pt x="887" y="2634"/>
                  </a:lnTo>
                  <a:lnTo>
                    <a:pt x="749" y="2896"/>
                  </a:lnTo>
                  <a:lnTo>
                    <a:pt x="625" y="3171"/>
                  </a:lnTo>
                  <a:lnTo>
                    <a:pt x="512" y="3458"/>
                  </a:lnTo>
                  <a:lnTo>
                    <a:pt x="412" y="3745"/>
                  </a:lnTo>
                  <a:lnTo>
                    <a:pt x="325" y="4044"/>
                  </a:lnTo>
                  <a:lnTo>
                    <a:pt x="250" y="4344"/>
                  </a:lnTo>
                  <a:lnTo>
                    <a:pt x="188" y="4643"/>
                  </a:lnTo>
                  <a:lnTo>
                    <a:pt x="138" y="4955"/>
                  </a:lnTo>
                  <a:lnTo>
                    <a:pt x="88" y="5280"/>
                  </a:lnTo>
                  <a:lnTo>
                    <a:pt x="51" y="5592"/>
                  </a:lnTo>
                  <a:lnTo>
                    <a:pt x="26" y="5916"/>
                  </a:lnTo>
                  <a:lnTo>
                    <a:pt x="13" y="6241"/>
                  </a:lnTo>
                  <a:lnTo>
                    <a:pt x="1" y="6565"/>
                  </a:lnTo>
                  <a:lnTo>
                    <a:pt x="1" y="6890"/>
                  </a:lnTo>
                  <a:lnTo>
                    <a:pt x="13" y="7214"/>
                  </a:lnTo>
                  <a:lnTo>
                    <a:pt x="38" y="7539"/>
                  </a:lnTo>
                  <a:lnTo>
                    <a:pt x="63" y="7863"/>
                  </a:lnTo>
                  <a:lnTo>
                    <a:pt x="125" y="8512"/>
                  </a:lnTo>
                  <a:lnTo>
                    <a:pt x="225" y="9149"/>
                  </a:lnTo>
                  <a:lnTo>
                    <a:pt x="350" y="9773"/>
                  </a:lnTo>
                  <a:lnTo>
                    <a:pt x="487" y="10372"/>
                  </a:lnTo>
                  <a:lnTo>
                    <a:pt x="625" y="10958"/>
                  </a:lnTo>
                  <a:lnTo>
                    <a:pt x="787" y="11545"/>
                  </a:lnTo>
                  <a:lnTo>
                    <a:pt x="962" y="12131"/>
                  </a:lnTo>
                  <a:lnTo>
                    <a:pt x="1136" y="12705"/>
                  </a:lnTo>
                  <a:lnTo>
                    <a:pt x="1324" y="13279"/>
                  </a:lnTo>
                  <a:lnTo>
                    <a:pt x="1523" y="13853"/>
                  </a:lnTo>
                  <a:lnTo>
                    <a:pt x="1735" y="14428"/>
                  </a:lnTo>
                  <a:lnTo>
                    <a:pt x="1947" y="14989"/>
                  </a:lnTo>
                  <a:lnTo>
                    <a:pt x="2172" y="15551"/>
                  </a:lnTo>
                  <a:lnTo>
                    <a:pt x="2409" y="16112"/>
                  </a:lnTo>
                  <a:lnTo>
                    <a:pt x="2646" y="16674"/>
                  </a:lnTo>
                  <a:lnTo>
                    <a:pt x="2908" y="17223"/>
                  </a:lnTo>
                  <a:lnTo>
                    <a:pt x="3158" y="17772"/>
                  </a:lnTo>
                  <a:lnTo>
                    <a:pt x="3695" y="18870"/>
                  </a:lnTo>
                  <a:lnTo>
                    <a:pt x="4256" y="19944"/>
                  </a:lnTo>
                  <a:lnTo>
                    <a:pt x="4843" y="21017"/>
                  </a:lnTo>
                  <a:lnTo>
                    <a:pt x="5442" y="22090"/>
                  </a:lnTo>
                  <a:lnTo>
                    <a:pt x="6066" y="23138"/>
                  </a:lnTo>
                  <a:lnTo>
                    <a:pt x="6702" y="24187"/>
                  </a:lnTo>
                  <a:lnTo>
                    <a:pt x="7351" y="25235"/>
                  </a:lnTo>
                  <a:lnTo>
                    <a:pt x="8000" y="26258"/>
                  </a:lnTo>
                  <a:lnTo>
                    <a:pt x="8662" y="27294"/>
                  </a:lnTo>
                  <a:lnTo>
                    <a:pt x="9061" y="27893"/>
                  </a:lnTo>
                  <a:lnTo>
                    <a:pt x="9498" y="28530"/>
                  </a:lnTo>
                  <a:lnTo>
                    <a:pt x="9972" y="29166"/>
                  </a:lnTo>
                  <a:lnTo>
                    <a:pt x="10471" y="29827"/>
                  </a:lnTo>
                  <a:lnTo>
                    <a:pt x="10995" y="30489"/>
                  </a:lnTo>
                  <a:lnTo>
                    <a:pt x="11557" y="31163"/>
                  </a:lnTo>
                  <a:lnTo>
                    <a:pt x="12131" y="31849"/>
                  </a:lnTo>
                  <a:lnTo>
                    <a:pt x="12730" y="32523"/>
                  </a:lnTo>
                  <a:lnTo>
                    <a:pt x="13342" y="33210"/>
                  </a:lnTo>
                  <a:lnTo>
                    <a:pt x="13966" y="33883"/>
                  </a:lnTo>
                  <a:lnTo>
                    <a:pt x="14614" y="34557"/>
                  </a:lnTo>
                  <a:lnTo>
                    <a:pt x="15263" y="35206"/>
                  </a:lnTo>
                  <a:lnTo>
                    <a:pt x="15925" y="35855"/>
                  </a:lnTo>
                  <a:lnTo>
                    <a:pt x="16599" y="36492"/>
                  </a:lnTo>
                  <a:lnTo>
                    <a:pt x="17260" y="37103"/>
                  </a:lnTo>
                  <a:lnTo>
                    <a:pt x="17934" y="37690"/>
                  </a:lnTo>
                  <a:lnTo>
                    <a:pt x="18608" y="38264"/>
                  </a:lnTo>
                  <a:lnTo>
                    <a:pt x="19282" y="38800"/>
                  </a:lnTo>
                  <a:lnTo>
                    <a:pt x="19943" y="39312"/>
                  </a:lnTo>
                  <a:lnTo>
                    <a:pt x="20605" y="39786"/>
                  </a:lnTo>
                  <a:lnTo>
                    <a:pt x="21254" y="40236"/>
                  </a:lnTo>
                  <a:lnTo>
                    <a:pt x="21890" y="40647"/>
                  </a:lnTo>
                  <a:lnTo>
                    <a:pt x="22502" y="41009"/>
                  </a:lnTo>
                  <a:lnTo>
                    <a:pt x="22814" y="41172"/>
                  </a:lnTo>
                  <a:lnTo>
                    <a:pt x="23113" y="41321"/>
                  </a:lnTo>
                  <a:lnTo>
                    <a:pt x="23400" y="41471"/>
                  </a:lnTo>
                  <a:lnTo>
                    <a:pt x="23700" y="41596"/>
                  </a:lnTo>
                  <a:lnTo>
                    <a:pt x="23974" y="41721"/>
                  </a:lnTo>
                  <a:lnTo>
                    <a:pt x="24261" y="41821"/>
                  </a:lnTo>
                  <a:lnTo>
                    <a:pt x="24523" y="41920"/>
                  </a:lnTo>
                  <a:lnTo>
                    <a:pt x="24798" y="41995"/>
                  </a:lnTo>
                  <a:lnTo>
                    <a:pt x="25060" y="42058"/>
                  </a:lnTo>
                  <a:lnTo>
                    <a:pt x="25310" y="42108"/>
                  </a:lnTo>
                  <a:lnTo>
                    <a:pt x="25547" y="42145"/>
                  </a:lnTo>
                  <a:lnTo>
                    <a:pt x="25784" y="42170"/>
                  </a:lnTo>
                  <a:lnTo>
                    <a:pt x="26021" y="42182"/>
                  </a:lnTo>
                  <a:lnTo>
                    <a:pt x="26246" y="42170"/>
                  </a:lnTo>
                  <a:lnTo>
                    <a:pt x="26458" y="42145"/>
                  </a:lnTo>
                  <a:lnTo>
                    <a:pt x="26658" y="42108"/>
                  </a:lnTo>
                  <a:lnTo>
                    <a:pt x="26857" y="42045"/>
                  </a:lnTo>
                  <a:lnTo>
                    <a:pt x="27044" y="41970"/>
                  </a:lnTo>
                  <a:lnTo>
                    <a:pt x="27132" y="41920"/>
                  </a:lnTo>
                  <a:lnTo>
                    <a:pt x="27219" y="41870"/>
                  </a:lnTo>
                  <a:lnTo>
                    <a:pt x="27294" y="41808"/>
                  </a:lnTo>
                  <a:lnTo>
                    <a:pt x="27381" y="41746"/>
                  </a:lnTo>
                  <a:lnTo>
                    <a:pt x="27519" y="41596"/>
                  </a:lnTo>
                  <a:lnTo>
                    <a:pt x="27643" y="41409"/>
                  </a:lnTo>
                  <a:lnTo>
                    <a:pt x="27756" y="41209"/>
                  </a:lnTo>
                  <a:lnTo>
                    <a:pt x="27856" y="40972"/>
                  </a:lnTo>
                  <a:lnTo>
                    <a:pt x="27943" y="40722"/>
                  </a:lnTo>
                  <a:lnTo>
                    <a:pt x="28005" y="40448"/>
                  </a:lnTo>
                  <a:lnTo>
                    <a:pt x="28068" y="40148"/>
                  </a:lnTo>
                  <a:lnTo>
                    <a:pt x="28105" y="39824"/>
                  </a:lnTo>
                  <a:lnTo>
                    <a:pt x="28130" y="39474"/>
                  </a:lnTo>
                  <a:lnTo>
                    <a:pt x="28155" y="39112"/>
                  </a:lnTo>
                  <a:lnTo>
                    <a:pt x="28155" y="38726"/>
                  </a:lnTo>
                  <a:lnTo>
                    <a:pt x="28143" y="38326"/>
                  </a:lnTo>
                  <a:lnTo>
                    <a:pt x="28118" y="37902"/>
                  </a:lnTo>
                  <a:lnTo>
                    <a:pt x="28080" y="37453"/>
                  </a:lnTo>
                  <a:lnTo>
                    <a:pt x="28043" y="37003"/>
                  </a:lnTo>
                  <a:lnTo>
                    <a:pt x="27980" y="36529"/>
                  </a:lnTo>
                  <a:lnTo>
                    <a:pt x="27905" y="36030"/>
                  </a:lnTo>
                  <a:lnTo>
                    <a:pt x="27831" y="35531"/>
                  </a:lnTo>
                  <a:lnTo>
                    <a:pt x="27743" y="35007"/>
                  </a:lnTo>
                  <a:lnTo>
                    <a:pt x="27643" y="34482"/>
                  </a:lnTo>
                  <a:lnTo>
                    <a:pt x="27406" y="33372"/>
                  </a:lnTo>
                  <a:lnTo>
                    <a:pt x="27132" y="32224"/>
                  </a:lnTo>
                  <a:lnTo>
                    <a:pt x="26832" y="31038"/>
                  </a:lnTo>
                  <a:lnTo>
                    <a:pt x="26483" y="29827"/>
                  </a:lnTo>
                  <a:lnTo>
                    <a:pt x="26108" y="28580"/>
                  </a:lnTo>
                  <a:lnTo>
                    <a:pt x="25709" y="27307"/>
                  </a:lnTo>
                  <a:lnTo>
                    <a:pt x="25272" y="26021"/>
                  </a:lnTo>
                  <a:lnTo>
                    <a:pt x="24823" y="24723"/>
                  </a:lnTo>
                  <a:lnTo>
                    <a:pt x="24336" y="23425"/>
                  </a:lnTo>
                  <a:lnTo>
                    <a:pt x="23837" y="22128"/>
                  </a:lnTo>
                  <a:lnTo>
                    <a:pt x="23313" y="20830"/>
                  </a:lnTo>
                  <a:lnTo>
                    <a:pt x="22776" y="19557"/>
                  </a:lnTo>
                  <a:lnTo>
                    <a:pt x="22227" y="18296"/>
                  </a:lnTo>
                  <a:lnTo>
                    <a:pt x="21653" y="17061"/>
                  </a:lnTo>
                  <a:lnTo>
                    <a:pt x="21079" y="15850"/>
                  </a:lnTo>
                  <a:lnTo>
                    <a:pt x="20492" y="14677"/>
                  </a:lnTo>
                  <a:lnTo>
                    <a:pt x="19906" y="13554"/>
                  </a:lnTo>
                  <a:lnTo>
                    <a:pt x="19307" y="12481"/>
                  </a:lnTo>
                  <a:lnTo>
                    <a:pt x="18708" y="11445"/>
                  </a:lnTo>
                  <a:lnTo>
                    <a:pt x="18408" y="10958"/>
                  </a:lnTo>
                  <a:lnTo>
                    <a:pt x="18109" y="10484"/>
                  </a:lnTo>
                  <a:lnTo>
                    <a:pt x="17809" y="10022"/>
                  </a:lnTo>
                  <a:lnTo>
                    <a:pt x="17510" y="9585"/>
                  </a:lnTo>
                  <a:lnTo>
                    <a:pt x="16823" y="8599"/>
                  </a:lnTo>
                  <a:lnTo>
                    <a:pt x="16474" y="8113"/>
                  </a:lnTo>
                  <a:lnTo>
                    <a:pt x="16112" y="7626"/>
                  </a:lnTo>
                  <a:lnTo>
                    <a:pt x="15750" y="7152"/>
                  </a:lnTo>
                  <a:lnTo>
                    <a:pt x="15376" y="6678"/>
                  </a:lnTo>
                  <a:lnTo>
                    <a:pt x="15001" y="6216"/>
                  </a:lnTo>
                  <a:lnTo>
                    <a:pt x="14614" y="5754"/>
                  </a:lnTo>
                  <a:lnTo>
                    <a:pt x="14228" y="5292"/>
                  </a:lnTo>
                  <a:lnTo>
                    <a:pt x="13816" y="4856"/>
                  </a:lnTo>
                  <a:lnTo>
                    <a:pt x="13404" y="4419"/>
                  </a:lnTo>
                  <a:lnTo>
                    <a:pt x="12980" y="3994"/>
                  </a:lnTo>
                  <a:lnTo>
                    <a:pt x="12555" y="3583"/>
                  </a:lnTo>
                  <a:lnTo>
                    <a:pt x="12119" y="3171"/>
                  </a:lnTo>
                  <a:lnTo>
                    <a:pt x="11657" y="2784"/>
                  </a:lnTo>
                  <a:lnTo>
                    <a:pt x="11195" y="2397"/>
                  </a:lnTo>
                  <a:lnTo>
                    <a:pt x="10733" y="2048"/>
                  </a:lnTo>
                  <a:lnTo>
                    <a:pt x="10247" y="1711"/>
                  </a:lnTo>
                  <a:lnTo>
                    <a:pt x="9747" y="1399"/>
                  </a:lnTo>
                  <a:lnTo>
                    <a:pt x="9236" y="1112"/>
                  </a:lnTo>
                  <a:lnTo>
                    <a:pt x="8961" y="974"/>
                  </a:lnTo>
                  <a:lnTo>
                    <a:pt x="8699" y="837"/>
                  </a:lnTo>
                  <a:lnTo>
                    <a:pt x="8425" y="725"/>
                  </a:lnTo>
                  <a:lnTo>
                    <a:pt x="8150" y="600"/>
                  </a:lnTo>
                  <a:lnTo>
                    <a:pt x="7875" y="500"/>
                  </a:lnTo>
                  <a:lnTo>
                    <a:pt x="7601" y="400"/>
                  </a:lnTo>
                  <a:lnTo>
                    <a:pt x="7326" y="313"/>
                  </a:lnTo>
                  <a:lnTo>
                    <a:pt x="7052" y="238"/>
                  </a:lnTo>
                  <a:lnTo>
                    <a:pt x="6765" y="176"/>
                  </a:lnTo>
                  <a:lnTo>
                    <a:pt x="6490" y="113"/>
                  </a:lnTo>
                  <a:lnTo>
                    <a:pt x="6203" y="76"/>
                  </a:lnTo>
                  <a:lnTo>
                    <a:pt x="5929" y="38"/>
                  </a:lnTo>
                  <a:lnTo>
                    <a:pt x="5642" y="13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7757997" y="2842426"/>
              <a:ext cx="1635315" cy="2301061"/>
            </a:xfrm>
            <a:custGeom>
              <a:avLst/>
              <a:gdLst/>
              <a:ahLst/>
              <a:cxnLst/>
              <a:rect l="l" t="t" r="r" b="b"/>
              <a:pathLst>
                <a:path w="35406" h="49820" extrusionOk="0">
                  <a:moveTo>
                    <a:pt x="2671" y="0"/>
                  </a:moveTo>
                  <a:lnTo>
                    <a:pt x="2734" y="163"/>
                  </a:lnTo>
                  <a:lnTo>
                    <a:pt x="2921" y="624"/>
                  </a:lnTo>
                  <a:lnTo>
                    <a:pt x="3245" y="1373"/>
                  </a:lnTo>
                  <a:lnTo>
                    <a:pt x="3695" y="2371"/>
                  </a:lnTo>
                  <a:lnTo>
                    <a:pt x="4256" y="3607"/>
                  </a:lnTo>
                  <a:lnTo>
                    <a:pt x="4943" y="5055"/>
                  </a:lnTo>
                  <a:lnTo>
                    <a:pt x="5741" y="6689"/>
                  </a:lnTo>
                  <a:lnTo>
                    <a:pt x="6640" y="8499"/>
                  </a:lnTo>
                  <a:lnTo>
                    <a:pt x="7002" y="9198"/>
                  </a:lnTo>
                  <a:lnTo>
                    <a:pt x="6839" y="9185"/>
                  </a:lnTo>
                  <a:lnTo>
                    <a:pt x="6440" y="9148"/>
                  </a:lnTo>
                  <a:lnTo>
                    <a:pt x="6141" y="9111"/>
                  </a:lnTo>
                  <a:lnTo>
                    <a:pt x="5791" y="9061"/>
                  </a:lnTo>
                  <a:lnTo>
                    <a:pt x="5392" y="8998"/>
                  </a:lnTo>
                  <a:lnTo>
                    <a:pt x="4955" y="8911"/>
                  </a:lnTo>
                  <a:lnTo>
                    <a:pt x="4456" y="8786"/>
                  </a:lnTo>
                  <a:lnTo>
                    <a:pt x="3919" y="8649"/>
                  </a:lnTo>
                  <a:lnTo>
                    <a:pt x="3345" y="8474"/>
                  </a:lnTo>
                  <a:lnTo>
                    <a:pt x="2746" y="8262"/>
                  </a:lnTo>
                  <a:lnTo>
                    <a:pt x="2097" y="8025"/>
                  </a:lnTo>
                  <a:lnTo>
                    <a:pt x="1423" y="7738"/>
                  </a:lnTo>
                  <a:lnTo>
                    <a:pt x="1074" y="7576"/>
                  </a:lnTo>
                  <a:lnTo>
                    <a:pt x="724" y="7413"/>
                  </a:lnTo>
                  <a:lnTo>
                    <a:pt x="362" y="7226"/>
                  </a:lnTo>
                  <a:lnTo>
                    <a:pt x="1" y="7039"/>
                  </a:lnTo>
                  <a:lnTo>
                    <a:pt x="1" y="7039"/>
                  </a:lnTo>
                  <a:lnTo>
                    <a:pt x="300" y="7338"/>
                  </a:lnTo>
                  <a:lnTo>
                    <a:pt x="600" y="7613"/>
                  </a:lnTo>
                  <a:lnTo>
                    <a:pt x="912" y="7875"/>
                  </a:lnTo>
                  <a:lnTo>
                    <a:pt x="1224" y="8112"/>
                  </a:lnTo>
                  <a:lnTo>
                    <a:pt x="1536" y="8337"/>
                  </a:lnTo>
                  <a:lnTo>
                    <a:pt x="1860" y="8549"/>
                  </a:lnTo>
                  <a:lnTo>
                    <a:pt x="2185" y="8749"/>
                  </a:lnTo>
                  <a:lnTo>
                    <a:pt x="2509" y="8936"/>
                  </a:lnTo>
                  <a:lnTo>
                    <a:pt x="2821" y="9098"/>
                  </a:lnTo>
                  <a:lnTo>
                    <a:pt x="3145" y="9248"/>
                  </a:lnTo>
                  <a:lnTo>
                    <a:pt x="3470" y="9398"/>
                  </a:lnTo>
                  <a:lnTo>
                    <a:pt x="3782" y="9522"/>
                  </a:lnTo>
                  <a:lnTo>
                    <a:pt x="4094" y="9647"/>
                  </a:lnTo>
                  <a:lnTo>
                    <a:pt x="4393" y="9759"/>
                  </a:lnTo>
                  <a:lnTo>
                    <a:pt x="4980" y="9947"/>
                  </a:lnTo>
                  <a:lnTo>
                    <a:pt x="5529" y="10096"/>
                  </a:lnTo>
                  <a:lnTo>
                    <a:pt x="6028" y="10209"/>
                  </a:lnTo>
                  <a:lnTo>
                    <a:pt x="6490" y="10309"/>
                  </a:lnTo>
                  <a:lnTo>
                    <a:pt x="6877" y="10371"/>
                  </a:lnTo>
                  <a:lnTo>
                    <a:pt x="7451" y="10471"/>
                  </a:lnTo>
                  <a:lnTo>
                    <a:pt x="7613" y="10508"/>
                  </a:lnTo>
                  <a:lnTo>
                    <a:pt x="7651" y="10521"/>
                  </a:lnTo>
                  <a:lnTo>
                    <a:pt x="7676" y="10533"/>
                  </a:lnTo>
                  <a:lnTo>
                    <a:pt x="8724" y="12542"/>
                  </a:lnTo>
                  <a:lnTo>
                    <a:pt x="9885" y="14726"/>
                  </a:lnTo>
                  <a:lnTo>
                    <a:pt x="10496" y="15862"/>
                  </a:lnTo>
                  <a:lnTo>
                    <a:pt x="11120" y="16998"/>
                  </a:lnTo>
                  <a:lnTo>
                    <a:pt x="12430" y="19344"/>
                  </a:lnTo>
                  <a:lnTo>
                    <a:pt x="13104" y="20529"/>
                  </a:lnTo>
                  <a:lnTo>
                    <a:pt x="13791" y="21728"/>
                  </a:lnTo>
                  <a:lnTo>
                    <a:pt x="15201" y="24136"/>
                  </a:lnTo>
                  <a:lnTo>
                    <a:pt x="15925" y="25334"/>
                  </a:lnTo>
                  <a:lnTo>
                    <a:pt x="16649" y="26545"/>
                  </a:lnTo>
                  <a:lnTo>
                    <a:pt x="16649" y="26557"/>
                  </a:lnTo>
                  <a:lnTo>
                    <a:pt x="16624" y="26570"/>
                  </a:lnTo>
                  <a:lnTo>
                    <a:pt x="16499" y="26607"/>
                  </a:lnTo>
                  <a:lnTo>
                    <a:pt x="16287" y="26632"/>
                  </a:lnTo>
                  <a:lnTo>
                    <a:pt x="15987" y="26657"/>
                  </a:lnTo>
                  <a:lnTo>
                    <a:pt x="15613" y="26670"/>
                  </a:lnTo>
                  <a:lnTo>
                    <a:pt x="15164" y="26670"/>
                  </a:lnTo>
                  <a:lnTo>
                    <a:pt x="14652" y="26657"/>
                  </a:lnTo>
                  <a:lnTo>
                    <a:pt x="14065" y="26620"/>
                  </a:lnTo>
                  <a:lnTo>
                    <a:pt x="13429" y="26570"/>
                  </a:lnTo>
                  <a:lnTo>
                    <a:pt x="12742" y="26495"/>
                  </a:lnTo>
                  <a:lnTo>
                    <a:pt x="12019" y="26407"/>
                  </a:lnTo>
                  <a:lnTo>
                    <a:pt x="11245" y="26283"/>
                  </a:lnTo>
                  <a:lnTo>
                    <a:pt x="10434" y="26120"/>
                  </a:lnTo>
                  <a:lnTo>
                    <a:pt x="9610" y="25933"/>
                  </a:lnTo>
                  <a:lnTo>
                    <a:pt x="9173" y="25821"/>
                  </a:lnTo>
                  <a:lnTo>
                    <a:pt x="8749" y="25709"/>
                  </a:lnTo>
                  <a:lnTo>
                    <a:pt x="8312" y="25584"/>
                  </a:lnTo>
                  <a:lnTo>
                    <a:pt x="7863" y="25447"/>
                  </a:lnTo>
                  <a:lnTo>
                    <a:pt x="8063" y="25634"/>
                  </a:lnTo>
                  <a:lnTo>
                    <a:pt x="8287" y="25821"/>
                  </a:lnTo>
                  <a:lnTo>
                    <a:pt x="8549" y="25983"/>
                  </a:lnTo>
                  <a:lnTo>
                    <a:pt x="8836" y="26158"/>
                  </a:lnTo>
                  <a:lnTo>
                    <a:pt x="9136" y="26308"/>
                  </a:lnTo>
                  <a:lnTo>
                    <a:pt x="9473" y="26457"/>
                  </a:lnTo>
                  <a:lnTo>
                    <a:pt x="9822" y="26607"/>
                  </a:lnTo>
                  <a:lnTo>
                    <a:pt x="10197" y="26744"/>
                  </a:lnTo>
                  <a:lnTo>
                    <a:pt x="10583" y="26869"/>
                  </a:lnTo>
                  <a:lnTo>
                    <a:pt x="10983" y="26994"/>
                  </a:lnTo>
                  <a:lnTo>
                    <a:pt x="11395" y="27119"/>
                  </a:lnTo>
                  <a:lnTo>
                    <a:pt x="11806" y="27231"/>
                  </a:lnTo>
                  <a:lnTo>
                    <a:pt x="12655" y="27443"/>
                  </a:lnTo>
                  <a:lnTo>
                    <a:pt x="13504" y="27630"/>
                  </a:lnTo>
                  <a:lnTo>
                    <a:pt x="14340" y="27805"/>
                  </a:lnTo>
                  <a:lnTo>
                    <a:pt x="15126" y="27955"/>
                  </a:lnTo>
                  <a:lnTo>
                    <a:pt x="16511" y="28217"/>
                  </a:lnTo>
                  <a:lnTo>
                    <a:pt x="17060" y="28317"/>
                  </a:lnTo>
                  <a:lnTo>
                    <a:pt x="17497" y="28417"/>
                  </a:lnTo>
                  <a:lnTo>
                    <a:pt x="17659" y="28467"/>
                  </a:lnTo>
                  <a:lnTo>
                    <a:pt x="17797" y="28504"/>
                  </a:lnTo>
                  <a:lnTo>
                    <a:pt x="17884" y="28554"/>
                  </a:lnTo>
                  <a:lnTo>
                    <a:pt x="17934" y="28591"/>
                  </a:lnTo>
                  <a:lnTo>
                    <a:pt x="18783" y="29939"/>
                  </a:lnTo>
                  <a:lnTo>
                    <a:pt x="19644" y="31287"/>
                  </a:lnTo>
                  <a:lnTo>
                    <a:pt x="20393" y="32435"/>
                  </a:lnTo>
                  <a:lnTo>
                    <a:pt x="21154" y="33571"/>
                  </a:lnTo>
                  <a:lnTo>
                    <a:pt x="21915" y="34694"/>
                  </a:lnTo>
                  <a:lnTo>
                    <a:pt x="22676" y="35792"/>
                  </a:lnTo>
                  <a:lnTo>
                    <a:pt x="23425" y="36853"/>
                  </a:lnTo>
                  <a:lnTo>
                    <a:pt x="24186" y="37901"/>
                  </a:lnTo>
                  <a:lnTo>
                    <a:pt x="24935" y="38912"/>
                  </a:lnTo>
                  <a:lnTo>
                    <a:pt x="25672" y="39886"/>
                  </a:lnTo>
                  <a:lnTo>
                    <a:pt x="26408" y="40834"/>
                  </a:lnTo>
                  <a:lnTo>
                    <a:pt x="26770" y="41296"/>
                  </a:lnTo>
                  <a:lnTo>
                    <a:pt x="27132" y="41745"/>
                  </a:lnTo>
                  <a:lnTo>
                    <a:pt x="27843" y="42606"/>
                  </a:lnTo>
                  <a:lnTo>
                    <a:pt x="28542" y="43430"/>
                  </a:lnTo>
                  <a:lnTo>
                    <a:pt x="29216" y="44216"/>
                  </a:lnTo>
                  <a:lnTo>
                    <a:pt x="29877" y="44952"/>
                  </a:lnTo>
                  <a:lnTo>
                    <a:pt x="30514" y="45639"/>
                  </a:lnTo>
                  <a:lnTo>
                    <a:pt x="31150" y="46275"/>
                  </a:lnTo>
                  <a:lnTo>
                    <a:pt x="31737" y="46862"/>
                  </a:lnTo>
                  <a:lnTo>
                    <a:pt x="32024" y="47136"/>
                  </a:lnTo>
                  <a:lnTo>
                    <a:pt x="32298" y="47386"/>
                  </a:lnTo>
                  <a:lnTo>
                    <a:pt x="32822" y="47873"/>
                  </a:lnTo>
                  <a:lnTo>
                    <a:pt x="33072" y="48085"/>
                  </a:lnTo>
                  <a:lnTo>
                    <a:pt x="33322" y="48284"/>
                  </a:lnTo>
                  <a:lnTo>
                    <a:pt x="34183" y="48983"/>
                  </a:lnTo>
                  <a:lnTo>
                    <a:pt x="34545" y="49233"/>
                  </a:lnTo>
                  <a:lnTo>
                    <a:pt x="34844" y="49445"/>
                  </a:lnTo>
                  <a:lnTo>
                    <a:pt x="35406" y="49819"/>
                  </a:lnTo>
                  <a:lnTo>
                    <a:pt x="34882" y="49395"/>
                  </a:lnTo>
                  <a:lnTo>
                    <a:pt x="34607" y="49158"/>
                  </a:lnTo>
                  <a:lnTo>
                    <a:pt x="34270" y="48871"/>
                  </a:lnTo>
                  <a:lnTo>
                    <a:pt x="33484" y="48122"/>
                  </a:lnTo>
                  <a:lnTo>
                    <a:pt x="33259" y="47898"/>
                  </a:lnTo>
                  <a:lnTo>
                    <a:pt x="33022" y="47660"/>
                  </a:lnTo>
                  <a:lnTo>
                    <a:pt x="32535" y="47149"/>
                  </a:lnTo>
                  <a:lnTo>
                    <a:pt x="32286" y="46874"/>
                  </a:lnTo>
                  <a:lnTo>
                    <a:pt x="32011" y="46587"/>
                  </a:lnTo>
                  <a:lnTo>
                    <a:pt x="31475" y="45963"/>
                  </a:lnTo>
                  <a:lnTo>
                    <a:pt x="30901" y="45302"/>
                  </a:lnTo>
                  <a:lnTo>
                    <a:pt x="30314" y="44578"/>
                  </a:lnTo>
                  <a:lnTo>
                    <a:pt x="29690" y="43817"/>
                  </a:lnTo>
                  <a:lnTo>
                    <a:pt x="29066" y="43005"/>
                  </a:lnTo>
                  <a:lnTo>
                    <a:pt x="28405" y="42157"/>
                  </a:lnTo>
                  <a:lnTo>
                    <a:pt x="27756" y="41258"/>
                  </a:lnTo>
                  <a:lnTo>
                    <a:pt x="27069" y="40335"/>
                  </a:lnTo>
                  <a:lnTo>
                    <a:pt x="26383" y="39361"/>
                  </a:lnTo>
                  <a:lnTo>
                    <a:pt x="25684" y="38375"/>
                  </a:lnTo>
                  <a:lnTo>
                    <a:pt x="24973" y="37340"/>
                  </a:lnTo>
                  <a:lnTo>
                    <a:pt x="23525" y="35206"/>
                  </a:lnTo>
                  <a:lnTo>
                    <a:pt x="23525" y="35156"/>
                  </a:lnTo>
                  <a:lnTo>
                    <a:pt x="23525" y="35056"/>
                  </a:lnTo>
                  <a:lnTo>
                    <a:pt x="23562" y="34744"/>
                  </a:lnTo>
                  <a:lnTo>
                    <a:pt x="23737" y="33633"/>
                  </a:lnTo>
                  <a:lnTo>
                    <a:pt x="23849" y="32884"/>
                  </a:lnTo>
                  <a:lnTo>
                    <a:pt x="23974" y="32023"/>
                  </a:lnTo>
                  <a:lnTo>
                    <a:pt x="24087" y="31050"/>
                  </a:lnTo>
                  <a:lnTo>
                    <a:pt x="24199" y="30002"/>
                  </a:lnTo>
                  <a:lnTo>
                    <a:pt x="24236" y="29452"/>
                  </a:lnTo>
                  <a:lnTo>
                    <a:pt x="24274" y="28878"/>
                  </a:lnTo>
                  <a:lnTo>
                    <a:pt x="24311" y="28304"/>
                  </a:lnTo>
                  <a:lnTo>
                    <a:pt x="24324" y="27705"/>
                  </a:lnTo>
                  <a:lnTo>
                    <a:pt x="24336" y="27106"/>
                  </a:lnTo>
                  <a:lnTo>
                    <a:pt x="24336" y="26495"/>
                  </a:lnTo>
                  <a:lnTo>
                    <a:pt x="24324" y="25883"/>
                  </a:lnTo>
                  <a:lnTo>
                    <a:pt x="24286" y="25259"/>
                  </a:lnTo>
                  <a:lnTo>
                    <a:pt x="24236" y="24648"/>
                  </a:lnTo>
                  <a:lnTo>
                    <a:pt x="24174" y="24024"/>
                  </a:lnTo>
                  <a:lnTo>
                    <a:pt x="24099" y="23400"/>
                  </a:lnTo>
                  <a:lnTo>
                    <a:pt x="23999" y="22788"/>
                  </a:lnTo>
                  <a:lnTo>
                    <a:pt x="23874" y="22177"/>
                  </a:lnTo>
                  <a:lnTo>
                    <a:pt x="23725" y="21578"/>
                  </a:lnTo>
                  <a:lnTo>
                    <a:pt x="23562" y="20991"/>
                  </a:lnTo>
                  <a:lnTo>
                    <a:pt x="23375" y="20405"/>
                  </a:lnTo>
                  <a:lnTo>
                    <a:pt x="23438" y="20829"/>
                  </a:lnTo>
                  <a:lnTo>
                    <a:pt x="23488" y="21278"/>
                  </a:lnTo>
                  <a:lnTo>
                    <a:pt x="23513" y="21753"/>
                  </a:lnTo>
                  <a:lnTo>
                    <a:pt x="23537" y="22239"/>
                  </a:lnTo>
                  <a:lnTo>
                    <a:pt x="23550" y="22726"/>
                  </a:lnTo>
                  <a:lnTo>
                    <a:pt x="23537" y="23238"/>
                  </a:lnTo>
                  <a:lnTo>
                    <a:pt x="23525" y="23762"/>
                  </a:lnTo>
                  <a:lnTo>
                    <a:pt x="23500" y="24273"/>
                  </a:lnTo>
                  <a:lnTo>
                    <a:pt x="23475" y="24810"/>
                  </a:lnTo>
                  <a:lnTo>
                    <a:pt x="23425" y="25334"/>
                  </a:lnTo>
                  <a:lnTo>
                    <a:pt x="23325" y="26395"/>
                  </a:lnTo>
                  <a:lnTo>
                    <a:pt x="23201" y="27431"/>
                  </a:lnTo>
                  <a:lnTo>
                    <a:pt x="23051" y="28442"/>
                  </a:lnTo>
                  <a:lnTo>
                    <a:pt x="22901" y="29390"/>
                  </a:lnTo>
                  <a:lnTo>
                    <a:pt x="22739" y="30264"/>
                  </a:lnTo>
                  <a:lnTo>
                    <a:pt x="22577" y="31050"/>
                  </a:lnTo>
                  <a:lnTo>
                    <a:pt x="22439" y="31724"/>
                  </a:lnTo>
                  <a:lnTo>
                    <a:pt x="22302" y="32273"/>
                  </a:lnTo>
                  <a:lnTo>
                    <a:pt x="22190" y="32672"/>
                  </a:lnTo>
                  <a:lnTo>
                    <a:pt x="22115" y="32909"/>
                  </a:lnTo>
                  <a:lnTo>
                    <a:pt x="22090" y="32972"/>
                  </a:lnTo>
                  <a:lnTo>
                    <a:pt x="22065" y="32972"/>
                  </a:lnTo>
                  <a:lnTo>
                    <a:pt x="20592" y="30676"/>
                  </a:lnTo>
                  <a:lnTo>
                    <a:pt x="19120" y="28317"/>
                  </a:lnTo>
                  <a:lnTo>
                    <a:pt x="18383" y="27131"/>
                  </a:lnTo>
                  <a:lnTo>
                    <a:pt x="17647" y="25933"/>
                  </a:lnTo>
                  <a:lnTo>
                    <a:pt x="16923" y="24735"/>
                  </a:lnTo>
                  <a:lnTo>
                    <a:pt x="16199" y="23537"/>
                  </a:lnTo>
                  <a:lnTo>
                    <a:pt x="14764" y="21153"/>
                  </a:lnTo>
                  <a:lnTo>
                    <a:pt x="13379" y="18795"/>
                  </a:lnTo>
                  <a:lnTo>
                    <a:pt x="13366" y="18720"/>
                  </a:lnTo>
                  <a:lnTo>
                    <a:pt x="13354" y="18595"/>
                  </a:lnTo>
                  <a:lnTo>
                    <a:pt x="13366" y="18171"/>
                  </a:lnTo>
                  <a:lnTo>
                    <a:pt x="13416" y="17559"/>
                  </a:lnTo>
                  <a:lnTo>
                    <a:pt x="13479" y="16761"/>
                  </a:lnTo>
                  <a:lnTo>
                    <a:pt x="13641" y="14751"/>
                  </a:lnTo>
                  <a:lnTo>
                    <a:pt x="13716" y="13591"/>
                  </a:lnTo>
                  <a:lnTo>
                    <a:pt x="13791" y="12368"/>
                  </a:lnTo>
                  <a:lnTo>
                    <a:pt x="13841" y="11107"/>
                  </a:lnTo>
                  <a:lnTo>
                    <a:pt x="13853" y="10458"/>
                  </a:lnTo>
                  <a:lnTo>
                    <a:pt x="13853" y="9822"/>
                  </a:lnTo>
                  <a:lnTo>
                    <a:pt x="13853" y="9185"/>
                  </a:lnTo>
                  <a:lnTo>
                    <a:pt x="13841" y="8561"/>
                  </a:lnTo>
                  <a:lnTo>
                    <a:pt x="13828" y="7937"/>
                  </a:lnTo>
                  <a:lnTo>
                    <a:pt x="13791" y="7326"/>
                  </a:lnTo>
                  <a:lnTo>
                    <a:pt x="13741" y="6739"/>
                  </a:lnTo>
                  <a:lnTo>
                    <a:pt x="13691" y="6165"/>
                  </a:lnTo>
                  <a:lnTo>
                    <a:pt x="13616" y="5629"/>
                  </a:lnTo>
                  <a:lnTo>
                    <a:pt x="13516" y="5105"/>
                  </a:lnTo>
                  <a:lnTo>
                    <a:pt x="13416" y="4618"/>
                  </a:lnTo>
                  <a:lnTo>
                    <a:pt x="13292" y="4156"/>
                  </a:lnTo>
                  <a:lnTo>
                    <a:pt x="13217" y="3944"/>
                  </a:lnTo>
                  <a:lnTo>
                    <a:pt x="13154" y="3744"/>
                  </a:lnTo>
                  <a:lnTo>
                    <a:pt x="13067" y="3545"/>
                  </a:lnTo>
                  <a:lnTo>
                    <a:pt x="12992" y="3357"/>
                  </a:lnTo>
                  <a:lnTo>
                    <a:pt x="13029" y="3470"/>
                  </a:lnTo>
                  <a:lnTo>
                    <a:pt x="13067" y="3595"/>
                  </a:lnTo>
                  <a:lnTo>
                    <a:pt x="13129" y="3869"/>
                  </a:lnTo>
                  <a:lnTo>
                    <a:pt x="13179" y="4194"/>
                  </a:lnTo>
                  <a:lnTo>
                    <a:pt x="13217" y="4555"/>
                  </a:lnTo>
                  <a:lnTo>
                    <a:pt x="13242" y="4967"/>
                  </a:lnTo>
                  <a:lnTo>
                    <a:pt x="13254" y="5404"/>
                  </a:lnTo>
                  <a:lnTo>
                    <a:pt x="13254" y="5878"/>
                  </a:lnTo>
                  <a:lnTo>
                    <a:pt x="13242" y="6377"/>
                  </a:lnTo>
                  <a:lnTo>
                    <a:pt x="13229" y="6889"/>
                  </a:lnTo>
                  <a:lnTo>
                    <a:pt x="13204" y="7426"/>
                  </a:lnTo>
                  <a:lnTo>
                    <a:pt x="13129" y="8549"/>
                  </a:lnTo>
                  <a:lnTo>
                    <a:pt x="13029" y="9710"/>
                  </a:lnTo>
                  <a:lnTo>
                    <a:pt x="12917" y="10858"/>
                  </a:lnTo>
                  <a:lnTo>
                    <a:pt x="12780" y="11981"/>
                  </a:lnTo>
                  <a:lnTo>
                    <a:pt x="12643" y="13042"/>
                  </a:lnTo>
                  <a:lnTo>
                    <a:pt x="12505" y="14028"/>
                  </a:lnTo>
                  <a:lnTo>
                    <a:pt x="12381" y="14876"/>
                  </a:lnTo>
                  <a:lnTo>
                    <a:pt x="12256" y="15588"/>
                  </a:lnTo>
                  <a:lnTo>
                    <a:pt x="12156" y="16112"/>
                  </a:lnTo>
                  <a:lnTo>
                    <a:pt x="12106" y="16299"/>
                  </a:lnTo>
                  <a:lnTo>
                    <a:pt x="12069" y="16424"/>
                  </a:lnTo>
                  <a:lnTo>
                    <a:pt x="12044" y="16486"/>
                  </a:lnTo>
                  <a:lnTo>
                    <a:pt x="12031" y="16499"/>
                  </a:lnTo>
                  <a:lnTo>
                    <a:pt x="12019" y="16499"/>
                  </a:lnTo>
                  <a:lnTo>
                    <a:pt x="9485" y="12118"/>
                  </a:lnTo>
                  <a:lnTo>
                    <a:pt x="7239" y="8187"/>
                  </a:lnTo>
                  <a:lnTo>
                    <a:pt x="5342" y="4842"/>
                  </a:lnTo>
                  <a:lnTo>
                    <a:pt x="3894" y="2272"/>
                  </a:lnTo>
                  <a:lnTo>
                    <a:pt x="2983" y="599"/>
                  </a:lnTo>
                  <a:lnTo>
                    <a:pt x="2746" y="163"/>
                  </a:lnTo>
                  <a:lnTo>
                    <a:pt x="26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1"/>
          <p:cNvGrpSpPr/>
          <p:nvPr/>
        </p:nvGrpSpPr>
        <p:grpSpPr>
          <a:xfrm>
            <a:off x="7407658" y="576861"/>
            <a:ext cx="1209294" cy="845102"/>
            <a:chOff x="5249585" y="-652660"/>
            <a:chExt cx="2127622" cy="1443917"/>
          </a:xfrm>
        </p:grpSpPr>
        <p:sp>
          <p:nvSpPr>
            <p:cNvPr id="284" name="Google Shape;284;p31"/>
            <p:cNvSpPr/>
            <p:nvPr/>
          </p:nvSpPr>
          <p:spPr>
            <a:xfrm>
              <a:off x="5249585" y="-652660"/>
              <a:ext cx="1061225" cy="684050"/>
            </a:xfrm>
            <a:custGeom>
              <a:avLst/>
              <a:gdLst/>
              <a:ahLst/>
              <a:cxnLst/>
              <a:rect l="l" t="t" r="r" b="b"/>
              <a:pathLst>
                <a:path w="42449" h="27362" extrusionOk="0">
                  <a:moveTo>
                    <a:pt x="17128" y="0"/>
                  </a:moveTo>
                  <a:lnTo>
                    <a:pt x="16549" y="55"/>
                  </a:lnTo>
                  <a:lnTo>
                    <a:pt x="16025" y="111"/>
                  </a:lnTo>
                  <a:lnTo>
                    <a:pt x="15474" y="221"/>
                  </a:lnTo>
                  <a:lnTo>
                    <a:pt x="14950" y="331"/>
                  </a:lnTo>
                  <a:lnTo>
                    <a:pt x="14425" y="497"/>
                  </a:lnTo>
                  <a:lnTo>
                    <a:pt x="13901" y="662"/>
                  </a:lnTo>
                  <a:lnTo>
                    <a:pt x="13405" y="855"/>
                  </a:lnTo>
                  <a:lnTo>
                    <a:pt x="12936" y="1076"/>
                  </a:lnTo>
                  <a:lnTo>
                    <a:pt x="12467" y="1297"/>
                  </a:lnTo>
                  <a:lnTo>
                    <a:pt x="11998" y="1572"/>
                  </a:lnTo>
                  <a:lnTo>
                    <a:pt x="11557" y="1848"/>
                  </a:lnTo>
                  <a:lnTo>
                    <a:pt x="11116" y="2152"/>
                  </a:lnTo>
                  <a:lnTo>
                    <a:pt x="10702" y="2483"/>
                  </a:lnTo>
                  <a:lnTo>
                    <a:pt x="10316" y="2814"/>
                  </a:lnTo>
                  <a:lnTo>
                    <a:pt x="9930" y="3200"/>
                  </a:lnTo>
                  <a:lnTo>
                    <a:pt x="9571" y="3558"/>
                  </a:lnTo>
                  <a:lnTo>
                    <a:pt x="9212" y="3972"/>
                  </a:lnTo>
                  <a:lnTo>
                    <a:pt x="8881" y="4386"/>
                  </a:lnTo>
                  <a:lnTo>
                    <a:pt x="8578" y="4800"/>
                  </a:lnTo>
                  <a:lnTo>
                    <a:pt x="8302" y="5241"/>
                  </a:lnTo>
                  <a:lnTo>
                    <a:pt x="8026" y="5710"/>
                  </a:lnTo>
                  <a:lnTo>
                    <a:pt x="7778" y="6179"/>
                  </a:lnTo>
                  <a:lnTo>
                    <a:pt x="7558" y="6648"/>
                  </a:lnTo>
                  <a:lnTo>
                    <a:pt x="7364" y="7144"/>
                  </a:lnTo>
                  <a:lnTo>
                    <a:pt x="7171" y="7668"/>
                  </a:lnTo>
                  <a:lnTo>
                    <a:pt x="7033" y="8165"/>
                  </a:lnTo>
                  <a:lnTo>
                    <a:pt x="6896" y="8716"/>
                  </a:lnTo>
                  <a:lnTo>
                    <a:pt x="6813" y="9240"/>
                  </a:lnTo>
                  <a:lnTo>
                    <a:pt x="6730" y="9792"/>
                  </a:lnTo>
                  <a:lnTo>
                    <a:pt x="6675" y="10344"/>
                  </a:lnTo>
                  <a:lnTo>
                    <a:pt x="6675" y="10923"/>
                  </a:lnTo>
                  <a:lnTo>
                    <a:pt x="5958" y="11061"/>
                  </a:lnTo>
                  <a:lnTo>
                    <a:pt x="5296" y="11254"/>
                  </a:lnTo>
                  <a:lnTo>
                    <a:pt x="4634" y="11502"/>
                  </a:lnTo>
                  <a:lnTo>
                    <a:pt x="4027" y="11805"/>
                  </a:lnTo>
                  <a:lnTo>
                    <a:pt x="3448" y="12164"/>
                  </a:lnTo>
                  <a:lnTo>
                    <a:pt x="2896" y="12578"/>
                  </a:lnTo>
                  <a:lnTo>
                    <a:pt x="2372" y="13019"/>
                  </a:lnTo>
                  <a:lnTo>
                    <a:pt x="1903" y="13515"/>
                  </a:lnTo>
                  <a:lnTo>
                    <a:pt x="1489" y="14067"/>
                  </a:lnTo>
                  <a:lnTo>
                    <a:pt x="1103" y="14619"/>
                  </a:lnTo>
                  <a:lnTo>
                    <a:pt x="772" y="15226"/>
                  </a:lnTo>
                  <a:lnTo>
                    <a:pt x="497" y="15860"/>
                  </a:lnTo>
                  <a:lnTo>
                    <a:pt x="276" y="16522"/>
                  </a:lnTo>
                  <a:lnTo>
                    <a:pt x="110" y="17211"/>
                  </a:lnTo>
                  <a:lnTo>
                    <a:pt x="28" y="17929"/>
                  </a:lnTo>
                  <a:lnTo>
                    <a:pt x="0" y="18287"/>
                  </a:lnTo>
                  <a:lnTo>
                    <a:pt x="0" y="18673"/>
                  </a:lnTo>
                  <a:lnTo>
                    <a:pt x="0" y="19059"/>
                  </a:lnTo>
                  <a:lnTo>
                    <a:pt x="28" y="19473"/>
                  </a:lnTo>
                  <a:lnTo>
                    <a:pt x="83" y="19859"/>
                  </a:lnTo>
                  <a:lnTo>
                    <a:pt x="138" y="20246"/>
                  </a:lnTo>
                  <a:lnTo>
                    <a:pt x="248" y="20632"/>
                  </a:lnTo>
                  <a:lnTo>
                    <a:pt x="331" y="20990"/>
                  </a:lnTo>
                  <a:lnTo>
                    <a:pt x="469" y="21349"/>
                  </a:lnTo>
                  <a:lnTo>
                    <a:pt x="607" y="21707"/>
                  </a:lnTo>
                  <a:lnTo>
                    <a:pt x="772" y="22066"/>
                  </a:lnTo>
                  <a:lnTo>
                    <a:pt x="938" y="22397"/>
                  </a:lnTo>
                  <a:lnTo>
                    <a:pt x="1131" y="22728"/>
                  </a:lnTo>
                  <a:lnTo>
                    <a:pt x="1324" y="23059"/>
                  </a:lnTo>
                  <a:lnTo>
                    <a:pt x="1545" y="23362"/>
                  </a:lnTo>
                  <a:lnTo>
                    <a:pt x="1793" y="23666"/>
                  </a:lnTo>
                  <a:lnTo>
                    <a:pt x="2041" y="23942"/>
                  </a:lnTo>
                  <a:lnTo>
                    <a:pt x="2289" y="24217"/>
                  </a:lnTo>
                  <a:lnTo>
                    <a:pt x="2565" y="24466"/>
                  </a:lnTo>
                  <a:lnTo>
                    <a:pt x="2841" y="24714"/>
                  </a:lnTo>
                  <a:lnTo>
                    <a:pt x="3144" y="24962"/>
                  </a:lnTo>
                  <a:lnTo>
                    <a:pt x="3448" y="25183"/>
                  </a:lnTo>
                  <a:lnTo>
                    <a:pt x="3779" y="25376"/>
                  </a:lnTo>
                  <a:lnTo>
                    <a:pt x="4110" y="25569"/>
                  </a:lnTo>
                  <a:lnTo>
                    <a:pt x="4441" y="25734"/>
                  </a:lnTo>
                  <a:lnTo>
                    <a:pt x="4772" y="25900"/>
                  </a:lnTo>
                  <a:lnTo>
                    <a:pt x="5130" y="26038"/>
                  </a:lnTo>
                  <a:lnTo>
                    <a:pt x="5516" y="26148"/>
                  </a:lnTo>
                  <a:lnTo>
                    <a:pt x="5875" y="26258"/>
                  </a:lnTo>
                  <a:lnTo>
                    <a:pt x="6261" y="26341"/>
                  </a:lnTo>
                  <a:lnTo>
                    <a:pt x="6647" y="26424"/>
                  </a:lnTo>
                  <a:lnTo>
                    <a:pt x="7033" y="26479"/>
                  </a:lnTo>
                  <a:lnTo>
                    <a:pt x="7447" y="26507"/>
                  </a:lnTo>
                  <a:lnTo>
                    <a:pt x="7833" y="26507"/>
                  </a:lnTo>
                  <a:lnTo>
                    <a:pt x="8440" y="26479"/>
                  </a:lnTo>
                  <a:lnTo>
                    <a:pt x="8992" y="26424"/>
                  </a:lnTo>
                  <a:lnTo>
                    <a:pt x="9571" y="26314"/>
                  </a:lnTo>
                  <a:lnTo>
                    <a:pt x="10123" y="26176"/>
                  </a:lnTo>
                  <a:lnTo>
                    <a:pt x="10647" y="26010"/>
                  </a:lnTo>
                  <a:lnTo>
                    <a:pt x="11143" y="25790"/>
                  </a:lnTo>
                  <a:lnTo>
                    <a:pt x="11640" y="25514"/>
                  </a:lnTo>
                  <a:lnTo>
                    <a:pt x="12109" y="25238"/>
                  </a:lnTo>
                  <a:lnTo>
                    <a:pt x="12826" y="25707"/>
                  </a:lnTo>
                  <a:lnTo>
                    <a:pt x="13570" y="26120"/>
                  </a:lnTo>
                  <a:lnTo>
                    <a:pt x="13929" y="26314"/>
                  </a:lnTo>
                  <a:lnTo>
                    <a:pt x="14343" y="26507"/>
                  </a:lnTo>
                  <a:lnTo>
                    <a:pt x="14729" y="26645"/>
                  </a:lnTo>
                  <a:lnTo>
                    <a:pt x="15143" y="26810"/>
                  </a:lnTo>
                  <a:lnTo>
                    <a:pt x="15556" y="26920"/>
                  </a:lnTo>
                  <a:lnTo>
                    <a:pt x="15970" y="27031"/>
                  </a:lnTo>
                  <a:lnTo>
                    <a:pt x="16384" y="27141"/>
                  </a:lnTo>
                  <a:lnTo>
                    <a:pt x="16825" y="27224"/>
                  </a:lnTo>
                  <a:lnTo>
                    <a:pt x="17266" y="27279"/>
                  </a:lnTo>
                  <a:lnTo>
                    <a:pt x="17708" y="27334"/>
                  </a:lnTo>
                  <a:lnTo>
                    <a:pt x="18149" y="27362"/>
                  </a:lnTo>
                  <a:lnTo>
                    <a:pt x="19197" y="27362"/>
                  </a:lnTo>
                  <a:lnTo>
                    <a:pt x="19749" y="27307"/>
                  </a:lnTo>
                  <a:lnTo>
                    <a:pt x="20328" y="27224"/>
                  </a:lnTo>
                  <a:lnTo>
                    <a:pt x="20880" y="27141"/>
                  </a:lnTo>
                  <a:lnTo>
                    <a:pt x="21431" y="27003"/>
                  </a:lnTo>
                  <a:lnTo>
                    <a:pt x="21955" y="26838"/>
                  </a:lnTo>
                  <a:lnTo>
                    <a:pt x="22479" y="26672"/>
                  </a:lnTo>
                  <a:lnTo>
                    <a:pt x="23003" y="26451"/>
                  </a:lnTo>
                  <a:lnTo>
                    <a:pt x="23500" y="26231"/>
                  </a:lnTo>
                  <a:lnTo>
                    <a:pt x="23969" y="25955"/>
                  </a:lnTo>
                  <a:lnTo>
                    <a:pt x="24438" y="25679"/>
                  </a:lnTo>
                  <a:lnTo>
                    <a:pt x="24879" y="25376"/>
                  </a:lnTo>
                  <a:lnTo>
                    <a:pt x="25320" y="25072"/>
                  </a:lnTo>
                  <a:lnTo>
                    <a:pt x="25762" y="24714"/>
                  </a:lnTo>
                  <a:lnTo>
                    <a:pt x="26148" y="24355"/>
                  </a:lnTo>
                  <a:lnTo>
                    <a:pt x="26534" y="23969"/>
                  </a:lnTo>
                  <a:lnTo>
                    <a:pt x="27058" y="24107"/>
                  </a:lnTo>
                  <a:lnTo>
                    <a:pt x="27610" y="24217"/>
                  </a:lnTo>
                  <a:lnTo>
                    <a:pt x="28134" y="24272"/>
                  </a:lnTo>
                  <a:lnTo>
                    <a:pt x="29265" y="24272"/>
                  </a:lnTo>
                  <a:lnTo>
                    <a:pt x="29816" y="24217"/>
                  </a:lnTo>
                  <a:lnTo>
                    <a:pt x="30340" y="24107"/>
                  </a:lnTo>
                  <a:lnTo>
                    <a:pt x="30864" y="23969"/>
                  </a:lnTo>
                  <a:lnTo>
                    <a:pt x="31388" y="23831"/>
                  </a:lnTo>
                  <a:lnTo>
                    <a:pt x="31857" y="23611"/>
                  </a:lnTo>
                  <a:lnTo>
                    <a:pt x="32354" y="23390"/>
                  </a:lnTo>
                  <a:lnTo>
                    <a:pt x="32795" y="23142"/>
                  </a:lnTo>
                  <a:lnTo>
                    <a:pt x="33209" y="23445"/>
                  </a:lnTo>
                  <a:lnTo>
                    <a:pt x="33623" y="23721"/>
                  </a:lnTo>
                  <a:lnTo>
                    <a:pt x="34064" y="23969"/>
                  </a:lnTo>
                  <a:lnTo>
                    <a:pt x="34533" y="24162"/>
                  </a:lnTo>
                  <a:lnTo>
                    <a:pt x="35029" y="24328"/>
                  </a:lnTo>
                  <a:lnTo>
                    <a:pt x="35526" y="24438"/>
                  </a:lnTo>
                  <a:lnTo>
                    <a:pt x="36050" y="24493"/>
                  </a:lnTo>
                  <a:lnTo>
                    <a:pt x="36601" y="24521"/>
                  </a:lnTo>
                  <a:lnTo>
                    <a:pt x="37181" y="24493"/>
                  </a:lnTo>
                  <a:lnTo>
                    <a:pt x="37760" y="24410"/>
                  </a:lnTo>
                  <a:lnTo>
                    <a:pt x="38339" y="24272"/>
                  </a:lnTo>
                  <a:lnTo>
                    <a:pt x="38863" y="24079"/>
                  </a:lnTo>
                  <a:lnTo>
                    <a:pt x="39387" y="23831"/>
                  </a:lnTo>
                  <a:lnTo>
                    <a:pt x="39856" y="23528"/>
                  </a:lnTo>
                  <a:lnTo>
                    <a:pt x="40325" y="23197"/>
                  </a:lnTo>
                  <a:lnTo>
                    <a:pt x="40739" y="22811"/>
                  </a:lnTo>
                  <a:lnTo>
                    <a:pt x="41125" y="22397"/>
                  </a:lnTo>
                  <a:lnTo>
                    <a:pt x="41456" y="21928"/>
                  </a:lnTo>
                  <a:lnTo>
                    <a:pt x="41732" y="21459"/>
                  </a:lnTo>
                  <a:lnTo>
                    <a:pt x="41980" y="20935"/>
                  </a:lnTo>
                  <a:lnTo>
                    <a:pt x="42201" y="20411"/>
                  </a:lnTo>
                  <a:lnTo>
                    <a:pt x="42338" y="19832"/>
                  </a:lnTo>
                  <a:lnTo>
                    <a:pt x="42421" y="19253"/>
                  </a:lnTo>
                  <a:lnTo>
                    <a:pt x="42449" y="18673"/>
                  </a:lnTo>
                  <a:lnTo>
                    <a:pt x="42421" y="18067"/>
                  </a:lnTo>
                  <a:lnTo>
                    <a:pt x="42338" y="17487"/>
                  </a:lnTo>
                  <a:lnTo>
                    <a:pt x="42201" y="16908"/>
                  </a:lnTo>
                  <a:lnTo>
                    <a:pt x="41980" y="16384"/>
                  </a:lnTo>
                  <a:lnTo>
                    <a:pt x="41732" y="15860"/>
                  </a:lnTo>
                  <a:lnTo>
                    <a:pt x="41456" y="15391"/>
                  </a:lnTo>
                  <a:lnTo>
                    <a:pt x="41125" y="14922"/>
                  </a:lnTo>
                  <a:lnTo>
                    <a:pt x="40739" y="14508"/>
                  </a:lnTo>
                  <a:lnTo>
                    <a:pt x="40325" y="14150"/>
                  </a:lnTo>
                  <a:lnTo>
                    <a:pt x="39856" y="13791"/>
                  </a:lnTo>
                  <a:lnTo>
                    <a:pt x="39387" y="13515"/>
                  </a:lnTo>
                  <a:lnTo>
                    <a:pt x="38863" y="13267"/>
                  </a:lnTo>
                  <a:lnTo>
                    <a:pt x="38339" y="13074"/>
                  </a:lnTo>
                  <a:lnTo>
                    <a:pt x="37760" y="12909"/>
                  </a:lnTo>
                  <a:lnTo>
                    <a:pt x="37181" y="12826"/>
                  </a:lnTo>
                  <a:lnTo>
                    <a:pt x="36601" y="12798"/>
                  </a:lnTo>
                  <a:lnTo>
                    <a:pt x="36215" y="12826"/>
                  </a:lnTo>
                  <a:lnTo>
                    <a:pt x="35829" y="12854"/>
                  </a:lnTo>
                  <a:lnTo>
                    <a:pt x="35581" y="12357"/>
                  </a:lnTo>
                  <a:lnTo>
                    <a:pt x="35277" y="11916"/>
                  </a:lnTo>
                  <a:lnTo>
                    <a:pt x="34974" y="11474"/>
                  </a:lnTo>
                  <a:lnTo>
                    <a:pt x="34615" y="11033"/>
                  </a:lnTo>
                  <a:lnTo>
                    <a:pt x="34229" y="10647"/>
                  </a:lnTo>
                  <a:lnTo>
                    <a:pt x="33843" y="10288"/>
                  </a:lnTo>
                  <a:lnTo>
                    <a:pt x="33402" y="9957"/>
                  </a:lnTo>
                  <a:lnTo>
                    <a:pt x="32961" y="9626"/>
                  </a:lnTo>
                  <a:lnTo>
                    <a:pt x="32492" y="9351"/>
                  </a:lnTo>
                  <a:lnTo>
                    <a:pt x="31995" y="9102"/>
                  </a:lnTo>
                  <a:lnTo>
                    <a:pt x="31471" y="8909"/>
                  </a:lnTo>
                  <a:lnTo>
                    <a:pt x="30947" y="8716"/>
                  </a:lnTo>
                  <a:lnTo>
                    <a:pt x="30423" y="8578"/>
                  </a:lnTo>
                  <a:lnTo>
                    <a:pt x="29844" y="8468"/>
                  </a:lnTo>
                  <a:lnTo>
                    <a:pt x="29292" y="8413"/>
                  </a:lnTo>
                  <a:lnTo>
                    <a:pt x="28713" y="8385"/>
                  </a:lnTo>
                  <a:lnTo>
                    <a:pt x="28382" y="8413"/>
                  </a:lnTo>
                  <a:lnTo>
                    <a:pt x="28272" y="7972"/>
                  </a:lnTo>
                  <a:lnTo>
                    <a:pt x="28134" y="7530"/>
                  </a:lnTo>
                  <a:lnTo>
                    <a:pt x="27968" y="7089"/>
                  </a:lnTo>
                  <a:lnTo>
                    <a:pt x="27803" y="6675"/>
                  </a:lnTo>
                  <a:lnTo>
                    <a:pt x="27610" y="6261"/>
                  </a:lnTo>
                  <a:lnTo>
                    <a:pt x="27417" y="5848"/>
                  </a:lnTo>
                  <a:lnTo>
                    <a:pt x="27196" y="5434"/>
                  </a:lnTo>
                  <a:lnTo>
                    <a:pt x="26948" y="5048"/>
                  </a:lnTo>
                  <a:lnTo>
                    <a:pt x="26699" y="4689"/>
                  </a:lnTo>
                  <a:lnTo>
                    <a:pt x="26424" y="4331"/>
                  </a:lnTo>
                  <a:lnTo>
                    <a:pt x="26148" y="3972"/>
                  </a:lnTo>
                  <a:lnTo>
                    <a:pt x="25844" y="3641"/>
                  </a:lnTo>
                  <a:lnTo>
                    <a:pt x="25541" y="3310"/>
                  </a:lnTo>
                  <a:lnTo>
                    <a:pt x="25210" y="2979"/>
                  </a:lnTo>
                  <a:lnTo>
                    <a:pt x="24879" y="2676"/>
                  </a:lnTo>
                  <a:lnTo>
                    <a:pt x="24548" y="2400"/>
                  </a:lnTo>
                  <a:lnTo>
                    <a:pt x="24189" y="2124"/>
                  </a:lnTo>
                  <a:lnTo>
                    <a:pt x="23803" y="1848"/>
                  </a:lnTo>
                  <a:lnTo>
                    <a:pt x="23417" y="1628"/>
                  </a:lnTo>
                  <a:lnTo>
                    <a:pt x="23031" y="1379"/>
                  </a:lnTo>
                  <a:lnTo>
                    <a:pt x="22645" y="1159"/>
                  </a:lnTo>
                  <a:lnTo>
                    <a:pt x="22231" y="966"/>
                  </a:lnTo>
                  <a:lnTo>
                    <a:pt x="21817" y="800"/>
                  </a:lnTo>
                  <a:lnTo>
                    <a:pt x="21376" y="635"/>
                  </a:lnTo>
                  <a:lnTo>
                    <a:pt x="20935" y="497"/>
                  </a:lnTo>
                  <a:lnTo>
                    <a:pt x="20493" y="359"/>
                  </a:lnTo>
                  <a:lnTo>
                    <a:pt x="20052" y="249"/>
                  </a:lnTo>
                  <a:lnTo>
                    <a:pt x="19583" y="166"/>
                  </a:lnTo>
                  <a:lnTo>
                    <a:pt x="19114" y="83"/>
                  </a:lnTo>
                  <a:lnTo>
                    <a:pt x="18645" y="28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6375956" y="171331"/>
              <a:ext cx="1001250" cy="619925"/>
            </a:xfrm>
            <a:custGeom>
              <a:avLst/>
              <a:gdLst/>
              <a:ahLst/>
              <a:cxnLst/>
              <a:rect l="l" t="t" r="r" b="b"/>
              <a:pathLst>
                <a:path w="40050" h="24797" extrusionOk="0">
                  <a:moveTo>
                    <a:pt x="18232" y="0"/>
                  </a:moveTo>
                  <a:lnTo>
                    <a:pt x="17708" y="28"/>
                  </a:lnTo>
                  <a:lnTo>
                    <a:pt x="17184" y="83"/>
                  </a:lnTo>
                  <a:lnTo>
                    <a:pt x="16687" y="165"/>
                  </a:lnTo>
                  <a:lnTo>
                    <a:pt x="16191" y="276"/>
                  </a:lnTo>
                  <a:lnTo>
                    <a:pt x="15694" y="386"/>
                  </a:lnTo>
                  <a:lnTo>
                    <a:pt x="15198" y="524"/>
                  </a:lnTo>
                  <a:lnTo>
                    <a:pt x="14729" y="662"/>
                  </a:lnTo>
                  <a:lnTo>
                    <a:pt x="14233" y="855"/>
                  </a:lnTo>
                  <a:lnTo>
                    <a:pt x="13791" y="1048"/>
                  </a:lnTo>
                  <a:lnTo>
                    <a:pt x="13322" y="1241"/>
                  </a:lnTo>
                  <a:lnTo>
                    <a:pt x="12881" y="1462"/>
                  </a:lnTo>
                  <a:lnTo>
                    <a:pt x="12467" y="1710"/>
                  </a:lnTo>
                  <a:lnTo>
                    <a:pt x="12026" y="1986"/>
                  </a:lnTo>
                  <a:lnTo>
                    <a:pt x="11612" y="2262"/>
                  </a:lnTo>
                  <a:lnTo>
                    <a:pt x="11226" y="2538"/>
                  </a:lnTo>
                  <a:lnTo>
                    <a:pt x="10840" y="2869"/>
                  </a:lnTo>
                  <a:lnTo>
                    <a:pt x="10454" y="3172"/>
                  </a:lnTo>
                  <a:lnTo>
                    <a:pt x="10095" y="3531"/>
                  </a:lnTo>
                  <a:lnTo>
                    <a:pt x="9737" y="3889"/>
                  </a:lnTo>
                  <a:lnTo>
                    <a:pt x="9406" y="4248"/>
                  </a:lnTo>
                  <a:lnTo>
                    <a:pt x="9102" y="4634"/>
                  </a:lnTo>
                  <a:lnTo>
                    <a:pt x="8799" y="5020"/>
                  </a:lnTo>
                  <a:lnTo>
                    <a:pt x="8496" y="5434"/>
                  </a:lnTo>
                  <a:lnTo>
                    <a:pt x="8220" y="5847"/>
                  </a:lnTo>
                  <a:lnTo>
                    <a:pt x="7971" y="6261"/>
                  </a:lnTo>
                  <a:lnTo>
                    <a:pt x="7723" y="6702"/>
                  </a:lnTo>
                  <a:lnTo>
                    <a:pt x="7503" y="7171"/>
                  </a:lnTo>
                  <a:lnTo>
                    <a:pt x="7309" y="7613"/>
                  </a:lnTo>
                  <a:lnTo>
                    <a:pt x="7116" y="8109"/>
                  </a:lnTo>
                  <a:lnTo>
                    <a:pt x="6951" y="8578"/>
                  </a:lnTo>
                  <a:lnTo>
                    <a:pt x="6813" y="9074"/>
                  </a:lnTo>
                  <a:lnTo>
                    <a:pt x="6151" y="9130"/>
                  </a:lnTo>
                  <a:lnTo>
                    <a:pt x="5489" y="9268"/>
                  </a:lnTo>
                  <a:lnTo>
                    <a:pt x="4882" y="9433"/>
                  </a:lnTo>
                  <a:lnTo>
                    <a:pt x="4275" y="9654"/>
                  </a:lnTo>
                  <a:lnTo>
                    <a:pt x="3696" y="9957"/>
                  </a:lnTo>
                  <a:lnTo>
                    <a:pt x="3145" y="10288"/>
                  </a:lnTo>
                  <a:lnTo>
                    <a:pt x="2648" y="10674"/>
                  </a:lnTo>
                  <a:lnTo>
                    <a:pt x="2152" y="11088"/>
                  </a:lnTo>
                  <a:lnTo>
                    <a:pt x="1738" y="11557"/>
                  </a:lnTo>
                  <a:lnTo>
                    <a:pt x="1324" y="12053"/>
                  </a:lnTo>
                  <a:lnTo>
                    <a:pt x="966" y="12577"/>
                  </a:lnTo>
                  <a:lnTo>
                    <a:pt x="690" y="13157"/>
                  </a:lnTo>
                  <a:lnTo>
                    <a:pt x="414" y="13763"/>
                  </a:lnTo>
                  <a:lnTo>
                    <a:pt x="221" y="14398"/>
                  </a:lnTo>
                  <a:lnTo>
                    <a:pt x="83" y="15032"/>
                  </a:lnTo>
                  <a:lnTo>
                    <a:pt x="0" y="15722"/>
                  </a:lnTo>
                  <a:lnTo>
                    <a:pt x="0" y="16080"/>
                  </a:lnTo>
                  <a:lnTo>
                    <a:pt x="0" y="16466"/>
                  </a:lnTo>
                  <a:lnTo>
                    <a:pt x="28" y="16825"/>
                  </a:lnTo>
                  <a:lnTo>
                    <a:pt x="55" y="17156"/>
                  </a:lnTo>
                  <a:lnTo>
                    <a:pt x="111" y="17515"/>
                  </a:lnTo>
                  <a:lnTo>
                    <a:pt x="193" y="17873"/>
                  </a:lnTo>
                  <a:lnTo>
                    <a:pt x="276" y="18204"/>
                  </a:lnTo>
                  <a:lnTo>
                    <a:pt x="386" y="18535"/>
                  </a:lnTo>
                  <a:lnTo>
                    <a:pt x="497" y="18866"/>
                  </a:lnTo>
                  <a:lnTo>
                    <a:pt x="635" y="19170"/>
                  </a:lnTo>
                  <a:lnTo>
                    <a:pt x="800" y="19501"/>
                  </a:lnTo>
                  <a:lnTo>
                    <a:pt x="966" y="19804"/>
                  </a:lnTo>
                  <a:lnTo>
                    <a:pt x="1324" y="20383"/>
                  </a:lnTo>
                  <a:lnTo>
                    <a:pt x="1765" y="20907"/>
                  </a:lnTo>
                  <a:lnTo>
                    <a:pt x="2234" y="21404"/>
                  </a:lnTo>
                  <a:lnTo>
                    <a:pt x="2758" y="21845"/>
                  </a:lnTo>
                  <a:lnTo>
                    <a:pt x="3034" y="22066"/>
                  </a:lnTo>
                  <a:lnTo>
                    <a:pt x="3310" y="22259"/>
                  </a:lnTo>
                  <a:lnTo>
                    <a:pt x="3613" y="22424"/>
                  </a:lnTo>
                  <a:lnTo>
                    <a:pt x="3917" y="22590"/>
                  </a:lnTo>
                  <a:lnTo>
                    <a:pt x="4220" y="22755"/>
                  </a:lnTo>
                  <a:lnTo>
                    <a:pt x="4551" y="22866"/>
                  </a:lnTo>
                  <a:lnTo>
                    <a:pt x="4882" y="23003"/>
                  </a:lnTo>
                  <a:lnTo>
                    <a:pt x="5213" y="23114"/>
                  </a:lnTo>
                  <a:lnTo>
                    <a:pt x="5572" y="23197"/>
                  </a:lnTo>
                  <a:lnTo>
                    <a:pt x="5930" y="23252"/>
                  </a:lnTo>
                  <a:lnTo>
                    <a:pt x="6289" y="23307"/>
                  </a:lnTo>
                  <a:lnTo>
                    <a:pt x="6648" y="23334"/>
                  </a:lnTo>
                  <a:lnTo>
                    <a:pt x="7144" y="23362"/>
                  </a:lnTo>
                  <a:lnTo>
                    <a:pt x="7696" y="23334"/>
                  </a:lnTo>
                  <a:lnTo>
                    <a:pt x="8220" y="23279"/>
                  </a:lnTo>
                  <a:lnTo>
                    <a:pt x="8744" y="23169"/>
                  </a:lnTo>
                  <a:lnTo>
                    <a:pt x="9240" y="23031"/>
                  </a:lnTo>
                  <a:lnTo>
                    <a:pt x="9737" y="22866"/>
                  </a:lnTo>
                  <a:lnTo>
                    <a:pt x="10206" y="22672"/>
                  </a:lnTo>
                  <a:lnTo>
                    <a:pt x="10674" y="22424"/>
                  </a:lnTo>
                  <a:lnTo>
                    <a:pt x="11116" y="22148"/>
                  </a:lnTo>
                  <a:lnTo>
                    <a:pt x="11833" y="22700"/>
                  </a:lnTo>
                  <a:lnTo>
                    <a:pt x="12219" y="22921"/>
                  </a:lnTo>
                  <a:lnTo>
                    <a:pt x="12605" y="23169"/>
                  </a:lnTo>
                  <a:lnTo>
                    <a:pt x="12991" y="23390"/>
                  </a:lnTo>
                  <a:lnTo>
                    <a:pt x="13405" y="23583"/>
                  </a:lnTo>
                  <a:lnTo>
                    <a:pt x="13819" y="23776"/>
                  </a:lnTo>
                  <a:lnTo>
                    <a:pt x="14260" y="23941"/>
                  </a:lnTo>
                  <a:lnTo>
                    <a:pt x="14674" y="24107"/>
                  </a:lnTo>
                  <a:lnTo>
                    <a:pt x="15115" y="24245"/>
                  </a:lnTo>
                  <a:lnTo>
                    <a:pt x="15557" y="24383"/>
                  </a:lnTo>
                  <a:lnTo>
                    <a:pt x="16025" y="24493"/>
                  </a:lnTo>
                  <a:lnTo>
                    <a:pt x="16494" y="24603"/>
                  </a:lnTo>
                  <a:lnTo>
                    <a:pt x="16963" y="24658"/>
                  </a:lnTo>
                  <a:lnTo>
                    <a:pt x="17432" y="24741"/>
                  </a:lnTo>
                  <a:lnTo>
                    <a:pt x="17901" y="24769"/>
                  </a:lnTo>
                  <a:lnTo>
                    <a:pt x="18784" y="24796"/>
                  </a:lnTo>
                  <a:lnTo>
                    <a:pt x="19335" y="24796"/>
                  </a:lnTo>
                  <a:lnTo>
                    <a:pt x="19914" y="24741"/>
                  </a:lnTo>
                  <a:lnTo>
                    <a:pt x="20466" y="24686"/>
                  </a:lnTo>
                  <a:lnTo>
                    <a:pt x="21018" y="24603"/>
                  </a:lnTo>
                  <a:lnTo>
                    <a:pt x="21542" y="24493"/>
                  </a:lnTo>
                  <a:lnTo>
                    <a:pt x="22093" y="24355"/>
                  </a:lnTo>
                  <a:lnTo>
                    <a:pt x="22618" y="24189"/>
                  </a:lnTo>
                  <a:lnTo>
                    <a:pt x="23114" y="23996"/>
                  </a:lnTo>
                  <a:lnTo>
                    <a:pt x="23638" y="23803"/>
                  </a:lnTo>
                  <a:lnTo>
                    <a:pt x="24135" y="23583"/>
                  </a:lnTo>
                  <a:lnTo>
                    <a:pt x="24603" y="23334"/>
                  </a:lnTo>
                  <a:lnTo>
                    <a:pt x="25072" y="23059"/>
                  </a:lnTo>
                  <a:lnTo>
                    <a:pt x="25541" y="22783"/>
                  </a:lnTo>
                  <a:lnTo>
                    <a:pt x="25983" y="22479"/>
                  </a:lnTo>
                  <a:lnTo>
                    <a:pt x="26424" y="22148"/>
                  </a:lnTo>
                  <a:lnTo>
                    <a:pt x="26838" y="21817"/>
                  </a:lnTo>
                  <a:lnTo>
                    <a:pt x="27306" y="22176"/>
                  </a:lnTo>
                  <a:lnTo>
                    <a:pt x="27831" y="22507"/>
                  </a:lnTo>
                  <a:lnTo>
                    <a:pt x="28355" y="22810"/>
                  </a:lnTo>
                  <a:lnTo>
                    <a:pt x="28934" y="23059"/>
                  </a:lnTo>
                  <a:lnTo>
                    <a:pt x="29513" y="23252"/>
                  </a:lnTo>
                  <a:lnTo>
                    <a:pt x="30120" y="23417"/>
                  </a:lnTo>
                  <a:lnTo>
                    <a:pt x="30754" y="23555"/>
                  </a:lnTo>
                  <a:lnTo>
                    <a:pt x="31389" y="23610"/>
                  </a:lnTo>
                  <a:lnTo>
                    <a:pt x="31940" y="23638"/>
                  </a:lnTo>
                  <a:lnTo>
                    <a:pt x="32354" y="23610"/>
                  </a:lnTo>
                  <a:lnTo>
                    <a:pt x="32740" y="23583"/>
                  </a:lnTo>
                  <a:lnTo>
                    <a:pt x="33126" y="23555"/>
                  </a:lnTo>
                  <a:lnTo>
                    <a:pt x="33512" y="23472"/>
                  </a:lnTo>
                  <a:lnTo>
                    <a:pt x="33871" y="23390"/>
                  </a:lnTo>
                  <a:lnTo>
                    <a:pt x="34230" y="23307"/>
                  </a:lnTo>
                  <a:lnTo>
                    <a:pt x="34616" y="23197"/>
                  </a:lnTo>
                  <a:lnTo>
                    <a:pt x="34947" y="23059"/>
                  </a:lnTo>
                  <a:lnTo>
                    <a:pt x="35305" y="22893"/>
                  </a:lnTo>
                  <a:lnTo>
                    <a:pt x="35636" y="22728"/>
                  </a:lnTo>
                  <a:lnTo>
                    <a:pt x="35967" y="22562"/>
                  </a:lnTo>
                  <a:lnTo>
                    <a:pt x="36298" y="22369"/>
                  </a:lnTo>
                  <a:lnTo>
                    <a:pt x="36602" y="22148"/>
                  </a:lnTo>
                  <a:lnTo>
                    <a:pt x="36905" y="21928"/>
                  </a:lnTo>
                  <a:lnTo>
                    <a:pt x="37181" y="21707"/>
                  </a:lnTo>
                  <a:lnTo>
                    <a:pt x="37484" y="21459"/>
                  </a:lnTo>
                  <a:lnTo>
                    <a:pt x="37732" y="21183"/>
                  </a:lnTo>
                  <a:lnTo>
                    <a:pt x="37981" y="20935"/>
                  </a:lnTo>
                  <a:lnTo>
                    <a:pt x="38229" y="20631"/>
                  </a:lnTo>
                  <a:lnTo>
                    <a:pt x="38477" y="20356"/>
                  </a:lnTo>
                  <a:lnTo>
                    <a:pt x="38670" y="20025"/>
                  </a:lnTo>
                  <a:lnTo>
                    <a:pt x="38891" y="19721"/>
                  </a:lnTo>
                  <a:lnTo>
                    <a:pt x="39084" y="19390"/>
                  </a:lnTo>
                  <a:lnTo>
                    <a:pt x="39249" y="19059"/>
                  </a:lnTo>
                  <a:lnTo>
                    <a:pt x="39415" y="18701"/>
                  </a:lnTo>
                  <a:lnTo>
                    <a:pt x="39553" y="18370"/>
                  </a:lnTo>
                  <a:lnTo>
                    <a:pt x="39663" y="17983"/>
                  </a:lnTo>
                  <a:lnTo>
                    <a:pt x="39774" y="17625"/>
                  </a:lnTo>
                  <a:lnTo>
                    <a:pt x="39884" y="17239"/>
                  </a:lnTo>
                  <a:lnTo>
                    <a:pt x="39939" y="16853"/>
                  </a:lnTo>
                  <a:lnTo>
                    <a:pt x="39994" y="16466"/>
                  </a:lnTo>
                  <a:lnTo>
                    <a:pt x="40049" y="16080"/>
                  </a:lnTo>
                  <a:lnTo>
                    <a:pt x="40049" y="15639"/>
                  </a:lnTo>
                  <a:lnTo>
                    <a:pt x="40049" y="15225"/>
                  </a:lnTo>
                  <a:lnTo>
                    <a:pt x="40022" y="14839"/>
                  </a:lnTo>
                  <a:lnTo>
                    <a:pt x="39994" y="14425"/>
                  </a:lnTo>
                  <a:lnTo>
                    <a:pt x="39911" y="14039"/>
                  </a:lnTo>
                  <a:lnTo>
                    <a:pt x="39829" y="13626"/>
                  </a:lnTo>
                  <a:lnTo>
                    <a:pt x="39746" y="13239"/>
                  </a:lnTo>
                  <a:lnTo>
                    <a:pt x="39608" y="12881"/>
                  </a:lnTo>
                  <a:lnTo>
                    <a:pt x="39470" y="12495"/>
                  </a:lnTo>
                  <a:lnTo>
                    <a:pt x="39332" y="12136"/>
                  </a:lnTo>
                  <a:lnTo>
                    <a:pt x="39167" y="11778"/>
                  </a:lnTo>
                  <a:lnTo>
                    <a:pt x="38974" y="11447"/>
                  </a:lnTo>
                  <a:lnTo>
                    <a:pt x="38753" y="11116"/>
                  </a:lnTo>
                  <a:lnTo>
                    <a:pt x="38532" y="10785"/>
                  </a:lnTo>
                  <a:lnTo>
                    <a:pt x="38312" y="10481"/>
                  </a:lnTo>
                  <a:lnTo>
                    <a:pt x="38063" y="10178"/>
                  </a:lnTo>
                  <a:lnTo>
                    <a:pt x="37788" y="9902"/>
                  </a:lnTo>
                  <a:lnTo>
                    <a:pt x="37512" y="9626"/>
                  </a:lnTo>
                  <a:lnTo>
                    <a:pt x="37236" y="9350"/>
                  </a:lnTo>
                  <a:lnTo>
                    <a:pt x="36933" y="9102"/>
                  </a:lnTo>
                  <a:lnTo>
                    <a:pt x="36629" y="8881"/>
                  </a:lnTo>
                  <a:lnTo>
                    <a:pt x="36298" y="8661"/>
                  </a:lnTo>
                  <a:lnTo>
                    <a:pt x="35967" y="8468"/>
                  </a:lnTo>
                  <a:lnTo>
                    <a:pt x="35609" y="8275"/>
                  </a:lnTo>
                  <a:lnTo>
                    <a:pt x="35250" y="8109"/>
                  </a:lnTo>
                  <a:lnTo>
                    <a:pt x="34892" y="7944"/>
                  </a:lnTo>
                  <a:lnTo>
                    <a:pt x="34505" y="7806"/>
                  </a:lnTo>
                  <a:lnTo>
                    <a:pt x="34119" y="7695"/>
                  </a:lnTo>
                  <a:lnTo>
                    <a:pt x="33733" y="7585"/>
                  </a:lnTo>
                  <a:lnTo>
                    <a:pt x="33319" y="7502"/>
                  </a:lnTo>
                  <a:lnTo>
                    <a:pt x="32906" y="7447"/>
                  </a:lnTo>
                  <a:lnTo>
                    <a:pt x="32492" y="7420"/>
                  </a:lnTo>
                  <a:lnTo>
                    <a:pt x="31940" y="7392"/>
                  </a:lnTo>
                  <a:lnTo>
                    <a:pt x="31499" y="7420"/>
                  </a:lnTo>
                  <a:lnTo>
                    <a:pt x="31058" y="7447"/>
                  </a:lnTo>
                  <a:lnTo>
                    <a:pt x="30616" y="7502"/>
                  </a:lnTo>
                  <a:lnTo>
                    <a:pt x="30175" y="7585"/>
                  </a:lnTo>
                  <a:lnTo>
                    <a:pt x="29816" y="6813"/>
                  </a:lnTo>
                  <a:lnTo>
                    <a:pt x="29430" y="6068"/>
                  </a:lnTo>
                  <a:lnTo>
                    <a:pt x="28961" y="5378"/>
                  </a:lnTo>
                  <a:lnTo>
                    <a:pt x="28465" y="4689"/>
                  </a:lnTo>
                  <a:lnTo>
                    <a:pt x="27913" y="4055"/>
                  </a:lnTo>
                  <a:lnTo>
                    <a:pt x="27334" y="3448"/>
                  </a:lnTo>
                  <a:lnTo>
                    <a:pt x="26700" y="2896"/>
                  </a:lnTo>
                  <a:lnTo>
                    <a:pt x="26038" y="2372"/>
                  </a:lnTo>
                  <a:lnTo>
                    <a:pt x="25348" y="1903"/>
                  </a:lnTo>
                  <a:lnTo>
                    <a:pt x="24603" y="1462"/>
                  </a:lnTo>
                  <a:lnTo>
                    <a:pt x="23859" y="1076"/>
                  </a:lnTo>
                  <a:lnTo>
                    <a:pt x="23059" y="772"/>
                  </a:lnTo>
                  <a:lnTo>
                    <a:pt x="22231" y="496"/>
                  </a:lnTo>
                  <a:lnTo>
                    <a:pt x="21376" y="276"/>
                  </a:lnTo>
                  <a:lnTo>
                    <a:pt x="20494" y="110"/>
                  </a:lnTo>
                  <a:lnTo>
                    <a:pt x="19611" y="28"/>
                  </a:lnTo>
                  <a:lnTo>
                    <a:pt x="18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5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Reflection</a:t>
            </a:r>
            <a:endParaRPr dirty="0"/>
          </a:p>
        </p:txBody>
      </p:sp>
      <p:sp>
        <p:nvSpPr>
          <p:cNvPr id="581" name="Google Shape;581;p45"/>
          <p:cNvSpPr txBox="1">
            <a:spLocks noGrp="1"/>
          </p:cNvSpPr>
          <p:nvPr>
            <p:ph type="subTitle" idx="1"/>
          </p:nvPr>
        </p:nvSpPr>
        <p:spPr>
          <a:xfrm>
            <a:off x="1284000" y="2118275"/>
            <a:ext cx="26784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Cons</a:t>
            </a:r>
            <a:endParaRPr dirty="0"/>
          </a:p>
        </p:txBody>
      </p:sp>
      <p:sp>
        <p:nvSpPr>
          <p:cNvPr id="582" name="Google Shape;582;p45"/>
          <p:cNvSpPr txBox="1">
            <a:spLocks noGrp="1"/>
          </p:cNvSpPr>
          <p:nvPr>
            <p:ph type="subTitle" idx="2"/>
          </p:nvPr>
        </p:nvSpPr>
        <p:spPr>
          <a:xfrm>
            <a:off x="1284000" y="2413550"/>
            <a:ext cx="26784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nl-NL" dirty="0"/>
              <a:t>Too </a:t>
            </a:r>
            <a:r>
              <a:rPr lang="nl-NL" dirty="0" err="1"/>
              <a:t>many</a:t>
            </a:r>
            <a:r>
              <a:rPr lang="nl-NL" dirty="0"/>
              <a:t> story points</a:t>
            </a:r>
          </a:p>
        </p:txBody>
      </p:sp>
      <p:sp>
        <p:nvSpPr>
          <p:cNvPr id="583" name="Google Shape;583;p45"/>
          <p:cNvSpPr txBox="1">
            <a:spLocks noGrp="1"/>
          </p:cNvSpPr>
          <p:nvPr>
            <p:ph type="subTitle" idx="3"/>
          </p:nvPr>
        </p:nvSpPr>
        <p:spPr>
          <a:xfrm>
            <a:off x="5181600" y="2118275"/>
            <a:ext cx="26784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Pros</a:t>
            </a:r>
            <a:endParaRPr dirty="0"/>
          </a:p>
        </p:txBody>
      </p:sp>
      <p:sp>
        <p:nvSpPr>
          <p:cNvPr id="584" name="Google Shape;584;p45"/>
          <p:cNvSpPr txBox="1">
            <a:spLocks noGrp="1"/>
          </p:cNvSpPr>
          <p:nvPr>
            <p:ph type="subTitle" idx="4"/>
          </p:nvPr>
        </p:nvSpPr>
        <p:spPr>
          <a:xfrm>
            <a:off x="5181600" y="2413550"/>
            <a:ext cx="26784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nl-NL" dirty="0" err="1"/>
              <a:t>Caught</a:t>
            </a:r>
            <a:r>
              <a:rPr lang="nl-NL" dirty="0"/>
              <a:t> up</a:t>
            </a:r>
          </a:p>
          <a:p>
            <a:pPr marL="285750" lvl="0" indent="-285750" algn="l" rtl="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nl-NL" dirty="0"/>
              <a:t>Good team spirit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nl-NL" dirty="0" err="1"/>
              <a:t>Walking</a:t>
            </a:r>
            <a:r>
              <a:rPr lang="nl-NL" dirty="0"/>
              <a:t> </a:t>
            </a:r>
            <a:r>
              <a:rPr lang="nl-NL" dirty="0" err="1"/>
              <a:t>skeleton</a:t>
            </a:r>
            <a:endParaRPr dirty="0"/>
          </a:p>
        </p:txBody>
      </p:sp>
      <p:grpSp>
        <p:nvGrpSpPr>
          <p:cNvPr id="585" name="Google Shape;585;p45"/>
          <p:cNvGrpSpPr/>
          <p:nvPr/>
        </p:nvGrpSpPr>
        <p:grpSpPr>
          <a:xfrm>
            <a:off x="1402700" y="1633675"/>
            <a:ext cx="348952" cy="484611"/>
            <a:chOff x="1402700" y="1633675"/>
            <a:chExt cx="348952" cy="484611"/>
          </a:xfrm>
        </p:grpSpPr>
        <p:sp>
          <p:nvSpPr>
            <p:cNvPr id="586" name="Google Shape;586;p45"/>
            <p:cNvSpPr/>
            <p:nvPr/>
          </p:nvSpPr>
          <p:spPr>
            <a:xfrm flipH="1">
              <a:off x="1402700" y="1633675"/>
              <a:ext cx="348952" cy="484611"/>
            </a:xfrm>
            <a:custGeom>
              <a:avLst/>
              <a:gdLst/>
              <a:ahLst/>
              <a:cxnLst/>
              <a:rect l="l" t="t" r="r" b="b"/>
              <a:pathLst>
                <a:path w="19032" h="17249" extrusionOk="0">
                  <a:moveTo>
                    <a:pt x="7270" y="671"/>
                  </a:moveTo>
                  <a:lnTo>
                    <a:pt x="7349" y="678"/>
                  </a:lnTo>
                  <a:lnTo>
                    <a:pt x="7416" y="686"/>
                  </a:lnTo>
                  <a:lnTo>
                    <a:pt x="7483" y="693"/>
                  </a:lnTo>
                  <a:lnTo>
                    <a:pt x="7550" y="707"/>
                  </a:lnTo>
                  <a:lnTo>
                    <a:pt x="7606" y="728"/>
                  </a:lnTo>
                  <a:lnTo>
                    <a:pt x="7673" y="750"/>
                  </a:lnTo>
                  <a:lnTo>
                    <a:pt x="7774" y="807"/>
                  </a:lnTo>
                  <a:lnTo>
                    <a:pt x="7864" y="878"/>
                  </a:lnTo>
                  <a:lnTo>
                    <a:pt x="7898" y="914"/>
                  </a:lnTo>
                  <a:lnTo>
                    <a:pt x="7931" y="950"/>
                  </a:lnTo>
                  <a:lnTo>
                    <a:pt x="7954" y="993"/>
                  </a:lnTo>
                  <a:lnTo>
                    <a:pt x="7976" y="1035"/>
                  </a:lnTo>
                  <a:lnTo>
                    <a:pt x="7987" y="1085"/>
                  </a:lnTo>
                  <a:lnTo>
                    <a:pt x="7987" y="1128"/>
                  </a:lnTo>
                  <a:lnTo>
                    <a:pt x="7987" y="1592"/>
                  </a:lnTo>
                  <a:lnTo>
                    <a:pt x="3697" y="1592"/>
                  </a:lnTo>
                  <a:lnTo>
                    <a:pt x="3697" y="1128"/>
                  </a:lnTo>
                  <a:lnTo>
                    <a:pt x="3697" y="1085"/>
                  </a:lnTo>
                  <a:lnTo>
                    <a:pt x="3708" y="1035"/>
                  </a:lnTo>
                  <a:lnTo>
                    <a:pt x="3731" y="993"/>
                  </a:lnTo>
                  <a:lnTo>
                    <a:pt x="3753" y="950"/>
                  </a:lnTo>
                  <a:lnTo>
                    <a:pt x="3776" y="914"/>
                  </a:lnTo>
                  <a:lnTo>
                    <a:pt x="3820" y="878"/>
                  </a:lnTo>
                  <a:lnTo>
                    <a:pt x="3910" y="807"/>
                  </a:lnTo>
                  <a:lnTo>
                    <a:pt x="4011" y="750"/>
                  </a:lnTo>
                  <a:lnTo>
                    <a:pt x="4067" y="728"/>
                  </a:lnTo>
                  <a:lnTo>
                    <a:pt x="4134" y="707"/>
                  </a:lnTo>
                  <a:lnTo>
                    <a:pt x="4201" y="693"/>
                  </a:lnTo>
                  <a:lnTo>
                    <a:pt x="4268" y="686"/>
                  </a:lnTo>
                  <a:lnTo>
                    <a:pt x="4336" y="678"/>
                  </a:lnTo>
                  <a:lnTo>
                    <a:pt x="4414" y="671"/>
                  </a:lnTo>
                  <a:close/>
                  <a:moveTo>
                    <a:pt x="17351" y="2263"/>
                  </a:moveTo>
                  <a:lnTo>
                    <a:pt x="17418" y="2271"/>
                  </a:lnTo>
                  <a:lnTo>
                    <a:pt x="17486" y="2285"/>
                  </a:lnTo>
                  <a:lnTo>
                    <a:pt x="17553" y="2299"/>
                  </a:lnTo>
                  <a:lnTo>
                    <a:pt x="17665" y="2342"/>
                  </a:lnTo>
                  <a:lnTo>
                    <a:pt x="17766" y="2392"/>
                  </a:lnTo>
                  <a:lnTo>
                    <a:pt x="17855" y="2456"/>
                  </a:lnTo>
                  <a:lnTo>
                    <a:pt x="17911" y="2535"/>
                  </a:lnTo>
                  <a:lnTo>
                    <a:pt x="17945" y="2570"/>
                  </a:lnTo>
                  <a:lnTo>
                    <a:pt x="17956" y="2613"/>
                  </a:lnTo>
                  <a:lnTo>
                    <a:pt x="17967" y="2656"/>
                  </a:lnTo>
                  <a:lnTo>
                    <a:pt x="17967" y="2706"/>
                  </a:lnTo>
                  <a:lnTo>
                    <a:pt x="17967" y="2749"/>
                  </a:lnTo>
                  <a:lnTo>
                    <a:pt x="17956" y="2792"/>
                  </a:lnTo>
                  <a:lnTo>
                    <a:pt x="17945" y="2835"/>
                  </a:lnTo>
                  <a:lnTo>
                    <a:pt x="17911" y="2877"/>
                  </a:lnTo>
                  <a:lnTo>
                    <a:pt x="17855" y="2949"/>
                  </a:lnTo>
                  <a:lnTo>
                    <a:pt x="17766" y="3013"/>
                  </a:lnTo>
                  <a:lnTo>
                    <a:pt x="17665" y="3070"/>
                  </a:lnTo>
                  <a:lnTo>
                    <a:pt x="17553" y="3106"/>
                  </a:lnTo>
                  <a:lnTo>
                    <a:pt x="17486" y="3127"/>
                  </a:lnTo>
                  <a:lnTo>
                    <a:pt x="17418" y="3134"/>
                  </a:lnTo>
                  <a:lnTo>
                    <a:pt x="17351" y="3142"/>
                  </a:lnTo>
                  <a:lnTo>
                    <a:pt x="11885" y="3142"/>
                  </a:lnTo>
                  <a:lnTo>
                    <a:pt x="11773" y="3149"/>
                  </a:lnTo>
                  <a:lnTo>
                    <a:pt x="11672" y="3170"/>
                  </a:lnTo>
                  <a:lnTo>
                    <a:pt x="11583" y="3199"/>
                  </a:lnTo>
                  <a:lnTo>
                    <a:pt x="11504" y="3241"/>
                  </a:lnTo>
                  <a:lnTo>
                    <a:pt x="11448" y="3291"/>
                  </a:lnTo>
                  <a:lnTo>
                    <a:pt x="11392" y="3349"/>
                  </a:lnTo>
                  <a:lnTo>
                    <a:pt x="11359" y="3413"/>
                  </a:lnTo>
                  <a:lnTo>
                    <a:pt x="11347" y="3484"/>
                  </a:lnTo>
                  <a:lnTo>
                    <a:pt x="11359" y="3548"/>
                  </a:lnTo>
                  <a:lnTo>
                    <a:pt x="11392" y="3613"/>
                  </a:lnTo>
                  <a:lnTo>
                    <a:pt x="11448" y="3670"/>
                  </a:lnTo>
                  <a:lnTo>
                    <a:pt x="11504" y="3720"/>
                  </a:lnTo>
                  <a:lnTo>
                    <a:pt x="11583" y="3763"/>
                  </a:lnTo>
                  <a:lnTo>
                    <a:pt x="11672" y="3791"/>
                  </a:lnTo>
                  <a:lnTo>
                    <a:pt x="11773" y="3813"/>
                  </a:lnTo>
                  <a:lnTo>
                    <a:pt x="11885" y="3820"/>
                  </a:lnTo>
                  <a:lnTo>
                    <a:pt x="16545" y="3820"/>
                  </a:lnTo>
                  <a:lnTo>
                    <a:pt x="16545" y="5726"/>
                  </a:lnTo>
                  <a:lnTo>
                    <a:pt x="2487" y="5726"/>
                  </a:lnTo>
                  <a:lnTo>
                    <a:pt x="2487" y="3820"/>
                  </a:lnTo>
                  <a:lnTo>
                    <a:pt x="7136" y="3820"/>
                  </a:lnTo>
                  <a:lnTo>
                    <a:pt x="7248" y="3813"/>
                  </a:lnTo>
                  <a:lnTo>
                    <a:pt x="7349" y="3791"/>
                  </a:lnTo>
                  <a:lnTo>
                    <a:pt x="7438" y="3763"/>
                  </a:lnTo>
                  <a:lnTo>
                    <a:pt x="7517" y="3720"/>
                  </a:lnTo>
                  <a:lnTo>
                    <a:pt x="7584" y="3670"/>
                  </a:lnTo>
                  <a:lnTo>
                    <a:pt x="7629" y="3613"/>
                  </a:lnTo>
                  <a:lnTo>
                    <a:pt x="7662" y="3548"/>
                  </a:lnTo>
                  <a:lnTo>
                    <a:pt x="7673" y="3484"/>
                  </a:lnTo>
                  <a:lnTo>
                    <a:pt x="7662" y="3413"/>
                  </a:lnTo>
                  <a:lnTo>
                    <a:pt x="7629" y="3349"/>
                  </a:lnTo>
                  <a:lnTo>
                    <a:pt x="7584" y="3291"/>
                  </a:lnTo>
                  <a:lnTo>
                    <a:pt x="7517" y="3241"/>
                  </a:lnTo>
                  <a:lnTo>
                    <a:pt x="7438" y="3199"/>
                  </a:lnTo>
                  <a:lnTo>
                    <a:pt x="7349" y="3170"/>
                  </a:lnTo>
                  <a:lnTo>
                    <a:pt x="7248" y="3149"/>
                  </a:lnTo>
                  <a:lnTo>
                    <a:pt x="7136" y="3142"/>
                  </a:lnTo>
                  <a:lnTo>
                    <a:pt x="1670" y="3142"/>
                  </a:lnTo>
                  <a:lnTo>
                    <a:pt x="1603" y="3134"/>
                  </a:lnTo>
                  <a:lnTo>
                    <a:pt x="1535" y="3127"/>
                  </a:lnTo>
                  <a:lnTo>
                    <a:pt x="1479" y="3106"/>
                  </a:lnTo>
                  <a:lnTo>
                    <a:pt x="1356" y="3070"/>
                  </a:lnTo>
                  <a:lnTo>
                    <a:pt x="1255" y="3013"/>
                  </a:lnTo>
                  <a:lnTo>
                    <a:pt x="1166" y="2949"/>
                  </a:lnTo>
                  <a:lnTo>
                    <a:pt x="1110" y="2877"/>
                  </a:lnTo>
                  <a:lnTo>
                    <a:pt x="1087" y="2835"/>
                  </a:lnTo>
                  <a:lnTo>
                    <a:pt x="1065" y="2792"/>
                  </a:lnTo>
                  <a:lnTo>
                    <a:pt x="1054" y="2749"/>
                  </a:lnTo>
                  <a:lnTo>
                    <a:pt x="1054" y="2706"/>
                  </a:lnTo>
                  <a:lnTo>
                    <a:pt x="1054" y="2656"/>
                  </a:lnTo>
                  <a:lnTo>
                    <a:pt x="1065" y="2613"/>
                  </a:lnTo>
                  <a:lnTo>
                    <a:pt x="1087" y="2570"/>
                  </a:lnTo>
                  <a:lnTo>
                    <a:pt x="1110" y="2535"/>
                  </a:lnTo>
                  <a:lnTo>
                    <a:pt x="1166" y="2456"/>
                  </a:lnTo>
                  <a:lnTo>
                    <a:pt x="1255" y="2392"/>
                  </a:lnTo>
                  <a:lnTo>
                    <a:pt x="1356" y="2342"/>
                  </a:lnTo>
                  <a:lnTo>
                    <a:pt x="1479" y="2299"/>
                  </a:lnTo>
                  <a:lnTo>
                    <a:pt x="1535" y="2285"/>
                  </a:lnTo>
                  <a:lnTo>
                    <a:pt x="1603" y="2271"/>
                  </a:lnTo>
                  <a:lnTo>
                    <a:pt x="1670" y="2263"/>
                  </a:lnTo>
                  <a:close/>
                  <a:moveTo>
                    <a:pt x="16545" y="6397"/>
                  </a:moveTo>
                  <a:lnTo>
                    <a:pt x="16545" y="12444"/>
                  </a:lnTo>
                  <a:lnTo>
                    <a:pt x="2487" y="12444"/>
                  </a:lnTo>
                  <a:lnTo>
                    <a:pt x="2487" y="6397"/>
                  </a:lnTo>
                  <a:close/>
                  <a:moveTo>
                    <a:pt x="16545" y="13115"/>
                  </a:moveTo>
                  <a:lnTo>
                    <a:pt x="16545" y="15021"/>
                  </a:lnTo>
                  <a:lnTo>
                    <a:pt x="2487" y="15021"/>
                  </a:lnTo>
                  <a:lnTo>
                    <a:pt x="2487" y="13115"/>
                  </a:lnTo>
                  <a:close/>
                  <a:moveTo>
                    <a:pt x="17351" y="15700"/>
                  </a:moveTo>
                  <a:lnTo>
                    <a:pt x="17418" y="15707"/>
                  </a:lnTo>
                  <a:lnTo>
                    <a:pt x="17486" y="15714"/>
                  </a:lnTo>
                  <a:lnTo>
                    <a:pt x="17553" y="15728"/>
                  </a:lnTo>
                  <a:lnTo>
                    <a:pt x="17665" y="15771"/>
                  </a:lnTo>
                  <a:lnTo>
                    <a:pt x="17766" y="15828"/>
                  </a:lnTo>
                  <a:lnTo>
                    <a:pt x="17855" y="15892"/>
                  </a:lnTo>
                  <a:lnTo>
                    <a:pt x="17911" y="15964"/>
                  </a:lnTo>
                  <a:lnTo>
                    <a:pt x="17945" y="16007"/>
                  </a:lnTo>
                  <a:lnTo>
                    <a:pt x="17956" y="16049"/>
                  </a:lnTo>
                  <a:lnTo>
                    <a:pt x="17967" y="16092"/>
                  </a:lnTo>
                  <a:lnTo>
                    <a:pt x="17967" y="16135"/>
                  </a:lnTo>
                  <a:lnTo>
                    <a:pt x="17967" y="16185"/>
                  </a:lnTo>
                  <a:lnTo>
                    <a:pt x="17956" y="16228"/>
                  </a:lnTo>
                  <a:lnTo>
                    <a:pt x="17945" y="16271"/>
                  </a:lnTo>
                  <a:lnTo>
                    <a:pt x="17911" y="16306"/>
                  </a:lnTo>
                  <a:lnTo>
                    <a:pt x="17855" y="16385"/>
                  </a:lnTo>
                  <a:lnTo>
                    <a:pt x="17766" y="16449"/>
                  </a:lnTo>
                  <a:lnTo>
                    <a:pt x="17665" y="16499"/>
                  </a:lnTo>
                  <a:lnTo>
                    <a:pt x="17553" y="16542"/>
                  </a:lnTo>
                  <a:lnTo>
                    <a:pt x="17486" y="16556"/>
                  </a:lnTo>
                  <a:lnTo>
                    <a:pt x="17418" y="16571"/>
                  </a:lnTo>
                  <a:lnTo>
                    <a:pt x="17351" y="16578"/>
                  </a:lnTo>
                  <a:lnTo>
                    <a:pt x="1670" y="16578"/>
                  </a:lnTo>
                  <a:lnTo>
                    <a:pt x="1603" y="16571"/>
                  </a:lnTo>
                  <a:lnTo>
                    <a:pt x="1535" y="16556"/>
                  </a:lnTo>
                  <a:lnTo>
                    <a:pt x="1479" y="16542"/>
                  </a:lnTo>
                  <a:lnTo>
                    <a:pt x="1356" y="16499"/>
                  </a:lnTo>
                  <a:lnTo>
                    <a:pt x="1255" y="16449"/>
                  </a:lnTo>
                  <a:lnTo>
                    <a:pt x="1166" y="16385"/>
                  </a:lnTo>
                  <a:lnTo>
                    <a:pt x="1110" y="16306"/>
                  </a:lnTo>
                  <a:lnTo>
                    <a:pt x="1087" y="16271"/>
                  </a:lnTo>
                  <a:lnTo>
                    <a:pt x="1065" y="16228"/>
                  </a:lnTo>
                  <a:lnTo>
                    <a:pt x="1054" y="16185"/>
                  </a:lnTo>
                  <a:lnTo>
                    <a:pt x="1054" y="16135"/>
                  </a:lnTo>
                  <a:lnTo>
                    <a:pt x="1054" y="16092"/>
                  </a:lnTo>
                  <a:lnTo>
                    <a:pt x="1065" y="16049"/>
                  </a:lnTo>
                  <a:lnTo>
                    <a:pt x="1087" y="16007"/>
                  </a:lnTo>
                  <a:lnTo>
                    <a:pt x="1110" y="15964"/>
                  </a:lnTo>
                  <a:lnTo>
                    <a:pt x="1166" y="15892"/>
                  </a:lnTo>
                  <a:lnTo>
                    <a:pt x="1255" y="15828"/>
                  </a:lnTo>
                  <a:lnTo>
                    <a:pt x="1356" y="15771"/>
                  </a:lnTo>
                  <a:lnTo>
                    <a:pt x="1479" y="15728"/>
                  </a:lnTo>
                  <a:lnTo>
                    <a:pt x="1535" y="15714"/>
                  </a:lnTo>
                  <a:lnTo>
                    <a:pt x="1603" y="15707"/>
                  </a:lnTo>
                  <a:lnTo>
                    <a:pt x="1670" y="15700"/>
                  </a:lnTo>
                  <a:close/>
                  <a:moveTo>
                    <a:pt x="4414" y="0"/>
                  </a:moveTo>
                  <a:lnTo>
                    <a:pt x="4235" y="7"/>
                  </a:lnTo>
                  <a:lnTo>
                    <a:pt x="4056" y="22"/>
                  </a:lnTo>
                  <a:lnTo>
                    <a:pt x="3888" y="50"/>
                  </a:lnTo>
                  <a:lnTo>
                    <a:pt x="3720" y="86"/>
                  </a:lnTo>
                  <a:lnTo>
                    <a:pt x="3563" y="136"/>
                  </a:lnTo>
                  <a:lnTo>
                    <a:pt x="3417" y="193"/>
                  </a:lnTo>
                  <a:lnTo>
                    <a:pt x="3283" y="257"/>
                  </a:lnTo>
                  <a:lnTo>
                    <a:pt x="3159" y="329"/>
                  </a:lnTo>
                  <a:lnTo>
                    <a:pt x="3047" y="414"/>
                  </a:lnTo>
                  <a:lnTo>
                    <a:pt x="2935" y="500"/>
                  </a:lnTo>
                  <a:lnTo>
                    <a:pt x="2857" y="593"/>
                  </a:lnTo>
                  <a:lnTo>
                    <a:pt x="2779" y="693"/>
                  </a:lnTo>
                  <a:lnTo>
                    <a:pt x="2711" y="793"/>
                  </a:lnTo>
                  <a:lnTo>
                    <a:pt x="2678" y="900"/>
                  </a:lnTo>
                  <a:lnTo>
                    <a:pt x="2644" y="1014"/>
                  </a:lnTo>
                  <a:lnTo>
                    <a:pt x="2633" y="1128"/>
                  </a:lnTo>
                  <a:lnTo>
                    <a:pt x="2633" y="1592"/>
                  </a:lnTo>
                  <a:lnTo>
                    <a:pt x="1558" y="1592"/>
                  </a:lnTo>
                  <a:lnTo>
                    <a:pt x="1390" y="1614"/>
                  </a:lnTo>
                  <a:lnTo>
                    <a:pt x="1222" y="1642"/>
                  </a:lnTo>
                  <a:lnTo>
                    <a:pt x="1065" y="1678"/>
                  </a:lnTo>
                  <a:lnTo>
                    <a:pt x="908" y="1728"/>
                  </a:lnTo>
                  <a:lnTo>
                    <a:pt x="762" y="1778"/>
                  </a:lnTo>
                  <a:lnTo>
                    <a:pt x="628" y="1842"/>
                  </a:lnTo>
                  <a:lnTo>
                    <a:pt x="505" y="1914"/>
                  </a:lnTo>
                  <a:lnTo>
                    <a:pt x="393" y="1999"/>
                  </a:lnTo>
                  <a:lnTo>
                    <a:pt x="292" y="2085"/>
                  </a:lnTo>
                  <a:lnTo>
                    <a:pt x="202" y="2171"/>
                  </a:lnTo>
                  <a:lnTo>
                    <a:pt x="135" y="2271"/>
                  </a:lnTo>
                  <a:lnTo>
                    <a:pt x="79" y="2370"/>
                  </a:lnTo>
                  <a:lnTo>
                    <a:pt x="34" y="2478"/>
                  </a:lnTo>
                  <a:lnTo>
                    <a:pt x="1" y="2592"/>
                  </a:lnTo>
                  <a:lnTo>
                    <a:pt x="1" y="2706"/>
                  </a:lnTo>
                  <a:lnTo>
                    <a:pt x="1" y="2806"/>
                  </a:lnTo>
                  <a:lnTo>
                    <a:pt x="23" y="2906"/>
                  </a:lnTo>
                  <a:lnTo>
                    <a:pt x="57" y="2999"/>
                  </a:lnTo>
                  <a:lnTo>
                    <a:pt x="102" y="3092"/>
                  </a:lnTo>
                  <a:lnTo>
                    <a:pt x="169" y="3177"/>
                  </a:lnTo>
                  <a:lnTo>
                    <a:pt x="236" y="3263"/>
                  </a:lnTo>
                  <a:lnTo>
                    <a:pt x="314" y="3349"/>
                  </a:lnTo>
                  <a:lnTo>
                    <a:pt x="404" y="3420"/>
                  </a:lnTo>
                  <a:lnTo>
                    <a:pt x="505" y="3491"/>
                  </a:lnTo>
                  <a:lnTo>
                    <a:pt x="617" y="3556"/>
                  </a:lnTo>
                  <a:lnTo>
                    <a:pt x="729" y="3613"/>
                  </a:lnTo>
                  <a:lnTo>
                    <a:pt x="863" y="3663"/>
                  </a:lnTo>
                  <a:lnTo>
                    <a:pt x="986" y="3713"/>
                  </a:lnTo>
                  <a:lnTo>
                    <a:pt x="1132" y="3748"/>
                  </a:lnTo>
                  <a:lnTo>
                    <a:pt x="1278" y="3777"/>
                  </a:lnTo>
                  <a:lnTo>
                    <a:pt x="1423" y="3798"/>
                  </a:lnTo>
                  <a:lnTo>
                    <a:pt x="1423" y="5726"/>
                  </a:lnTo>
                  <a:lnTo>
                    <a:pt x="998" y="5726"/>
                  </a:lnTo>
                  <a:lnTo>
                    <a:pt x="886" y="5733"/>
                  </a:lnTo>
                  <a:lnTo>
                    <a:pt x="785" y="5755"/>
                  </a:lnTo>
                  <a:lnTo>
                    <a:pt x="695" y="5783"/>
                  </a:lnTo>
                  <a:lnTo>
                    <a:pt x="617" y="5826"/>
                  </a:lnTo>
                  <a:lnTo>
                    <a:pt x="561" y="5876"/>
                  </a:lnTo>
                  <a:lnTo>
                    <a:pt x="505" y="5933"/>
                  </a:lnTo>
                  <a:lnTo>
                    <a:pt x="471" y="5997"/>
                  </a:lnTo>
                  <a:lnTo>
                    <a:pt x="471" y="6061"/>
                  </a:lnTo>
                  <a:lnTo>
                    <a:pt x="471" y="6133"/>
                  </a:lnTo>
                  <a:lnTo>
                    <a:pt x="505" y="6197"/>
                  </a:lnTo>
                  <a:lnTo>
                    <a:pt x="561" y="6254"/>
                  </a:lnTo>
                  <a:lnTo>
                    <a:pt x="617" y="6304"/>
                  </a:lnTo>
                  <a:lnTo>
                    <a:pt x="695" y="6340"/>
                  </a:lnTo>
                  <a:lnTo>
                    <a:pt x="785" y="6376"/>
                  </a:lnTo>
                  <a:lnTo>
                    <a:pt x="886" y="6390"/>
                  </a:lnTo>
                  <a:lnTo>
                    <a:pt x="998" y="6397"/>
                  </a:lnTo>
                  <a:lnTo>
                    <a:pt x="1423" y="6397"/>
                  </a:lnTo>
                  <a:lnTo>
                    <a:pt x="1423" y="12444"/>
                  </a:lnTo>
                  <a:lnTo>
                    <a:pt x="998" y="12444"/>
                  </a:lnTo>
                  <a:lnTo>
                    <a:pt x="886" y="12451"/>
                  </a:lnTo>
                  <a:lnTo>
                    <a:pt x="785" y="12465"/>
                  </a:lnTo>
                  <a:lnTo>
                    <a:pt x="695" y="12501"/>
                  </a:lnTo>
                  <a:lnTo>
                    <a:pt x="617" y="12544"/>
                  </a:lnTo>
                  <a:lnTo>
                    <a:pt x="561" y="12594"/>
                  </a:lnTo>
                  <a:lnTo>
                    <a:pt x="505" y="12651"/>
                  </a:lnTo>
                  <a:lnTo>
                    <a:pt x="471" y="12708"/>
                  </a:lnTo>
                  <a:lnTo>
                    <a:pt x="471" y="12780"/>
                  </a:lnTo>
                  <a:lnTo>
                    <a:pt x="471" y="12844"/>
                  </a:lnTo>
                  <a:lnTo>
                    <a:pt x="505" y="12908"/>
                  </a:lnTo>
                  <a:lnTo>
                    <a:pt x="561" y="12965"/>
                  </a:lnTo>
                  <a:lnTo>
                    <a:pt x="617" y="13015"/>
                  </a:lnTo>
                  <a:lnTo>
                    <a:pt x="695" y="13058"/>
                  </a:lnTo>
                  <a:lnTo>
                    <a:pt x="785" y="13087"/>
                  </a:lnTo>
                  <a:lnTo>
                    <a:pt x="886" y="13108"/>
                  </a:lnTo>
                  <a:lnTo>
                    <a:pt x="998" y="13115"/>
                  </a:lnTo>
                  <a:lnTo>
                    <a:pt x="1423" y="13115"/>
                  </a:lnTo>
                  <a:lnTo>
                    <a:pt x="1423" y="15043"/>
                  </a:lnTo>
                  <a:lnTo>
                    <a:pt x="1278" y="15064"/>
                  </a:lnTo>
                  <a:lnTo>
                    <a:pt x="1132" y="15093"/>
                  </a:lnTo>
                  <a:lnTo>
                    <a:pt x="986" y="15128"/>
                  </a:lnTo>
                  <a:lnTo>
                    <a:pt x="863" y="15178"/>
                  </a:lnTo>
                  <a:lnTo>
                    <a:pt x="729" y="15228"/>
                  </a:lnTo>
                  <a:lnTo>
                    <a:pt x="617" y="15285"/>
                  </a:lnTo>
                  <a:lnTo>
                    <a:pt x="505" y="15350"/>
                  </a:lnTo>
                  <a:lnTo>
                    <a:pt x="404" y="15421"/>
                  </a:lnTo>
                  <a:lnTo>
                    <a:pt x="314" y="15492"/>
                  </a:lnTo>
                  <a:lnTo>
                    <a:pt x="236" y="15578"/>
                  </a:lnTo>
                  <a:lnTo>
                    <a:pt x="169" y="15664"/>
                  </a:lnTo>
                  <a:lnTo>
                    <a:pt x="102" y="15749"/>
                  </a:lnTo>
                  <a:lnTo>
                    <a:pt x="57" y="15842"/>
                  </a:lnTo>
                  <a:lnTo>
                    <a:pt x="23" y="15935"/>
                  </a:lnTo>
                  <a:lnTo>
                    <a:pt x="1" y="16035"/>
                  </a:lnTo>
                  <a:lnTo>
                    <a:pt x="1" y="16135"/>
                  </a:lnTo>
                  <a:lnTo>
                    <a:pt x="1" y="16249"/>
                  </a:lnTo>
                  <a:lnTo>
                    <a:pt x="34" y="16363"/>
                  </a:lnTo>
                  <a:lnTo>
                    <a:pt x="79" y="16471"/>
                  </a:lnTo>
                  <a:lnTo>
                    <a:pt x="135" y="16571"/>
                  </a:lnTo>
                  <a:lnTo>
                    <a:pt x="202" y="16670"/>
                  </a:lnTo>
                  <a:lnTo>
                    <a:pt x="292" y="16763"/>
                  </a:lnTo>
                  <a:lnTo>
                    <a:pt x="393" y="16849"/>
                  </a:lnTo>
                  <a:lnTo>
                    <a:pt x="505" y="16927"/>
                  </a:lnTo>
                  <a:lnTo>
                    <a:pt x="628" y="16999"/>
                  </a:lnTo>
                  <a:lnTo>
                    <a:pt x="762" y="17063"/>
                  </a:lnTo>
                  <a:lnTo>
                    <a:pt x="908" y="17120"/>
                  </a:lnTo>
                  <a:lnTo>
                    <a:pt x="1065" y="17163"/>
                  </a:lnTo>
                  <a:lnTo>
                    <a:pt x="1222" y="17199"/>
                  </a:lnTo>
                  <a:lnTo>
                    <a:pt x="1390" y="17227"/>
                  </a:lnTo>
                  <a:lnTo>
                    <a:pt x="1558" y="17249"/>
                  </a:lnTo>
                  <a:lnTo>
                    <a:pt x="17463" y="17249"/>
                  </a:lnTo>
                  <a:lnTo>
                    <a:pt x="17631" y="17227"/>
                  </a:lnTo>
                  <a:lnTo>
                    <a:pt x="17799" y="17199"/>
                  </a:lnTo>
                  <a:lnTo>
                    <a:pt x="17956" y="17163"/>
                  </a:lnTo>
                  <a:lnTo>
                    <a:pt x="18113" y="17120"/>
                  </a:lnTo>
                  <a:lnTo>
                    <a:pt x="18258" y="17063"/>
                  </a:lnTo>
                  <a:lnTo>
                    <a:pt x="18393" y="16999"/>
                  </a:lnTo>
                  <a:lnTo>
                    <a:pt x="18516" y="16927"/>
                  </a:lnTo>
                  <a:lnTo>
                    <a:pt x="18628" y="16849"/>
                  </a:lnTo>
                  <a:lnTo>
                    <a:pt x="18729" y="16763"/>
                  </a:lnTo>
                  <a:lnTo>
                    <a:pt x="18819" y="16670"/>
                  </a:lnTo>
                  <a:lnTo>
                    <a:pt x="18886" y="16571"/>
                  </a:lnTo>
                  <a:lnTo>
                    <a:pt x="18953" y="16471"/>
                  </a:lnTo>
                  <a:lnTo>
                    <a:pt x="18998" y="16363"/>
                  </a:lnTo>
                  <a:lnTo>
                    <a:pt x="19020" y="16249"/>
                  </a:lnTo>
                  <a:lnTo>
                    <a:pt x="19031" y="16135"/>
                  </a:lnTo>
                  <a:lnTo>
                    <a:pt x="19020" y="16035"/>
                  </a:lnTo>
                  <a:lnTo>
                    <a:pt x="18998" y="15935"/>
                  </a:lnTo>
                  <a:lnTo>
                    <a:pt x="18964" y="15842"/>
                  </a:lnTo>
                  <a:lnTo>
                    <a:pt x="18919" y="15749"/>
                  </a:lnTo>
                  <a:lnTo>
                    <a:pt x="18863" y="15664"/>
                  </a:lnTo>
                  <a:lnTo>
                    <a:pt x="18785" y="15578"/>
                  </a:lnTo>
                  <a:lnTo>
                    <a:pt x="18707" y="15500"/>
                  </a:lnTo>
                  <a:lnTo>
                    <a:pt x="18617" y="15421"/>
                  </a:lnTo>
                  <a:lnTo>
                    <a:pt x="18516" y="15350"/>
                  </a:lnTo>
                  <a:lnTo>
                    <a:pt x="18404" y="15285"/>
                  </a:lnTo>
                  <a:lnTo>
                    <a:pt x="18292" y="15228"/>
                  </a:lnTo>
                  <a:lnTo>
                    <a:pt x="18169" y="15178"/>
                  </a:lnTo>
                  <a:lnTo>
                    <a:pt x="18034" y="15128"/>
                  </a:lnTo>
                  <a:lnTo>
                    <a:pt x="17889" y="15093"/>
                  </a:lnTo>
                  <a:lnTo>
                    <a:pt x="17754" y="15064"/>
                  </a:lnTo>
                  <a:lnTo>
                    <a:pt x="17598" y="15043"/>
                  </a:lnTo>
                  <a:lnTo>
                    <a:pt x="17598" y="13115"/>
                  </a:lnTo>
                  <a:lnTo>
                    <a:pt x="18034" y="13115"/>
                  </a:lnTo>
                  <a:lnTo>
                    <a:pt x="18135" y="13108"/>
                  </a:lnTo>
                  <a:lnTo>
                    <a:pt x="18236" y="13087"/>
                  </a:lnTo>
                  <a:lnTo>
                    <a:pt x="18326" y="13058"/>
                  </a:lnTo>
                  <a:lnTo>
                    <a:pt x="18404" y="13015"/>
                  </a:lnTo>
                  <a:lnTo>
                    <a:pt x="18471" y="12965"/>
                  </a:lnTo>
                  <a:lnTo>
                    <a:pt x="18516" y="12908"/>
                  </a:lnTo>
                  <a:lnTo>
                    <a:pt x="18550" y="12844"/>
                  </a:lnTo>
                  <a:lnTo>
                    <a:pt x="18561" y="12780"/>
                  </a:lnTo>
                  <a:lnTo>
                    <a:pt x="18550" y="12708"/>
                  </a:lnTo>
                  <a:lnTo>
                    <a:pt x="18516" y="12651"/>
                  </a:lnTo>
                  <a:lnTo>
                    <a:pt x="18471" y="12594"/>
                  </a:lnTo>
                  <a:lnTo>
                    <a:pt x="18404" y="12544"/>
                  </a:lnTo>
                  <a:lnTo>
                    <a:pt x="18326" y="12501"/>
                  </a:lnTo>
                  <a:lnTo>
                    <a:pt x="18236" y="12465"/>
                  </a:lnTo>
                  <a:lnTo>
                    <a:pt x="18135" y="12451"/>
                  </a:lnTo>
                  <a:lnTo>
                    <a:pt x="18034" y="12444"/>
                  </a:lnTo>
                  <a:lnTo>
                    <a:pt x="17598" y="12444"/>
                  </a:lnTo>
                  <a:lnTo>
                    <a:pt x="17598" y="6397"/>
                  </a:lnTo>
                  <a:lnTo>
                    <a:pt x="18034" y="6397"/>
                  </a:lnTo>
                  <a:lnTo>
                    <a:pt x="18135" y="6390"/>
                  </a:lnTo>
                  <a:lnTo>
                    <a:pt x="18236" y="6376"/>
                  </a:lnTo>
                  <a:lnTo>
                    <a:pt x="18326" y="6340"/>
                  </a:lnTo>
                  <a:lnTo>
                    <a:pt x="18404" y="6304"/>
                  </a:lnTo>
                  <a:lnTo>
                    <a:pt x="18471" y="6254"/>
                  </a:lnTo>
                  <a:lnTo>
                    <a:pt x="18516" y="6197"/>
                  </a:lnTo>
                  <a:lnTo>
                    <a:pt x="18550" y="6133"/>
                  </a:lnTo>
                  <a:lnTo>
                    <a:pt x="18561" y="6061"/>
                  </a:lnTo>
                  <a:lnTo>
                    <a:pt x="18550" y="5997"/>
                  </a:lnTo>
                  <a:lnTo>
                    <a:pt x="18516" y="5933"/>
                  </a:lnTo>
                  <a:lnTo>
                    <a:pt x="18471" y="5876"/>
                  </a:lnTo>
                  <a:lnTo>
                    <a:pt x="18404" y="5826"/>
                  </a:lnTo>
                  <a:lnTo>
                    <a:pt x="18326" y="5783"/>
                  </a:lnTo>
                  <a:lnTo>
                    <a:pt x="18236" y="5755"/>
                  </a:lnTo>
                  <a:lnTo>
                    <a:pt x="18135" y="5733"/>
                  </a:lnTo>
                  <a:lnTo>
                    <a:pt x="18034" y="5726"/>
                  </a:lnTo>
                  <a:lnTo>
                    <a:pt x="17598" y="5726"/>
                  </a:lnTo>
                  <a:lnTo>
                    <a:pt x="17598" y="3798"/>
                  </a:lnTo>
                  <a:lnTo>
                    <a:pt x="17754" y="3777"/>
                  </a:lnTo>
                  <a:lnTo>
                    <a:pt x="17889" y="3748"/>
                  </a:lnTo>
                  <a:lnTo>
                    <a:pt x="18034" y="3706"/>
                  </a:lnTo>
                  <a:lnTo>
                    <a:pt x="18169" y="3663"/>
                  </a:lnTo>
                  <a:lnTo>
                    <a:pt x="18292" y="3613"/>
                  </a:lnTo>
                  <a:lnTo>
                    <a:pt x="18404" y="3556"/>
                  </a:lnTo>
                  <a:lnTo>
                    <a:pt x="18516" y="3491"/>
                  </a:lnTo>
                  <a:lnTo>
                    <a:pt x="18617" y="3420"/>
                  </a:lnTo>
                  <a:lnTo>
                    <a:pt x="18707" y="3341"/>
                  </a:lnTo>
                  <a:lnTo>
                    <a:pt x="18785" y="3263"/>
                  </a:lnTo>
                  <a:lnTo>
                    <a:pt x="18863" y="3177"/>
                  </a:lnTo>
                  <a:lnTo>
                    <a:pt x="18919" y="3092"/>
                  </a:lnTo>
                  <a:lnTo>
                    <a:pt x="18964" y="2999"/>
                  </a:lnTo>
                  <a:lnTo>
                    <a:pt x="18998" y="2906"/>
                  </a:lnTo>
                  <a:lnTo>
                    <a:pt x="19020" y="2806"/>
                  </a:lnTo>
                  <a:lnTo>
                    <a:pt x="19031" y="2706"/>
                  </a:lnTo>
                  <a:lnTo>
                    <a:pt x="19020" y="2592"/>
                  </a:lnTo>
                  <a:lnTo>
                    <a:pt x="18998" y="2478"/>
                  </a:lnTo>
                  <a:lnTo>
                    <a:pt x="18953" y="2370"/>
                  </a:lnTo>
                  <a:lnTo>
                    <a:pt x="18886" y="2271"/>
                  </a:lnTo>
                  <a:lnTo>
                    <a:pt x="18819" y="2171"/>
                  </a:lnTo>
                  <a:lnTo>
                    <a:pt x="18729" y="2085"/>
                  </a:lnTo>
                  <a:lnTo>
                    <a:pt x="18628" y="1999"/>
                  </a:lnTo>
                  <a:lnTo>
                    <a:pt x="18516" y="1914"/>
                  </a:lnTo>
                  <a:lnTo>
                    <a:pt x="18393" y="1842"/>
                  </a:lnTo>
                  <a:lnTo>
                    <a:pt x="18258" y="1778"/>
                  </a:lnTo>
                  <a:lnTo>
                    <a:pt x="18113" y="1728"/>
                  </a:lnTo>
                  <a:lnTo>
                    <a:pt x="17956" y="1678"/>
                  </a:lnTo>
                  <a:lnTo>
                    <a:pt x="17799" y="1642"/>
                  </a:lnTo>
                  <a:lnTo>
                    <a:pt x="17631" y="1614"/>
                  </a:lnTo>
                  <a:lnTo>
                    <a:pt x="17463" y="1592"/>
                  </a:lnTo>
                  <a:lnTo>
                    <a:pt x="9040" y="1592"/>
                  </a:lnTo>
                  <a:lnTo>
                    <a:pt x="9040" y="1128"/>
                  </a:lnTo>
                  <a:lnTo>
                    <a:pt x="9040" y="1014"/>
                  </a:lnTo>
                  <a:lnTo>
                    <a:pt x="9006" y="900"/>
                  </a:lnTo>
                  <a:lnTo>
                    <a:pt x="8962" y="793"/>
                  </a:lnTo>
                  <a:lnTo>
                    <a:pt x="8906" y="693"/>
                  </a:lnTo>
                  <a:lnTo>
                    <a:pt x="8827" y="593"/>
                  </a:lnTo>
                  <a:lnTo>
                    <a:pt x="8738" y="500"/>
                  </a:lnTo>
                  <a:lnTo>
                    <a:pt x="8637" y="414"/>
                  </a:lnTo>
                  <a:lnTo>
                    <a:pt x="8525" y="329"/>
                  </a:lnTo>
                  <a:lnTo>
                    <a:pt x="8402" y="257"/>
                  </a:lnTo>
                  <a:lnTo>
                    <a:pt x="8256" y="193"/>
                  </a:lnTo>
                  <a:lnTo>
                    <a:pt x="8110" y="136"/>
                  </a:lnTo>
                  <a:lnTo>
                    <a:pt x="7965" y="86"/>
                  </a:lnTo>
                  <a:lnTo>
                    <a:pt x="7797" y="50"/>
                  </a:lnTo>
                  <a:lnTo>
                    <a:pt x="7629" y="22"/>
                  </a:lnTo>
                  <a:lnTo>
                    <a:pt x="7449" y="7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 flipH="1">
              <a:off x="1567641" y="1721927"/>
              <a:ext cx="19307" cy="19077"/>
            </a:xfrm>
            <a:custGeom>
              <a:avLst/>
              <a:gdLst/>
              <a:ahLst/>
              <a:cxnLst/>
              <a:rect l="l" t="t" r="r" b="b"/>
              <a:pathLst>
                <a:path w="1053" h="679" extrusionOk="0">
                  <a:moveTo>
                    <a:pt x="526" y="1"/>
                  </a:moveTo>
                  <a:lnTo>
                    <a:pt x="426" y="8"/>
                  </a:lnTo>
                  <a:lnTo>
                    <a:pt x="325" y="29"/>
                  </a:lnTo>
                  <a:lnTo>
                    <a:pt x="235" y="58"/>
                  </a:lnTo>
                  <a:lnTo>
                    <a:pt x="157" y="100"/>
                  </a:lnTo>
                  <a:lnTo>
                    <a:pt x="90" y="150"/>
                  </a:lnTo>
                  <a:lnTo>
                    <a:pt x="45" y="208"/>
                  </a:lnTo>
                  <a:lnTo>
                    <a:pt x="11" y="272"/>
                  </a:lnTo>
                  <a:lnTo>
                    <a:pt x="0" y="343"/>
                  </a:lnTo>
                  <a:lnTo>
                    <a:pt x="11" y="407"/>
                  </a:lnTo>
                  <a:lnTo>
                    <a:pt x="45" y="472"/>
                  </a:lnTo>
                  <a:lnTo>
                    <a:pt x="90" y="529"/>
                  </a:lnTo>
                  <a:lnTo>
                    <a:pt x="157" y="579"/>
                  </a:lnTo>
                  <a:lnTo>
                    <a:pt x="235" y="622"/>
                  </a:lnTo>
                  <a:lnTo>
                    <a:pt x="325" y="650"/>
                  </a:lnTo>
                  <a:lnTo>
                    <a:pt x="414" y="672"/>
                  </a:lnTo>
                  <a:lnTo>
                    <a:pt x="526" y="679"/>
                  </a:lnTo>
                  <a:lnTo>
                    <a:pt x="638" y="672"/>
                  </a:lnTo>
                  <a:lnTo>
                    <a:pt x="728" y="650"/>
                  </a:lnTo>
                  <a:lnTo>
                    <a:pt x="818" y="622"/>
                  </a:lnTo>
                  <a:lnTo>
                    <a:pt x="896" y="579"/>
                  </a:lnTo>
                  <a:lnTo>
                    <a:pt x="963" y="529"/>
                  </a:lnTo>
                  <a:lnTo>
                    <a:pt x="1019" y="472"/>
                  </a:lnTo>
                  <a:lnTo>
                    <a:pt x="1042" y="407"/>
                  </a:lnTo>
                  <a:lnTo>
                    <a:pt x="1053" y="343"/>
                  </a:lnTo>
                  <a:lnTo>
                    <a:pt x="1042" y="272"/>
                  </a:lnTo>
                  <a:lnTo>
                    <a:pt x="1019" y="208"/>
                  </a:lnTo>
                  <a:lnTo>
                    <a:pt x="963" y="150"/>
                  </a:lnTo>
                  <a:lnTo>
                    <a:pt x="896" y="100"/>
                  </a:lnTo>
                  <a:lnTo>
                    <a:pt x="818" y="58"/>
                  </a:lnTo>
                  <a:lnTo>
                    <a:pt x="728" y="29"/>
                  </a:lnTo>
                  <a:lnTo>
                    <a:pt x="638" y="8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45"/>
          <p:cNvGrpSpPr/>
          <p:nvPr/>
        </p:nvGrpSpPr>
        <p:grpSpPr>
          <a:xfrm>
            <a:off x="5278200" y="1633675"/>
            <a:ext cx="348952" cy="484611"/>
            <a:chOff x="5278200" y="1633675"/>
            <a:chExt cx="348952" cy="484611"/>
          </a:xfrm>
        </p:grpSpPr>
        <p:sp>
          <p:nvSpPr>
            <p:cNvPr id="589" name="Google Shape;589;p45"/>
            <p:cNvSpPr/>
            <p:nvPr/>
          </p:nvSpPr>
          <p:spPr>
            <a:xfrm flipH="1">
              <a:off x="5278200" y="1633675"/>
              <a:ext cx="348952" cy="484611"/>
            </a:xfrm>
            <a:custGeom>
              <a:avLst/>
              <a:gdLst/>
              <a:ahLst/>
              <a:cxnLst/>
              <a:rect l="l" t="t" r="r" b="b"/>
              <a:pathLst>
                <a:path w="19032" h="17249" extrusionOk="0">
                  <a:moveTo>
                    <a:pt x="7270" y="671"/>
                  </a:moveTo>
                  <a:lnTo>
                    <a:pt x="7349" y="678"/>
                  </a:lnTo>
                  <a:lnTo>
                    <a:pt x="7416" y="686"/>
                  </a:lnTo>
                  <a:lnTo>
                    <a:pt x="7483" y="693"/>
                  </a:lnTo>
                  <a:lnTo>
                    <a:pt x="7550" y="707"/>
                  </a:lnTo>
                  <a:lnTo>
                    <a:pt x="7606" y="728"/>
                  </a:lnTo>
                  <a:lnTo>
                    <a:pt x="7673" y="750"/>
                  </a:lnTo>
                  <a:lnTo>
                    <a:pt x="7774" y="807"/>
                  </a:lnTo>
                  <a:lnTo>
                    <a:pt x="7864" y="878"/>
                  </a:lnTo>
                  <a:lnTo>
                    <a:pt x="7898" y="914"/>
                  </a:lnTo>
                  <a:lnTo>
                    <a:pt x="7931" y="950"/>
                  </a:lnTo>
                  <a:lnTo>
                    <a:pt x="7954" y="993"/>
                  </a:lnTo>
                  <a:lnTo>
                    <a:pt x="7976" y="1035"/>
                  </a:lnTo>
                  <a:lnTo>
                    <a:pt x="7987" y="1085"/>
                  </a:lnTo>
                  <a:lnTo>
                    <a:pt x="7987" y="1128"/>
                  </a:lnTo>
                  <a:lnTo>
                    <a:pt x="7987" y="1592"/>
                  </a:lnTo>
                  <a:lnTo>
                    <a:pt x="3697" y="1592"/>
                  </a:lnTo>
                  <a:lnTo>
                    <a:pt x="3697" y="1128"/>
                  </a:lnTo>
                  <a:lnTo>
                    <a:pt x="3697" y="1085"/>
                  </a:lnTo>
                  <a:lnTo>
                    <a:pt x="3708" y="1035"/>
                  </a:lnTo>
                  <a:lnTo>
                    <a:pt x="3731" y="993"/>
                  </a:lnTo>
                  <a:lnTo>
                    <a:pt x="3753" y="950"/>
                  </a:lnTo>
                  <a:lnTo>
                    <a:pt x="3776" y="914"/>
                  </a:lnTo>
                  <a:lnTo>
                    <a:pt x="3820" y="878"/>
                  </a:lnTo>
                  <a:lnTo>
                    <a:pt x="3910" y="807"/>
                  </a:lnTo>
                  <a:lnTo>
                    <a:pt x="4011" y="750"/>
                  </a:lnTo>
                  <a:lnTo>
                    <a:pt x="4067" y="728"/>
                  </a:lnTo>
                  <a:lnTo>
                    <a:pt x="4134" y="707"/>
                  </a:lnTo>
                  <a:lnTo>
                    <a:pt x="4201" y="693"/>
                  </a:lnTo>
                  <a:lnTo>
                    <a:pt x="4268" y="686"/>
                  </a:lnTo>
                  <a:lnTo>
                    <a:pt x="4336" y="678"/>
                  </a:lnTo>
                  <a:lnTo>
                    <a:pt x="4414" y="671"/>
                  </a:lnTo>
                  <a:close/>
                  <a:moveTo>
                    <a:pt x="17351" y="2263"/>
                  </a:moveTo>
                  <a:lnTo>
                    <a:pt x="17418" y="2271"/>
                  </a:lnTo>
                  <a:lnTo>
                    <a:pt x="17486" y="2285"/>
                  </a:lnTo>
                  <a:lnTo>
                    <a:pt x="17553" y="2299"/>
                  </a:lnTo>
                  <a:lnTo>
                    <a:pt x="17665" y="2342"/>
                  </a:lnTo>
                  <a:lnTo>
                    <a:pt x="17766" y="2392"/>
                  </a:lnTo>
                  <a:lnTo>
                    <a:pt x="17855" y="2456"/>
                  </a:lnTo>
                  <a:lnTo>
                    <a:pt x="17911" y="2535"/>
                  </a:lnTo>
                  <a:lnTo>
                    <a:pt x="17945" y="2570"/>
                  </a:lnTo>
                  <a:lnTo>
                    <a:pt x="17956" y="2613"/>
                  </a:lnTo>
                  <a:lnTo>
                    <a:pt x="17967" y="2656"/>
                  </a:lnTo>
                  <a:lnTo>
                    <a:pt x="17967" y="2706"/>
                  </a:lnTo>
                  <a:lnTo>
                    <a:pt x="17967" y="2749"/>
                  </a:lnTo>
                  <a:lnTo>
                    <a:pt x="17956" y="2792"/>
                  </a:lnTo>
                  <a:lnTo>
                    <a:pt x="17945" y="2835"/>
                  </a:lnTo>
                  <a:lnTo>
                    <a:pt x="17911" y="2877"/>
                  </a:lnTo>
                  <a:lnTo>
                    <a:pt x="17855" y="2949"/>
                  </a:lnTo>
                  <a:lnTo>
                    <a:pt x="17766" y="3013"/>
                  </a:lnTo>
                  <a:lnTo>
                    <a:pt x="17665" y="3070"/>
                  </a:lnTo>
                  <a:lnTo>
                    <a:pt x="17553" y="3106"/>
                  </a:lnTo>
                  <a:lnTo>
                    <a:pt x="17486" y="3127"/>
                  </a:lnTo>
                  <a:lnTo>
                    <a:pt x="17418" y="3134"/>
                  </a:lnTo>
                  <a:lnTo>
                    <a:pt x="17351" y="3142"/>
                  </a:lnTo>
                  <a:lnTo>
                    <a:pt x="11885" y="3142"/>
                  </a:lnTo>
                  <a:lnTo>
                    <a:pt x="11773" y="3149"/>
                  </a:lnTo>
                  <a:lnTo>
                    <a:pt x="11672" y="3170"/>
                  </a:lnTo>
                  <a:lnTo>
                    <a:pt x="11583" y="3199"/>
                  </a:lnTo>
                  <a:lnTo>
                    <a:pt x="11504" y="3241"/>
                  </a:lnTo>
                  <a:lnTo>
                    <a:pt x="11448" y="3291"/>
                  </a:lnTo>
                  <a:lnTo>
                    <a:pt x="11392" y="3349"/>
                  </a:lnTo>
                  <a:lnTo>
                    <a:pt x="11359" y="3413"/>
                  </a:lnTo>
                  <a:lnTo>
                    <a:pt x="11347" y="3484"/>
                  </a:lnTo>
                  <a:lnTo>
                    <a:pt x="11359" y="3548"/>
                  </a:lnTo>
                  <a:lnTo>
                    <a:pt x="11392" y="3613"/>
                  </a:lnTo>
                  <a:lnTo>
                    <a:pt x="11448" y="3670"/>
                  </a:lnTo>
                  <a:lnTo>
                    <a:pt x="11504" y="3720"/>
                  </a:lnTo>
                  <a:lnTo>
                    <a:pt x="11583" y="3763"/>
                  </a:lnTo>
                  <a:lnTo>
                    <a:pt x="11672" y="3791"/>
                  </a:lnTo>
                  <a:lnTo>
                    <a:pt x="11773" y="3813"/>
                  </a:lnTo>
                  <a:lnTo>
                    <a:pt x="11885" y="3820"/>
                  </a:lnTo>
                  <a:lnTo>
                    <a:pt x="16545" y="3820"/>
                  </a:lnTo>
                  <a:lnTo>
                    <a:pt x="16545" y="5726"/>
                  </a:lnTo>
                  <a:lnTo>
                    <a:pt x="2487" y="5726"/>
                  </a:lnTo>
                  <a:lnTo>
                    <a:pt x="2487" y="3820"/>
                  </a:lnTo>
                  <a:lnTo>
                    <a:pt x="7136" y="3820"/>
                  </a:lnTo>
                  <a:lnTo>
                    <a:pt x="7248" y="3813"/>
                  </a:lnTo>
                  <a:lnTo>
                    <a:pt x="7349" y="3791"/>
                  </a:lnTo>
                  <a:lnTo>
                    <a:pt x="7438" y="3763"/>
                  </a:lnTo>
                  <a:lnTo>
                    <a:pt x="7517" y="3720"/>
                  </a:lnTo>
                  <a:lnTo>
                    <a:pt x="7584" y="3670"/>
                  </a:lnTo>
                  <a:lnTo>
                    <a:pt x="7629" y="3613"/>
                  </a:lnTo>
                  <a:lnTo>
                    <a:pt x="7662" y="3548"/>
                  </a:lnTo>
                  <a:lnTo>
                    <a:pt x="7673" y="3484"/>
                  </a:lnTo>
                  <a:lnTo>
                    <a:pt x="7662" y="3413"/>
                  </a:lnTo>
                  <a:lnTo>
                    <a:pt x="7629" y="3349"/>
                  </a:lnTo>
                  <a:lnTo>
                    <a:pt x="7584" y="3291"/>
                  </a:lnTo>
                  <a:lnTo>
                    <a:pt x="7517" y="3241"/>
                  </a:lnTo>
                  <a:lnTo>
                    <a:pt x="7438" y="3199"/>
                  </a:lnTo>
                  <a:lnTo>
                    <a:pt x="7349" y="3170"/>
                  </a:lnTo>
                  <a:lnTo>
                    <a:pt x="7248" y="3149"/>
                  </a:lnTo>
                  <a:lnTo>
                    <a:pt x="7136" y="3142"/>
                  </a:lnTo>
                  <a:lnTo>
                    <a:pt x="1670" y="3142"/>
                  </a:lnTo>
                  <a:lnTo>
                    <a:pt x="1603" y="3134"/>
                  </a:lnTo>
                  <a:lnTo>
                    <a:pt x="1535" y="3127"/>
                  </a:lnTo>
                  <a:lnTo>
                    <a:pt x="1479" y="3106"/>
                  </a:lnTo>
                  <a:lnTo>
                    <a:pt x="1356" y="3070"/>
                  </a:lnTo>
                  <a:lnTo>
                    <a:pt x="1255" y="3013"/>
                  </a:lnTo>
                  <a:lnTo>
                    <a:pt x="1166" y="2949"/>
                  </a:lnTo>
                  <a:lnTo>
                    <a:pt x="1110" y="2877"/>
                  </a:lnTo>
                  <a:lnTo>
                    <a:pt x="1087" y="2835"/>
                  </a:lnTo>
                  <a:lnTo>
                    <a:pt x="1065" y="2792"/>
                  </a:lnTo>
                  <a:lnTo>
                    <a:pt x="1054" y="2749"/>
                  </a:lnTo>
                  <a:lnTo>
                    <a:pt x="1054" y="2706"/>
                  </a:lnTo>
                  <a:lnTo>
                    <a:pt x="1054" y="2656"/>
                  </a:lnTo>
                  <a:lnTo>
                    <a:pt x="1065" y="2613"/>
                  </a:lnTo>
                  <a:lnTo>
                    <a:pt x="1087" y="2570"/>
                  </a:lnTo>
                  <a:lnTo>
                    <a:pt x="1110" y="2535"/>
                  </a:lnTo>
                  <a:lnTo>
                    <a:pt x="1166" y="2456"/>
                  </a:lnTo>
                  <a:lnTo>
                    <a:pt x="1255" y="2392"/>
                  </a:lnTo>
                  <a:lnTo>
                    <a:pt x="1356" y="2342"/>
                  </a:lnTo>
                  <a:lnTo>
                    <a:pt x="1479" y="2299"/>
                  </a:lnTo>
                  <a:lnTo>
                    <a:pt x="1535" y="2285"/>
                  </a:lnTo>
                  <a:lnTo>
                    <a:pt x="1603" y="2271"/>
                  </a:lnTo>
                  <a:lnTo>
                    <a:pt x="1670" y="2263"/>
                  </a:lnTo>
                  <a:close/>
                  <a:moveTo>
                    <a:pt x="16545" y="6397"/>
                  </a:moveTo>
                  <a:lnTo>
                    <a:pt x="16545" y="12444"/>
                  </a:lnTo>
                  <a:lnTo>
                    <a:pt x="2487" y="12444"/>
                  </a:lnTo>
                  <a:lnTo>
                    <a:pt x="2487" y="6397"/>
                  </a:lnTo>
                  <a:close/>
                  <a:moveTo>
                    <a:pt x="16545" y="13115"/>
                  </a:moveTo>
                  <a:lnTo>
                    <a:pt x="16545" y="15021"/>
                  </a:lnTo>
                  <a:lnTo>
                    <a:pt x="2487" y="15021"/>
                  </a:lnTo>
                  <a:lnTo>
                    <a:pt x="2487" y="13115"/>
                  </a:lnTo>
                  <a:close/>
                  <a:moveTo>
                    <a:pt x="17351" y="15700"/>
                  </a:moveTo>
                  <a:lnTo>
                    <a:pt x="17418" y="15707"/>
                  </a:lnTo>
                  <a:lnTo>
                    <a:pt x="17486" y="15714"/>
                  </a:lnTo>
                  <a:lnTo>
                    <a:pt x="17553" y="15728"/>
                  </a:lnTo>
                  <a:lnTo>
                    <a:pt x="17665" y="15771"/>
                  </a:lnTo>
                  <a:lnTo>
                    <a:pt x="17766" y="15828"/>
                  </a:lnTo>
                  <a:lnTo>
                    <a:pt x="17855" y="15892"/>
                  </a:lnTo>
                  <a:lnTo>
                    <a:pt x="17911" y="15964"/>
                  </a:lnTo>
                  <a:lnTo>
                    <a:pt x="17945" y="16007"/>
                  </a:lnTo>
                  <a:lnTo>
                    <a:pt x="17956" y="16049"/>
                  </a:lnTo>
                  <a:lnTo>
                    <a:pt x="17967" y="16092"/>
                  </a:lnTo>
                  <a:lnTo>
                    <a:pt x="17967" y="16135"/>
                  </a:lnTo>
                  <a:lnTo>
                    <a:pt x="17967" y="16185"/>
                  </a:lnTo>
                  <a:lnTo>
                    <a:pt x="17956" y="16228"/>
                  </a:lnTo>
                  <a:lnTo>
                    <a:pt x="17945" y="16271"/>
                  </a:lnTo>
                  <a:lnTo>
                    <a:pt x="17911" y="16306"/>
                  </a:lnTo>
                  <a:lnTo>
                    <a:pt x="17855" y="16385"/>
                  </a:lnTo>
                  <a:lnTo>
                    <a:pt x="17766" y="16449"/>
                  </a:lnTo>
                  <a:lnTo>
                    <a:pt x="17665" y="16499"/>
                  </a:lnTo>
                  <a:lnTo>
                    <a:pt x="17553" y="16542"/>
                  </a:lnTo>
                  <a:lnTo>
                    <a:pt x="17486" y="16556"/>
                  </a:lnTo>
                  <a:lnTo>
                    <a:pt x="17418" y="16571"/>
                  </a:lnTo>
                  <a:lnTo>
                    <a:pt x="17351" y="16578"/>
                  </a:lnTo>
                  <a:lnTo>
                    <a:pt x="1670" y="16578"/>
                  </a:lnTo>
                  <a:lnTo>
                    <a:pt x="1603" y="16571"/>
                  </a:lnTo>
                  <a:lnTo>
                    <a:pt x="1535" y="16556"/>
                  </a:lnTo>
                  <a:lnTo>
                    <a:pt x="1479" y="16542"/>
                  </a:lnTo>
                  <a:lnTo>
                    <a:pt x="1356" y="16499"/>
                  </a:lnTo>
                  <a:lnTo>
                    <a:pt x="1255" y="16449"/>
                  </a:lnTo>
                  <a:lnTo>
                    <a:pt x="1166" y="16385"/>
                  </a:lnTo>
                  <a:lnTo>
                    <a:pt x="1110" y="16306"/>
                  </a:lnTo>
                  <a:lnTo>
                    <a:pt x="1087" y="16271"/>
                  </a:lnTo>
                  <a:lnTo>
                    <a:pt x="1065" y="16228"/>
                  </a:lnTo>
                  <a:lnTo>
                    <a:pt x="1054" y="16185"/>
                  </a:lnTo>
                  <a:lnTo>
                    <a:pt x="1054" y="16135"/>
                  </a:lnTo>
                  <a:lnTo>
                    <a:pt x="1054" y="16092"/>
                  </a:lnTo>
                  <a:lnTo>
                    <a:pt x="1065" y="16049"/>
                  </a:lnTo>
                  <a:lnTo>
                    <a:pt x="1087" y="16007"/>
                  </a:lnTo>
                  <a:lnTo>
                    <a:pt x="1110" y="15964"/>
                  </a:lnTo>
                  <a:lnTo>
                    <a:pt x="1166" y="15892"/>
                  </a:lnTo>
                  <a:lnTo>
                    <a:pt x="1255" y="15828"/>
                  </a:lnTo>
                  <a:lnTo>
                    <a:pt x="1356" y="15771"/>
                  </a:lnTo>
                  <a:lnTo>
                    <a:pt x="1479" y="15728"/>
                  </a:lnTo>
                  <a:lnTo>
                    <a:pt x="1535" y="15714"/>
                  </a:lnTo>
                  <a:lnTo>
                    <a:pt x="1603" y="15707"/>
                  </a:lnTo>
                  <a:lnTo>
                    <a:pt x="1670" y="15700"/>
                  </a:lnTo>
                  <a:close/>
                  <a:moveTo>
                    <a:pt x="4414" y="0"/>
                  </a:moveTo>
                  <a:lnTo>
                    <a:pt x="4235" y="7"/>
                  </a:lnTo>
                  <a:lnTo>
                    <a:pt x="4056" y="22"/>
                  </a:lnTo>
                  <a:lnTo>
                    <a:pt x="3888" y="50"/>
                  </a:lnTo>
                  <a:lnTo>
                    <a:pt x="3720" y="86"/>
                  </a:lnTo>
                  <a:lnTo>
                    <a:pt x="3563" y="136"/>
                  </a:lnTo>
                  <a:lnTo>
                    <a:pt x="3417" y="193"/>
                  </a:lnTo>
                  <a:lnTo>
                    <a:pt x="3283" y="257"/>
                  </a:lnTo>
                  <a:lnTo>
                    <a:pt x="3159" y="329"/>
                  </a:lnTo>
                  <a:lnTo>
                    <a:pt x="3047" y="414"/>
                  </a:lnTo>
                  <a:lnTo>
                    <a:pt x="2935" y="500"/>
                  </a:lnTo>
                  <a:lnTo>
                    <a:pt x="2857" y="593"/>
                  </a:lnTo>
                  <a:lnTo>
                    <a:pt x="2779" y="693"/>
                  </a:lnTo>
                  <a:lnTo>
                    <a:pt x="2711" y="793"/>
                  </a:lnTo>
                  <a:lnTo>
                    <a:pt x="2678" y="900"/>
                  </a:lnTo>
                  <a:lnTo>
                    <a:pt x="2644" y="1014"/>
                  </a:lnTo>
                  <a:lnTo>
                    <a:pt x="2633" y="1128"/>
                  </a:lnTo>
                  <a:lnTo>
                    <a:pt x="2633" y="1592"/>
                  </a:lnTo>
                  <a:lnTo>
                    <a:pt x="1558" y="1592"/>
                  </a:lnTo>
                  <a:lnTo>
                    <a:pt x="1390" y="1614"/>
                  </a:lnTo>
                  <a:lnTo>
                    <a:pt x="1222" y="1642"/>
                  </a:lnTo>
                  <a:lnTo>
                    <a:pt x="1065" y="1678"/>
                  </a:lnTo>
                  <a:lnTo>
                    <a:pt x="908" y="1728"/>
                  </a:lnTo>
                  <a:lnTo>
                    <a:pt x="762" y="1778"/>
                  </a:lnTo>
                  <a:lnTo>
                    <a:pt x="628" y="1842"/>
                  </a:lnTo>
                  <a:lnTo>
                    <a:pt x="505" y="1914"/>
                  </a:lnTo>
                  <a:lnTo>
                    <a:pt x="393" y="1999"/>
                  </a:lnTo>
                  <a:lnTo>
                    <a:pt x="292" y="2085"/>
                  </a:lnTo>
                  <a:lnTo>
                    <a:pt x="202" y="2171"/>
                  </a:lnTo>
                  <a:lnTo>
                    <a:pt x="135" y="2271"/>
                  </a:lnTo>
                  <a:lnTo>
                    <a:pt x="79" y="2370"/>
                  </a:lnTo>
                  <a:lnTo>
                    <a:pt x="34" y="2478"/>
                  </a:lnTo>
                  <a:lnTo>
                    <a:pt x="1" y="2592"/>
                  </a:lnTo>
                  <a:lnTo>
                    <a:pt x="1" y="2706"/>
                  </a:lnTo>
                  <a:lnTo>
                    <a:pt x="1" y="2806"/>
                  </a:lnTo>
                  <a:lnTo>
                    <a:pt x="23" y="2906"/>
                  </a:lnTo>
                  <a:lnTo>
                    <a:pt x="57" y="2999"/>
                  </a:lnTo>
                  <a:lnTo>
                    <a:pt x="102" y="3092"/>
                  </a:lnTo>
                  <a:lnTo>
                    <a:pt x="169" y="3177"/>
                  </a:lnTo>
                  <a:lnTo>
                    <a:pt x="236" y="3263"/>
                  </a:lnTo>
                  <a:lnTo>
                    <a:pt x="314" y="3349"/>
                  </a:lnTo>
                  <a:lnTo>
                    <a:pt x="404" y="3420"/>
                  </a:lnTo>
                  <a:lnTo>
                    <a:pt x="505" y="3491"/>
                  </a:lnTo>
                  <a:lnTo>
                    <a:pt x="617" y="3556"/>
                  </a:lnTo>
                  <a:lnTo>
                    <a:pt x="729" y="3613"/>
                  </a:lnTo>
                  <a:lnTo>
                    <a:pt x="863" y="3663"/>
                  </a:lnTo>
                  <a:lnTo>
                    <a:pt x="986" y="3713"/>
                  </a:lnTo>
                  <a:lnTo>
                    <a:pt x="1132" y="3748"/>
                  </a:lnTo>
                  <a:lnTo>
                    <a:pt x="1278" y="3777"/>
                  </a:lnTo>
                  <a:lnTo>
                    <a:pt x="1423" y="3798"/>
                  </a:lnTo>
                  <a:lnTo>
                    <a:pt x="1423" y="5726"/>
                  </a:lnTo>
                  <a:lnTo>
                    <a:pt x="998" y="5726"/>
                  </a:lnTo>
                  <a:lnTo>
                    <a:pt x="886" y="5733"/>
                  </a:lnTo>
                  <a:lnTo>
                    <a:pt x="785" y="5755"/>
                  </a:lnTo>
                  <a:lnTo>
                    <a:pt x="695" y="5783"/>
                  </a:lnTo>
                  <a:lnTo>
                    <a:pt x="617" y="5826"/>
                  </a:lnTo>
                  <a:lnTo>
                    <a:pt x="561" y="5876"/>
                  </a:lnTo>
                  <a:lnTo>
                    <a:pt x="505" y="5933"/>
                  </a:lnTo>
                  <a:lnTo>
                    <a:pt x="471" y="5997"/>
                  </a:lnTo>
                  <a:lnTo>
                    <a:pt x="471" y="6061"/>
                  </a:lnTo>
                  <a:lnTo>
                    <a:pt x="471" y="6133"/>
                  </a:lnTo>
                  <a:lnTo>
                    <a:pt x="505" y="6197"/>
                  </a:lnTo>
                  <a:lnTo>
                    <a:pt x="561" y="6254"/>
                  </a:lnTo>
                  <a:lnTo>
                    <a:pt x="617" y="6304"/>
                  </a:lnTo>
                  <a:lnTo>
                    <a:pt x="695" y="6340"/>
                  </a:lnTo>
                  <a:lnTo>
                    <a:pt x="785" y="6376"/>
                  </a:lnTo>
                  <a:lnTo>
                    <a:pt x="886" y="6390"/>
                  </a:lnTo>
                  <a:lnTo>
                    <a:pt x="998" y="6397"/>
                  </a:lnTo>
                  <a:lnTo>
                    <a:pt x="1423" y="6397"/>
                  </a:lnTo>
                  <a:lnTo>
                    <a:pt x="1423" y="12444"/>
                  </a:lnTo>
                  <a:lnTo>
                    <a:pt x="998" y="12444"/>
                  </a:lnTo>
                  <a:lnTo>
                    <a:pt x="886" y="12451"/>
                  </a:lnTo>
                  <a:lnTo>
                    <a:pt x="785" y="12465"/>
                  </a:lnTo>
                  <a:lnTo>
                    <a:pt x="695" y="12501"/>
                  </a:lnTo>
                  <a:lnTo>
                    <a:pt x="617" y="12544"/>
                  </a:lnTo>
                  <a:lnTo>
                    <a:pt x="561" y="12594"/>
                  </a:lnTo>
                  <a:lnTo>
                    <a:pt x="505" y="12651"/>
                  </a:lnTo>
                  <a:lnTo>
                    <a:pt x="471" y="12708"/>
                  </a:lnTo>
                  <a:lnTo>
                    <a:pt x="471" y="12780"/>
                  </a:lnTo>
                  <a:lnTo>
                    <a:pt x="471" y="12844"/>
                  </a:lnTo>
                  <a:lnTo>
                    <a:pt x="505" y="12908"/>
                  </a:lnTo>
                  <a:lnTo>
                    <a:pt x="561" y="12965"/>
                  </a:lnTo>
                  <a:lnTo>
                    <a:pt x="617" y="13015"/>
                  </a:lnTo>
                  <a:lnTo>
                    <a:pt x="695" y="13058"/>
                  </a:lnTo>
                  <a:lnTo>
                    <a:pt x="785" y="13087"/>
                  </a:lnTo>
                  <a:lnTo>
                    <a:pt x="886" y="13108"/>
                  </a:lnTo>
                  <a:lnTo>
                    <a:pt x="998" y="13115"/>
                  </a:lnTo>
                  <a:lnTo>
                    <a:pt x="1423" y="13115"/>
                  </a:lnTo>
                  <a:lnTo>
                    <a:pt x="1423" y="15043"/>
                  </a:lnTo>
                  <a:lnTo>
                    <a:pt x="1278" y="15064"/>
                  </a:lnTo>
                  <a:lnTo>
                    <a:pt x="1132" y="15093"/>
                  </a:lnTo>
                  <a:lnTo>
                    <a:pt x="986" y="15128"/>
                  </a:lnTo>
                  <a:lnTo>
                    <a:pt x="863" y="15178"/>
                  </a:lnTo>
                  <a:lnTo>
                    <a:pt x="729" y="15228"/>
                  </a:lnTo>
                  <a:lnTo>
                    <a:pt x="617" y="15285"/>
                  </a:lnTo>
                  <a:lnTo>
                    <a:pt x="505" y="15350"/>
                  </a:lnTo>
                  <a:lnTo>
                    <a:pt x="404" y="15421"/>
                  </a:lnTo>
                  <a:lnTo>
                    <a:pt x="314" y="15492"/>
                  </a:lnTo>
                  <a:lnTo>
                    <a:pt x="236" y="15578"/>
                  </a:lnTo>
                  <a:lnTo>
                    <a:pt x="169" y="15664"/>
                  </a:lnTo>
                  <a:lnTo>
                    <a:pt x="102" y="15749"/>
                  </a:lnTo>
                  <a:lnTo>
                    <a:pt x="57" y="15842"/>
                  </a:lnTo>
                  <a:lnTo>
                    <a:pt x="23" y="15935"/>
                  </a:lnTo>
                  <a:lnTo>
                    <a:pt x="1" y="16035"/>
                  </a:lnTo>
                  <a:lnTo>
                    <a:pt x="1" y="16135"/>
                  </a:lnTo>
                  <a:lnTo>
                    <a:pt x="1" y="16249"/>
                  </a:lnTo>
                  <a:lnTo>
                    <a:pt x="34" y="16363"/>
                  </a:lnTo>
                  <a:lnTo>
                    <a:pt x="79" y="16471"/>
                  </a:lnTo>
                  <a:lnTo>
                    <a:pt x="135" y="16571"/>
                  </a:lnTo>
                  <a:lnTo>
                    <a:pt x="202" y="16670"/>
                  </a:lnTo>
                  <a:lnTo>
                    <a:pt x="292" y="16763"/>
                  </a:lnTo>
                  <a:lnTo>
                    <a:pt x="393" y="16849"/>
                  </a:lnTo>
                  <a:lnTo>
                    <a:pt x="505" y="16927"/>
                  </a:lnTo>
                  <a:lnTo>
                    <a:pt x="628" y="16999"/>
                  </a:lnTo>
                  <a:lnTo>
                    <a:pt x="762" y="17063"/>
                  </a:lnTo>
                  <a:lnTo>
                    <a:pt x="908" y="17120"/>
                  </a:lnTo>
                  <a:lnTo>
                    <a:pt x="1065" y="17163"/>
                  </a:lnTo>
                  <a:lnTo>
                    <a:pt x="1222" y="17199"/>
                  </a:lnTo>
                  <a:lnTo>
                    <a:pt x="1390" y="17227"/>
                  </a:lnTo>
                  <a:lnTo>
                    <a:pt x="1558" y="17249"/>
                  </a:lnTo>
                  <a:lnTo>
                    <a:pt x="17463" y="17249"/>
                  </a:lnTo>
                  <a:lnTo>
                    <a:pt x="17631" y="17227"/>
                  </a:lnTo>
                  <a:lnTo>
                    <a:pt x="17799" y="17199"/>
                  </a:lnTo>
                  <a:lnTo>
                    <a:pt x="17956" y="17163"/>
                  </a:lnTo>
                  <a:lnTo>
                    <a:pt x="18113" y="17120"/>
                  </a:lnTo>
                  <a:lnTo>
                    <a:pt x="18258" y="17063"/>
                  </a:lnTo>
                  <a:lnTo>
                    <a:pt x="18393" y="16999"/>
                  </a:lnTo>
                  <a:lnTo>
                    <a:pt x="18516" y="16927"/>
                  </a:lnTo>
                  <a:lnTo>
                    <a:pt x="18628" y="16849"/>
                  </a:lnTo>
                  <a:lnTo>
                    <a:pt x="18729" y="16763"/>
                  </a:lnTo>
                  <a:lnTo>
                    <a:pt x="18819" y="16670"/>
                  </a:lnTo>
                  <a:lnTo>
                    <a:pt x="18886" y="16571"/>
                  </a:lnTo>
                  <a:lnTo>
                    <a:pt x="18953" y="16471"/>
                  </a:lnTo>
                  <a:lnTo>
                    <a:pt x="18998" y="16363"/>
                  </a:lnTo>
                  <a:lnTo>
                    <a:pt x="19020" y="16249"/>
                  </a:lnTo>
                  <a:lnTo>
                    <a:pt x="19031" y="16135"/>
                  </a:lnTo>
                  <a:lnTo>
                    <a:pt x="19020" y="16035"/>
                  </a:lnTo>
                  <a:lnTo>
                    <a:pt x="18998" y="15935"/>
                  </a:lnTo>
                  <a:lnTo>
                    <a:pt x="18964" y="15842"/>
                  </a:lnTo>
                  <a:lnTo>
                    <a:pt x="18919" y="15749"/>
                  </a:lnTo>
                  <a:lnTo>
                    <a:pt x="18863" y="15664"/>
                  </a:lnTo>
                  <a:lnTo>
                    <a:pt x="18785" y="15578"/>
                  </a:lnTo>
                  <a:lnTo>
                    <a:pt x="18707" y="15500"/>
                  </a:lnTo>
                  <a:lnTo>
                    <a:pt x="18617" y="15421"/>
                  </a:lnTo>
                  <a:lnTo>
                    <a:pt x="18516" y="15350"/>
                  </a:lnTo>
                  <a:lnTo>
                    <a:pt x="18404" y="15285"/>
                  </a:lnTo>
                  <a:lnTo>
                    <a:pt x="18292" y="15228"/>
                  </a:lnTo>
                  <a:lnTo>
                    <a:pt x="18169" y="15178"/>
                  </a:lnTo>
                  <a:lnTo>
                    <a:pt x="18034" y="15128"/>
                  </a:lnTo>
                  <a:lnTo>
                    <a:pt x="17889" y="15093"/>
                  </a:lnTo>
                  <a:lnTo>
                    <a:pt x="17754" y="15064"/>
                  </a:lnTo>
                  <a:lnTo>
                    <a:pt x="17598" y="15043"/>
                  </a:lnTo>
                  <a:lnTo>
                    <a:pt x="17598" y="13115"/>
                  </a:lnTo>
                  <a:lnTo>
                    <a:pt x="18034" y="13115"/>
                  </a:lnTo>
                  <a:lnTo>
                    <a:pt x="18135" y="13108"/>
                  </a:lnTo>
                  <a:lnTo>
                    <a:pt x="18236" y="13087"/>
                  </a:lnTo>
                  <a:lnTo>
                    <a:pt x="18326" y="13058"/>
                  </a:lnTo>
                  <a:lnTo>
                    <a:pt x="18404" y="13015"/>
                  </a:lnTo>
                  <a:lnTo>
                    <a:pt x="18471" y="12965"/>
                  </a:lnTo>
                  <a:lnTo>
                    <a:pt x="18516" y="12908"/>
                  </a:lnTo>
                  <a:lnTo>
                    <a:pt x="18550" y="12844"/>
                  </a:lnTo>
                  <a:lnTo>
                    <a:pt x="18561" y="12780"/>
                  </a:lnTo>
                  <a:lnTo>
                    <a:pt x="18550" y="12708"/>
                  </a:lnTo>
                  <a:lnTo>
                    <a:pt x="18516" y="12651"/>
                  </a:lnTo>
                  <a:lnTo>
                    <a:pt x="18471" y="12594"/>
                  </a:lnTo>
                  <a:lnTo>
                    <a:pt x="18404" y="12544"/>
                  </a:lnTo>
                  <a:lnTo>
                    <a:pt x="18326" y="12501"/>
                  </a:lnTo>
                  <a:lnTo>
                    <a:pt x="18236" y="12465"/>
                  </a:lnTo>
                  <a:lnTo>
                    <a:pt x="18135" y="12451"/>
                  </a:lnTo>
                  <a:lnTo>
                    <a:pt x="18034" y="12444"/>
                  </a:lnTo>
                  <a:lnTo>
                    <a:pt x="17598" y="12444"/>
                  </a:lnTo>
                  <a:lnTo>
                    <a:pt x="17598" y="6397"/>
                  </a:lnTo>
                  <a:lnTo>
                    <a:pt x="18034" y="6397"/>
                  </a:lnTo>
                  <a:lnTo>
                    <a:pt x="18135" y="6390"/>
                  </a:lnTo>
                  <a:lnTo>
                    <a:pt x="18236" y="6376"/>
                  </a:lnTo>
                  <a:lnTo>
                    <a:pt x="18326" y="6340"/>
                  </a:lnTo>
                  <a:lnTo>
                    <a:pt x="18404" y="6304"/>
                  </a:lnTo>
                  <a:lnTo>
                    <a:pt x="18471" y="6254"/>
                  </a:lnTo>
                  <a:lnTo>
                    <a:pt x="18516" y="6197"/>
                  </a:lnTo>
                  <a:lnTo>
                    <a:pt x="18550" y="6133"/>
                  </a:lnTo>
                  <a:lnTo>
                    <a:pt x="18561" y="6061"/>
                  </a:lnTo>
                  <a:lnTo>
                    <a:pt x="18550" y="5997"/>
                  </a:lnTo>
                  <a:lnTo>
                    <a:pt x="18516" y="5933"/>
                  </a:lnTo>
                  <a:lnTo>
                    <a:pt x="18471" y="5876"/>
                  </a:lnTo>
                  <a:lnTo>
                    <a:pt x="18404" y="5826"/>
                  </a:lnTo>
                  <a:lnTo>
                    <a:pt x="18326" y="5783"/>
                  </a:lnTo>
                  <a:lnTo>
                    <a:pt x="18236" y="5755"/>
                  </a:lnTo>
                  <a:lnTo>
                    <a:pt x="18135" y="5733"/>
                  </a:lnTo>
                  <a:lnTo>
                    <a:pt x="18034" y="5726"/>
                  </a:lnTo>
                  <a:lnTo>
                    <a:pt x="17598" y="5726"/>
                  </a:lnTo>
                  <a:lnTo>
                    <a:pt x="17598" y="3798"/>
                  </a:lnTo>
                  <a:lnTo>
                    <a:pt x="17754" y="3777"/>
                  </a:lnTo>
                  <a:lnTo>
                    <a:pt x="17889" y="3748"/>
                  </a:lnTo>
                  <a:lnTo>
                    <a:pt x="18034" y="3706"/>
                  </a:lnTo>
                  <a:lnTo>
                    <a:pt x="18169" y="3663"/>
                  </a:lnTo>
                  <a:lnTo>
                    <a:pt x="18292" y="3613"/>
                  </a:lnTo>
                  <a:lnTo>
                    <a:pt x="18404" y="3556"/>
                  </a:lnTo>
                  <a:lnTo>
                    <a:pt x="18516" y="3491"/>
                  </a:lnTo>
                  <a:lnTo>
                    <a:pt x="18617" y="3420"/>
                  </a:lnTo>
                  <a:lnTo>
                    <a:pt x="18707" y="3341"/>
                  </a:lnTo>
                  <a:lnTo>
                    <a:pt x="18785" y="3263"/>
                  </a:lnTo>
                  <a:lnTo>
                    <a:pt x="18863" y="3177"/>
                  </a:lnTo>
                  <a:lnTo>
                    <a:pt x="18919" y="3092"/>
                  </a:lnTo>
                  <a:lnTo>
                    <a:pt x="18964" y="2999"/>
                  </a:lnTo>
                  <a:lnTo>
                    <a:pt x="18998" y="2906"/>
                  </a:lnTo>
                  <a:lnTo>
                    <a:pt x="19020" y="2806"/>
                  </a:lnTo>
                  <a:lnTo>
                    <a:pt x="19031" y="2706"/>
                  </a:lnTo>
                  <a:lnTo>
                    <a:pt x="19020" y="2592"/>
                  </a:lnTo>
                  <a:lnTo>
                    <a:pt x="18998" y="2478"/>
                  </a:lnTo>
                  <a:lnTo>
                    <a:pt x="18953" y="2370"/>
                  </a:lnTo>
                  <a:lnTo>
                    <a:pt x="18886" y="2271"/>
                  </a:lnTo>
                  <a:lnTo>
                    <a:pt x="18819" y="2171"/>
                  </a:lnTo>
                  <a:lnTo>
                    <a:pt x="18729" y="2085"/>
                  </a:lnTo>
                  <a:lnTo>
                    <a:pt x="18628" y="1999"/>
                  </a:lnTo>
                  <a:lnTo>
                    <a:pt x="18516" y="1914"/>
                  </a:lnTo>
                  <a:lnTo>
                    <a:pt x="18393" y="1842"/>
                  </a:lnTo>
                  <a:lnTo>
                    <a:pt x="18258" y="1778"/>
                  </a:lnTo>
                  <a:lnTo>
                    <a:pt x="18113" y="1728"/>
                  </a:lnTo>
                  <a:lnTo>
                    <a:pt x="17956" y="1678"/>
                  </a:lnTo>
                  <a:lnTo>
                    <a:pt x="17799" y="1642"/>
                  </a:lnTo>
                  <a:lnTo>
                    <a:pt x="17631" y="1614"/>
                  </a:lnTo>
                  <a:lnTo>
                    <a:pt x="17463" y="1592"/>
                  </a:lnTo>
                  <a:lnTo>
                    <a:pt x="9040" y="1592"/>
                  </a:lnTo>
                  <a:lnTo>
                    <a:pt x="9040" y="1128"/>
                  </a:lnTo>
                  <a:lnTo>
                    <a:pt x="9040" y="1014"/>
                  </a:lnTo>
                  <a:lnTo>
                    <a:pt x="9006" y="900"/>
                  </a:lnTo>
                  <a:lnTo>
                    <a:pt x="8962" y="793"/>
                  </a:lnTo>
                  <a:lnTo>
                    <a:pt x="8906" y="693"/>
                  </a:lnTo>
                  <a:lnTo>
                    <a:pt x="8827" y="593"/>
                  </a:lnTo>
                  <a:lnTo>
                    <a:pt x="8738" y="500"/>
                  </a:lnTo>
                  <a:lnTo>
                    <a:pt x="8637" y="414"/>
                  </a:lnTo>
                  <a:lnTo>
                    <a:pt x="8525" y="329"/>
                  </a:lnTo>
                  <a:lnTo>
                    <a:pt x="8402" y="257"/>
                  </a:lnTo>
                  <a:lnTo>
                    <a:pt x="8256" y="193"/>
                  </a:lnTo>
                  <a:lnTo>
                    <a:pt x="8110" y="136"/>
                  </a:lnTo>
                  <a:lnTo>
                    <a:pt x="7965" y="86"/>
                  </a:lnTo>
                  <a:lnTo>
                    <a:pt x="7797" y="50"/>
                  </a:lnTo>
                  <a:lnTo>
                    <a:pt x="7629" y="22"/>
                  </a:lnTo>
                  <a:lnTo>
                    <a:pt x="7449" y="7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 flipH="1">
              <a:off x="5359341" y="1853926"/>
              <a:ext cx="186907" cy="107941"/>
            </a:xfrm>
            <a:custGeom>
              <a:avLst/>
              <a:gdLst/>
              <a:ahLst/>
              <a:cxnLst/>
              <a:rect l="l" t="t" r="r" b="b"/>
              <a:pathLst>
                <a:path w="10194" h="3842" extrusionOk="0">
                  <a:moveTo>
                    <a:pt x="1995" y="671"/>
                  </a:moveTo>
                  <a:lnTo>
                    <a:pt x="2252" y="686"/>
                  </a:lnTo>
                  <a:lnTo>
                    <a:pt x="2510" y="714"/>
                  </a:lnTo>
                  <a:lnTo>
                    <a:pt x="2756" y="757"/>
                  </a:lnTo>
                  <a:lnTo>
                    <a:pt x="2992" y="814"/>
                  </a:lnTo>
                  <a:lnTo>
                    <a:pt x="3216" y="885"/>
                  </a:lnTo>
                  <a:lnTo>
                    <a:pt x="3429" y="971"/>
                  </a:lnTo>
                  <a:lnTo>
                    <a:pt x="3619" y="1078"/>
                  </a:lnTo>
                  <a:lnTo>
                    <a:pt x="3809" y="1192"/>
                  </a:lnTo>
                  <a:lnTo>
                    <a:pt x="3966" y="1314"/>
                  </a:lnTo>
                  <a:lnTo>
                    <a:pt x="4123" y="1457"/>
                  </a:lnTo>
                  <a:lnTo>
                    <a:pt x="4257" y="1607"/>
                  </a:lnTo>
                  <a:lnTo>
                    <a:pt x="4369" y="1771"/>
                  </a:lnTo>
                  <a:lnTo>
                    <a:pt x="4459" y="1942"/>
                  </a:lnTo>
                  <a:lnTo>
                    <a:pt x="4179" y="1971"/>
                  </a:lnTo>
                  <a:lnTo>
                    <a:pt x="3910" y="1992"/>
                  </a:lnTo>
                  <a:lnTo>
                    <a:pt x="3641" y="1992"/>
                  </a:lnTo>
                  <a:lnTo>
                    <a:pt x="3373" y="1978"/>
                  </a:lnTo>
                  <a:lnTo>
                    <a:pt x="3126" y="1949"/>
                  </a:lnTo>
                  <a:lnTo>
                    <a:pt x="2880" y="1906"/>
                  </a:lnTo>
                  <a:lnTo>
                    <a:pt x="2644" y="1849"/>
                  </a:lnTo>
                  <a:lnTo>
                    <a:pt x="2420" y="1778"/>
                  </a:lnTo>
                  <a:lnTo>
                    <a:pt x="2208" y="1692"/>
                  </a:lnTo>
                  <a:lnTo>
                    <a:pt x="2006" y="1592"/>
                  </a:lnTo>
                  <a:lnTo>
                    <a:pt x="1827" y="1478"/>
                  </a:lnTo>
                  <a:lnTo>
                    <a:pt x="1659" y="1350"/>
                  </a:lnTo>
                  <a:lnTo>
                    <a:pt x="1513" y="1207"/>
                  </a:lnTo>
                  <a:lnTo>
                    <a:pt x="1379" y="1057"/>
                  </a:lnTo>
                  <a:lnTo>
                    <a:pt x="1267" y="900"/>
                  </a:lnTo>
                  <a:lnTo>
                    <a:pt x="1166" y="721"/>
                  </a:lnTo>
                  <a:lnTo>
                    <a:pt x="1446" y="693"/>
                  </a:lnTo>
                  <a:lnTo>
                    <a:pt x="1726" y="671"/>
                  </a:lnTo>
                  <a:close/>
                  <a:moveTo>
                    <a:pt x="8469" y="671"/>
                  </a:moveTo>
                  <a:lnTo>
                    <a:pt x="8749" y="693"/>
                  </a:lnTo>
                  <a:lnTo>
                    <a:pt x="9029" y="721"/>
                  </a:lnTo>
                  <a:lnTo>
                    <a:pt x="8939" y="900"/>
                  </a:lnTo>
                  <a:lnTo>
                    <a:pt x="8816" y="1057"/>
                  </a:lnTo>
                  <a:lnTo>
                    <a:pt x="8682" y="1207"/>
                  </a:lnTo>
                  <a:lnTo>
                    <a:pt x="8536" y="1350"/>
                  </a:lnTo>
                  <a:lnTo>
                    <a:pt x="8368" y="1478"/>
                  </a:lnTo>
                  <a:lnTo>
                    <a:pt x="8189" y="1592"/>
                  </a:lnTo>
                  <a:lnTo>
                    <a:pt x="7999" y="1692"/>
                  </a:lnTo>
                  <a:lnTo>
                    <a:pt x="7786" y="1778"/>
                  </a:lnTo>
                  <a:lnTo>
                    <a:pt x="7562" y="1849"/>
                  </a:lnTo>
                  <a:lnTo>
                    <a:pt x="7326" y="1906"/>
                  </a:lnTo>
                  <a:lnTo>
                    <a:pt x="7080" y="1949"/>
                  </a:lnTo>
                  <a:lnTo>
                    <a:pt x="6822" y="1978"/>
                  </a:lnTo>
                  <a:lnTo>
                    <a:pt x="6554" y="1992"/>
                  </a:lnTo>
                  <a:lnTo>
                    <a:pt x="6285" y="1992"/>
                  </a:lnTo>
                  <a:lnTo>
                    <a:pt x="6016" y="1971"/>
                  </a:lnTo>
                  <a:lnTo>
                    <a:pt x="5736" y="1942"/>
                  </a:lnTo>
                  <a:lnTo>
                    <a:pt x="5826" y="1771"/>
                  </a:lnTo>
                  <a:lnTo>
                    <a:pt x="5949" y="1607"/>
                  </a:lnTo>
                  <a:lnTo>
                    <a:pt x="6072" y="1457"/>
                  </a:lnTo>
                  <a:lnTo>
                    <a:pt x="6229" y="1321"/>
                  </a:lnTo>
                  <a:lnTo>
                    <a:pt x="6397" y="1192"/>
                  </a:lnTo>
                  <a:lnTo>
                    <a:pt x="6576" y="1078"/>
                  </a:lnTo>
                  <a:lnTo>
                    <a:pt x="6766" y="971"/>
                  </a:lnTo>
                  <a:lnTo>
                    <a:pt x="6979" y="885"/>
                  </a:lnTo>
                  <a:lnTo>
                    <a:pt x="7203" y="814"/>
                  </a:lnTo>
                  <a:lnTo>
                    <a:pt x="7438" y="757"/>
                  </a:lnTo>
                  <a:lnTo>
                    <a:pt x="7685" y="714"/>
                  </a:lnTo>
                  <a:lnTo>
                    <a:pt x="7943" y="686"/>
                  </a:lnTo>
                  <a:lnTo>
                    <a:pt x="8200" y="671"/>
                  </a:lnTo>
                  <a:close/>
                  <a:moveTo>
                    <a:pt x="1704" y="0"/>
                  </a:moveTo>
                  <a:lnTo>
                    <a:pt x="1491" y="7"/>
                  </a:lnTo>
                  <a:lnTo>
                    <a:pt x="1267" y="29"/>
                  </a:lnTo>
                  <a:lnTo>
                    <a:pt x="1043" y="50"/>
                  </a:lnTo>
                  <a:lnTo>
                    <a:pt x="807" y="86"/>
                  </a:lnTo>
                  <a:lnTo>
                    <a:pt x="583" y="129"/>
                  </a:lnTo>
                  <a:lnTo>
                    <a:pt x="359" y="172"/>
                  </a:lnTo>
                  <a:lnTo>
                    <a:pt x="270" y="200"/>
                  </a:lnTo>
                  <a:lnTo>
                    <a:pt x="191" y="236"/>
                  </a:lnTo>
                  <a:lnTo>
                    <a:pt x="124" y="271"/>
                  </a:lnTo>
                  <a:lnTo>
                    <a:pt x="79" y="321"/>
                  </a:lnTo>
                  <a:lnTo>
                    <a:pt x="35" y="379"/>
                  </a:lnTo>
                  <a:lnTo>
                    <a:pt x="12" y="436"/>
                  </a:lnTo>
                  <a:lnTo>
                    <a:pt x="1" y="493"/>
                  </a:lnTo>
                  <a:lnTo>
                    <a:pt x="12" y="550"/>
                  </a:lnTo>
                  <a:lnTo>
                    <a:pt x="68" y="700"/>
                  </a:lnTo>
                  <a:lnTo>
                    <a:pt x="124" y="850"/>
                  </a:lnTo>
                  <a:lnTo>
                    <a:pt x="191" y="993"/>
                  </a:lnTo>
                  <a:lnTo>
                    <a:pt x="270" y="1128"/>
                  </a:lnTo>
                  <a:lnTo>
                    <a:pt x="359" y="1257"/>
                  </a:lnTo>
                  <a:lnTo>
                    <a:pt x="449" y="1385"/>
                  </a:lnTo>
                  <a:lnTo>
                    <a:pt x="561" y="1507"/>
                  </a:lnTo>
                  <a:lnTo>
                    <a:pt x="673" y="1628"/>
                  </a:lnTo>
                  <a:lnTo>
                    <a:pt x="796" y="1742"/>
                  </a:lnTo>
                  <a:lnTo>
                    <a:pt x="931" y="1849"/>
                  </a:lnTo>
                  <a:lnTo>
                    <a:pt x="1065" y="1949"/>
                  </a:lnTo>
                  <a:lnTo>
                    <a:pt x="1222" y="2042"/>
                  </a:lnTo>
                  <a:lnTo>
                    <a:pt x="1379" y="2135"/>
                  </a:lnTo>
                  <a:lnTo>
                    <a:pt x="1536" y="2213"/>
                  </a:lnTo>
                  <a:lnTo>
                    <a:pt x="1715" y="2292"/>
                  </a:lnTo>
                  <a:lnTo>
                    <a:pt x="1883" y="2363"/>
                  </a:lnTo>
                  <a:lnTo>
                    <a:pt x="2096" y="2435"/>
                  </a:lnTo>
                  <a:lnTo>
                    <a:pt x="2320" y="2499"/>
                  </a:lnTo>
                  <a:lnTo>
                    <a:pt x="2544" y="2549"/>
                  </a:lnTo>
                  <a:lnTo>
                    <a:pt x="2768" y="2592"/>
                  </a:lnTo>
                  <a:lnTo>
                    <a:pt x="3003" y="2627"/>
                  </a:lnTo>
                  <a:lnTo>
                    <a:pt x="3238" y="2649"/>
                  </a:lnTo>
                  <a:lnTo>
                    <a:pt x="3485" y="2663"/>
                  </a:lnTo>
                  <a:lnTo>
                    <a:pt x="3731" y="2670"/>
                  </a:lnTo>
                  <a:lnTo>
                    <a:pt x="3944" y="2663"/>
                  </a:lnTo>
                  <a:lnTo>
                    <a:pt x="4145" y="2656"/>
                  </a:lnTo>
                  <a:lnTo>
                    <a:pt x="4358" y="2635"/>
                  </a:lnTo>
                  <a:lnTo>
                    <a:pt x="4571" y="2613"/>
                  </a:lnTo>
                  <a:lnTo>
                    <a:pt x="4571" y="3506"/>
                  </a:lnTo>
                  <a:lnTo>
                    <a:pt x="4582" y="3570"/>
                  </a:lnTo>
                  <a:lnTo>
                    <a:pt x="4616" y="3634"/>
                  </a:lnTo>
                  <a:lnTo>
                    <a:pt x="4661" y="3691"/>
                  </a:lnTo>
                  <a:lnTo>
                    <a:pt x="4728" y="3741"/>
                  </a:lnTo>
                  <a:lnTo>
                    <a:pt x="4806" y="3784"/>
                  </a:lnTo>
                  <a:lnTo>
                    <a:pt x="4896" y="3813"/>
                  </a:lnTo>
                  <a:lnTo>
                    <a:pt x="4997" y="3834"/>
                  </a:lnTo>
                  <a:lnTo>
                    <a:pt x="5097" y="3841"/>
                  </a:lnTo>
                  <a:lnTo>
                    <a:pt x="5209" y="3834"/>
                  </a:lnTo>
                  <a:lnTo>
                    <a:pt x="5299" y="3813"/>
                  </a:lnTo>
                  <a:lnTo>
                    <a:pt x="5389" y="3784"/>
                  </a:lnTo>
                  <a:lnTo>
                    <a:pt x="5467" y="3741"/>
                  </a:lnTo>
                  <a:lnTo>
                    <a:pt x="5534" y="3691"/>
                  </a:lnTo>
                  <a:lnTo>
                    <a:pt x="5590" y="3634"/>
                  </a:lnTo>
                  <a:lnTo>
                    <a:pt x="5613" y="3570"/>
                  </a:lnTo>
                  <a:lnTo>
                    <a:pt x="5624" y="3506"/>
                  </a:lnTo>
                  <a:lnTo>
                    <a:pt x="5624" y="2613"/>
                  </a:lnTo>
                  <a:lnTo>
                    <a:pt x="5837" y="2635"/>
                  </a:lnTo>
                  <a:lnTo>
                    <a:pt x="6050" y="2656"/>
                  </a:lnTo>
                  <a:lnTo>
                    <a:pt x="6262" y="2663"/>
                  </a:lnTo>
                  <a:lnTo>
                    <a:pt x="6464" y="2670"/>
                  </a:lnTo>
                  <a:lnTo>
                    <a:pt x="6710" y="2663"/>
                  </a:lnTo>
                  <a:lnTo>
                    <a:pt x="6957" y="2649"/>
                  </a:lnTo>
                  <a:lnTo>
                    <a:pt x="7192" y="2627"/>
                  </a:lnTo>
                  <a:lnTo>
                    <a:pt x="7427" y="2592"/>
                  </a:lnTo>
                  <a:lnTo>
                    <a:pt x="7663" y="2549"/>
                  </a:lnTo>
                  <a:lnTo>
                    <a:pt x="7887" y="2499"/>
                  </a:lnTo>
                  <a:lnTo>
                    <a:pt x="8099" y="2435"/>
                  </a:lnTo>
                  <a:lnTo>
                    <a:pt x="8312" y="2363"/>
                  </a:lnTo>
                  <a:lnTo>
                    <a:pt x="8491" y="2292"/>
                  </a:lnTo>
                  <a:lnTo>
                    <a:pt x="8659" y="2213"/>
                  </a:lnTo>
                  <a:lnTo>
                    <a:pt x="8827" y="2135"/>
                  </a:lnTo>
                  <a:lnTo>
                    <a:pt x="8984" y="2042"/>
                  </a:lnTo>
                  <a:lnTo>
                    <a:pt x="9130" y="1949"/>
                  </a:lnTo>
                  <a:lnTo>
                    <a:pt x="9264" y="1842"/>
                  </a:lnTo>
                  <a:lnTo>
                    <a:pt x="9399" y="1742"/>
                  </a:lnTo>
                  <a:lnTo>
                    <a:pt x="9522" y="1628"/>
                  </a:lnTo>
                  <a:lnTo>
                    <a:pt x="9634" y="1507"/>
                  </a:lnTo>
                  <a:lnTo>
                    <a:pt x="9746" y="1385"/>
                  </a:lnTo>
                  <a:lnTo>
                    <a:pt x="9836" y="1257"/>
                  </a:lnTo>
                  <a:lnTo>
                    <a:pt x="9925" y="1128"/>
                  </a:lnTo>
                  <a:lnTo>
                    <a:pt x="10004" y="993"/>
                  </a:lnTo>
                  <a:lnTo>
                    <a:pt x="10071" y="850"/>
                  </a:lnTo>
                  <a:lnTo>
                    <a:pt x="10138" y="700"/>
                  </a:lnTo>
                  <a:lnTo>
                    <a:pt x="10183" y="550"/>
                  </a:lnTo>
                  <a:lnTo>
                    <a:pt x="10194" y="493"/>
                  </a:lnTo>
                  <a:lnTo>
                    <a:pt x="10183" y="436"/>
                  </a:lnTo>
                  <a:lnTo>
                    <a:pt x="10160" y="379"/>
                  </a:lnTo>
                  <a:lnTo>
                    <a:pt x="10127" y="321"/>
                  </a:lnTo>
                  <a:lnTo>
                    <a:pt x="10071" y="271"/>
                  </a:lnTo>
                  <a:lnTo>
                    <a:pt x="10004" y="236"/>
                  </a:lnTo>
                  <a:lnTo>
                    <a:pt x="9925" y="200"/>
                  </a:lnTo>
                  <a:lnTo>
                    <a:pt x="9836" y="172"/>
                  </a:lnTo>
                  <a:lnTo>
                    <a:pt x="9611" y="129"/>
                  </a:lnTo>
                  <a:lnTo>
                    <a:pt x="9387" y="86"/>
                  </a:lnTo>
                  <a:lnTo>
                    <a:pt x="9163" y="50"/>
                  </a:lnTo>
                  <a:lnTo>
                    <a:pt x="8939" y="29"/>
                  </a:lnTo>
                  <a:lnTo>
                    <a:pt x="8715" y="7"/>
                  </a:lnTo>
                  <a:lnTo>
                    <a:pt x="8491" y="0"/>
                  </a:lnTo>
                  <a:lnTo>
                    <a:pt x="8055" y="0"/>
                  </a:lnTo>
                  <a:lnTo>
                    <a:pt x="7842" y="14"/>
                  </a:lnTo>
                  <a:lnTo>
                    <a:pt x="7629" y="36"/>
                  </a:lnTo>
                  <a:lnTo>
                    <a:pt x="7427" y="57"/>
                  </a:lnTo>
                  <a:lnTo>
                    <a:pt x="7226" y="93"/>
                  </a:lnTo>
                  <a:lnTo>
                    <a:pt x="7024" y="136"/>
                  </a:lnTo>
                  <a:lnTo>
                    <a:pt x="6822" y="186"/>
                  </a:lnTo>
                  <a:lnTo>
                    <a:pt x="6632" y="243"/>
                  </a:lnTo>
                  <a:lnTo>
                    <a:pt x="6453" y="300"/>
                  </a:lnTo>
                  <a:lnTo>
                    <a:pt x="6251" y="386"/>
                  </a:lnTo>
                  <a:lnTo>
                    <a:pt x="6050" y="479"/>
                  </a:lnTo>
                  <a:lnTo>
                    <a:pt x="5870" y="578"/>
                  </a:lnTo>
                  <a:lnTo>
                    <a:pt x="5691" y="686"/>
                  </a:lnTo>
                  <a:lnTo>
                    <a:pt x="5523" y="800"/>
                  </a:lnTo>
                  <a:lnTo>
                    <a:pt x="5366" y="921"/>
                  </a:lnTo>
                  <a:lnTo>
                    <a:pt x="5232" y="1050"/>
                  </a:lnTo>
                  <a:lnTo>
                    <a:pt x="5097" y="1185"/>
                  </a:lnTo>
                  <a:lnTo>
                    <a:pt x="4963" y="1050"/>
                  </a:lnTo>
                  <a:lnTo>
                    <a:pt x="4829" y="921"/>
                  </a:lnTo>
                  <a:lnTo>
                    <a:pt x="4672" y="800"/>
                  </a:lnTo>
                  <a:lnTo>
                    <a:pt x="4504" y="686"/>
                  </a:lnTo>
                  <a:lnTo>
                    <a:pt x="4336" y="571"/>
                  </a:lnTo>
                  <a:lnTo>
                    <a:pt x="4145" y="479"/>
                  </a:lnTo>
                  <a:lnTo>
                    <a:pt x="3955" y="386"/>
                  </a:lnTo>
                  <a:lnTo>
                    <a:pt x="3742" y="300"/>
                  </a:lnTo>
                  <a:lnTo>
                    <a:pt x="3563" y="243"/>
                  </a:lnTo>
                  <a:lnTo>
                    <a:pt x="3373" y="186"/>
                  </a:lnTo>
                  <a:lnTo>
                    <a:pt x="3171" y="136"/>
                  </a:lnTo>
                  <a:lnTo>
                    <a:pt x="2980" y="93"/>
                  </a:lnTo>
                  <a:lnTo>
                    <a:pt x="2779" y="57"/>
                  </a:lnTo>
                  <a:lnTo>
                    <a:pt x="2566" y="36"/>
                  </a:lnTo>
                  <a:lnTo>
                    <a:pt x="2353" y="14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 flipH="1">
              <a:off x="5443141" y="1721927"/>
              <a:ext cx="19307" cy="19077"/>
            </a:xfrm>
            <a:custGeom>
              <a:avLst/>
              <a:gdLst/>
              <a:ahLst/>
              <a:cxnLst/>
              <a:rect l="l" t="t" r="r" b="b"/>
              <a:pathLst>
                <a:path w="1053" h="679" extrusionOk="0">
                  <a:moveTo>
                    <a:pt x="526" y="1"/>
                  </a:moveTo>
                  <a:lnTo>
                    <a:pt x="426" y="8"/>
                  </a:lnTo>
                  <a:lnTo>
                    <a:pt x="325" y="29"/>
                  </a:lnTo>
                  <a:lnTo>
                    <a:pt x="235" y="58"/>
                  </a:lnTo>
                  <a:lnTo>
                    <a:pt x="157" y="100"/>
                  </a:lnTo>
                  <a:lnTo>
                    <a:pt x="90" y="150"/>
                  </a:lnTo>
                  <a:lnTo>
                    <a:pt x="45" y="208"/>
                  </a:lnTo>
                  <a:lnTo>
                    <a:pt x="11" y="272"/>
                  </a:lnTo>
                  <a:lnTo>
                    <a:pt x="0" y="343"/>
                  </a:lnTo>
                  <a:lnTo>
                    <a:pt x="11" y="407"/>
                  </a:lnTo>
                  <a:lnTo>
                    <a:pt x="45" y="472"/>
                  </a:lnTo>
                  <a:lnTo>
                    <a:pt x="90" y="529"/>
                  </a:lnTo>
                  <a:lnTo>
                    <a:pt x="157" y="579"/>
                  </a:lnTo>
                  <a:lnTo>
                    <a:pt x="235" y="622"/>
                  </a:lnTo>
                  <a:lnTo>
                    <a:pt x="325" y="650"/>
                  </a:lnTo>
                  <a:lnTo>
                    <a:pt x="414" y="672"/>
                  </a:lnTo>
                  <a:lnTo>
                    <a:pt x="526" y="679"/>
                  </a:lnTo>
                  <a:lnTo>
                    <a:pt x="638" y="672"/>
                  </a:lnTo>
                  <a:lnTo>
                    <a:pt x="728" y="650"/>
                  </a:lnTo>
                  <a:lnTo>
                    <a:pt x="818" y="622"/>
                  </a:lnTo>
                  <a:lnTo>
                    <a:pt x="896" y="579"/>
                  </a:lnTo>
                  <a:lnTo>
                    <a:pt x="963" y="529"/>
                  </a:lnTo>
                  <a:lnTo>
                    <a:pt x="1019" y="472"/>
                  </a:lnTo>
                  <a:lnTo>
                    <a:pt x="1042" y="407"/>
                  </a:lnTo>
                  <a:lnTo>
                    <a:pt x="1053" y="343"/>
                  </a:lnTo>
                  <a:lnTo>
                    <a:pt x="1042" y="272"/>
                  </a:lnTo>
                  <a:lnTo>
                    <a:pt x="1019" y="208"/>
                  </a:lnTo>
                  <a:lnTo>
                    <a:pt x="963" y="150"/>
                  </a:lnTo>
                  <a:lnTo>
                    <a:pt x="896" y="100"/>
                  </a:lnTo>
                  <a:lnTo>
                    <a:pt x="818" y="58"/>
                  </a:lnTo>
                  <a:lnTo>
                    <a:pt x="728" y="29"/>
                  </a:lnTo>
                  <a:lnTo>
                    <a:pt x="638" y="8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56"/>
          <p:cNvSpPr txBox="1">
            <a:spLocks noGrp="1"/>
          </p:cNvSpPr>
          <p:nvPr>
            <p:ph type="body" idx="1"/>
          </p:nvPr>
        </p:nvSpPr>
        <p:spPr>
          <a:xfrm>
            <a:off x="723900" y="1341175"/>
            <a:ext cx="7700100" cy="3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Blabla</a:t>
            </a:r>
            <a:endParaRPr dirty="0"/>
          </a:p>
        </p:txBody>
      </p:sp>
      <p:sp>
        <p:nvSpPr>
          <p:cNvPr id="1000" name="Google Shape;1000;p5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next?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72;p54">
            <a:extLst>
              <a:ext uri="{FF2B5EF4-FFF2-40B4-BE49-F238E27FC236}">
                <a16:creationId xmlns:a16="http://schemas.microsoft.com/office/drawing/2014/main" id="{51F1615D-5949-4529-99B5-D0E928128EFD}"/>
              </a:ext>
            </a:extLst>
          </p:cNvPr>
          <p:cNvSpPr txBox="1">
            <a:spLocks/>
          </p:cNvSpPr>
          <p:nvPr/>
        </p:nvSpPr>
        <p:spPr>
          <a:xfrm>
            <a:off x="2646000" y="2158950"/>
            <a:ext cx="38520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nl-NL" sz="4800" dirty="0" err="1"/>
              <a:t>Questions</a:t>
            </a:r>
            <a:r>
              <a:rPr lang="nl-NL" sz="4800" dirty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ergy Company Meeting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F9DC21"/>
      </a:accent1>
      <a:accent2>
        <a:srgbClr val="00C3B1"/>
      </a:accent2>
      <a:accent3>
        <a:srgbClr val="A8D13D"/>
      </a:accent3>
      <a:accent4>
        <a:srgbClr val="7FCB4C"/>
      </a:accent4>
      <a:accent5>
        <a:srgbClr val="57C65A"/>
      </a:accent5>
      <a:accent6>
        <a:srgbClr val="2EC0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95</Words>
  <Application>Microsoft Office PowerPoint</Application>
  <PresentationFormat>Diavoorstelling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Encode Sans</vt:lpstr>
      <vt:lpstr>Arial</vt:lpstr>
      <vt:lpstr>Fira Sans</vt:lpstr>
      <vt:lpstr>Roboto</vt:lpstr>
      <vt:lpstr>Source Sans Pro</vt:lpstr>
      <vt:lpstr>Energy Company Meeting by Slidesgo</vt:lpstr>
      <vt:lpstr>Sprint 2 delivery</vt:lpstr>
      <vt:lpstr>Refresh sprint 1</vt:lpstr>
      <vt:lpstr>What have we done in sprint 2?</vt:lpstr>
      <vt:lpstr>Ethical Design Report</vt:lpstr>
      <vt:lpstr>Demo</vt:lpstr>
      <vt:lpstr>Reflection</vt:lpstr>
      <vt:lpstr>What is next?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delivery</dc:title>
  <cp:lastModifiedBy>Brandt,Lars L.T.J. van den</cp:lastModifiedBy>
  <cp:revision>7</cp:revision>
  <dcterms:modified xsi:type="dcterms:W3CDTF">2022-04-14T08:44:40Z</dcterms:modified>
</cp:coreProperties>
</file>