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64" r:id="rId9"/>
    <p:sldId id="265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3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2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3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9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23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5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250B2E4-50EA-4CBC-B8B5-C18AE08802A1}"/>
              </a:ext>
            </a:extLst>
          </p:cNvPr>
          <p:cNvSpPr txBox="1"/>
          <p:nvPr/>
        </p:nvSpPr>
        <p:spPr>
          <a:xfrm>
            <a:off x="5555052" y="971397"/>
            <a:ext cx="5870184" cy="2333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The new and the old combined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164894D-6A84-4942-A782-7AA911C3F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9" y="1930359"/>
            <a:ext cx="4114794" cy="411479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1148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3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D3A6C7-D942-4757-B42B-B091EA2F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9491370" cy="1011666"/>
          </a:xfrm>
        </p:spPr>
        <p:txBody>
          <a:bodyPr>
            <a:normAutofit/>
          </a:bodyPr>
          <a:lstStyle/>
          <a:p>
            <a:r>
              <a:rPr lang="nl-NL" dirty="0"/>
              <a:t>LO 4 – </a:t>
            </a:r>
            <a:r>
              <a:rPr lang="nl-NL" dirty="0" err="1"/>
              <a:t>Scalable</a:t>
            </a:r>
            <a:r>
              <a:rPr lang="nl-NL" dirty="0"/>
              <a:t> </a:t>
            </a:r>
            <a:r>
              <a:rPr lang="nl-NL" dirty="0" err="1"/>
              <a:t>Architectures</a:t>
            </a:r>
            <a:endParaRPr lang="nl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688BBDF-112B-4D56-BF0F-9B6FA9A897EA}"/>
              </a:ext>
            </a:extLst>
          </p:cNvPr>
          <p:cNvSpPr txBox="1"/>
          <p:nvPr/>
        </p:nvSpPr>
        <p:spPr>
          <a:xfrm>
            <a:off x="675861" y="2270951"/>
            <a:ext cx="5327374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NL" dirty="0"/>
              <a:t>Microservices</a:t>
            </a:r>
          </a:p>
          <a:p>
            <a:pPr marL="742950" lvl="1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NL" dirty="0" err="1"/>
              <a:t>ServicePost</a:t>
            </a:r>
            <a:endParaRPr lang="nl-NL" dirty="0"/>
          </a:p>
          <a:p>
            <a:pPr marL="742950" lvl="1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NL" dirty="0" err="1"/>
              <a:t>ServiceComment</a:t>
            </a:r>
            <a:endParaRPr lang="nl-NL" dirty="0"/>
          </a:p>
          <a:p>
            <a:pPr marL="742950" lvl="1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NL" dirty="0" err="1"/>
              <a:t>ServiceImage</a:t>
            </a:r>
            <a:endParaRPr lang="nl-NL" dirty="0"/>
          </a:p>
          <a:p>
            <a:pPr marL="28575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NL" dirty="0" err="1"/>
              <a:t>RabbitMQ</a:t>
            </a:r>
            <a:endParaRPr lang="nl-NL" dirty="0"/>
          </a:p>
          <a:p>
            <a:pPr marL="28575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NL" dirty="0" err="1"/>
              <a:t>Async</a:t>
            </a:r>
            <a:endParaRPr lang="nl-NL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E56C693-2F0A-40C2-BF39-0EE578E9C8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t="12148" r="10901" b="17481"/>
          <a:stretch/>
        </p:blipFill>
        <p:spPr>
          <a:xfrm>
            <a:off x="7512473" y="1807149"/>
            <a:ext cx="3783884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2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D3A6C7-D942-4757-B42B-B091EA2F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848734"/>
          </a:xfrm>
        </p:spPr>
        <p:txBody>
          <a:bodyPr>
            <a:normAutofit/>
          </a:bodyPr>
          <a:lstStyle/>
          <a:p>
            <a:r>
              <a:rPr lang="nl-NL" dirty="0"/>
              <a:t>LO 5 – </a:t>
            </a:r>
            <a:r>
              <a:rPr lang="nl-NL" dirty="0" err="1"/>
              <a:t>DevOps</a:t>
            </a:r>
            <a:endParaRPr lang="nl-N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5C57600-0581-45F0-85DE-313853D1DDA6}"/>
              </a:ext>
            </a:extLst>
          </p:cNvPr>
          <p:cNvSpPr txBox="1"/>
          <p:nvPr/>
        </p:nvSpPr>
        <p:spPr>
          <a:xfrm>
            <a:off x="675861" y="2270951"/>
            <a:ext cx="5327374" cy="2112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NL" dirty="0"/>
              <a:t>Docker images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NL" dirty="0"/>
              <a:t>Docker </a:t>
            </a:r>
            <a:r>
              <a:rPr lang="nl-NL" dirty="0" err="1"/>
              <a:t>compose</a:t>
            </a:r>
            <a:endParaRPr lang="nl-NL" dirty="0"/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NL" dirty="0"/>
              <a:t>Kubernetes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NL" dirty="0"/>
              <a:t>Back end </a:t>
            </a:r>
            <a:r>
              <a:rPr lang="nl-NL" dirty="0" err="1"/>
              <a:t>testing</a:t>
            </a:r>
            <a:endParaRPr lang="nl-NL" dirty="0"/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NL" dirty="0"/>
              <a:t>GitHub CI/CD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13E24E4-F538-4833-9299-5E36AB69F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1" y="5161836"/>
            <a:ext cx="3705225" cy="40005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2CA302B-619D-402B-9C9C-DB6494D7E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778505"/>
            <a:ext cx="5667375" cy="572452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86047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D3A6C7-D942-4757-B42B-B091EA2F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nl-NL" dirty="0"/>
              <a:t>LO 6 – Cloud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6403E35-8A79-4856-BDCD-0C8891D2863C}"/>
              </a:ext>
            </a:extLst>
          </p:cNvPr>
          <p:cNvSpPr txBox="1"/>
          <p:nvPr/>
        </p:nvSpPr>
        <p:spPr>
          <a:xfrm>
            <a:off x="675861" y="2270951"/>
            <a:ext cx="5327374" cy="124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blob</a:t>
            </a:r>
            <a:r>
              <a:rPr lang="nl-NL" dirty="0"/>
              <a:t> storage</a:t>
            </a:r>
          </a:p>
          <a:p>
            <a:pPr marL="28575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NL" dirty="0" err="1"/>
              <a:t>Mongo</a:t>
            </a:r>
            <a:r>
              <a:rPr lang="nl-NL" dirty="0"/>
              <a:t> DB Atlas </a:t>
            </a:r>
          </a:p>
          <a:p>
            <a:pPr marL="28575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NL" dirty="0"/>
              <a:t>Auth0</a:t>
            </a:r>
          </a:p>
        </p:txBody>
      </p:sp>
      <p:pic>
        <p:nvPicPr>
          <p:cNvPr id="2052" name="Picture 4" descr="Using Azure Blob Storage In Scheduled Tasks | Notificare">
            <a:extLst>
              <a:ext uri="{FF2B5EF4-FFF2-40B4-BE49-F238E27FC236}">
                <a16:creationId xmlns:a16="http://schemas.microsoft.com/office/drawing/2014/main" id="{AA475442-03AE-40C8-853C-FCB54A5BD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69" y="3667147"/>
            <a:ext cx="4328450" cy="2164225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grating from mlab to MongoDB Atlas | by ashok naik | Medium">
            <a:extLst>
              <a:ext uri="{FF2B5EF4-FFF2-40B4-BE49-F238E27FC236}">
                <a16:creationId xmlns:a16="http://schemas.microsoft.com/office/drawing/2014/main" id="{0EA2A7C3-4850-45E0-8373-4211142D4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750" y="3663720"/>
            <a:ext cx="3861897" cy="2175536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8053A70-DE4B-456C-9AAD-80DD9F9E9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078" y="3655836"/>
            <a:ext cx="2273234" cy="2175536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32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D3A6C7-D942-4757-B42B-B091EA2F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nl-NL" dirty="0"/>
              <a:t>LO 7 – Security </a:t>
            </a:r>
            <a:r>
              <a:rPr lang="nl-NL" dirty="0" err="1"/>
              <a:t>by</a:t>
            </a:r>
            <a:r>
              <a:rPr lang="nl-NL" dirty="0"/>
              <a:t>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0CCCB39-A398-4273-8FD2-FF4B6ABD66E1}"/>
              </a:ext>
            </a:extLst>
          </p:cNvPr>
          <p:cNvSpPr txBox="1"/>
          <p:nvPr/>
        </p:nvSpPr>
        <p:spPr>
          <a:xfrm>
            <a:off x="675861" y="2270951"/>
            <a:ext cx="5327374" cy="813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NL"/>
              <a:t>Authenticatie</a:t>
            </a:r>
            <a:endParaRPr lang="nl-NL" dirty="0"/>
          </a:p>
          <a:p>
            <a:pPr marL="28575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NL" dirty="0"/>
              <a:t>OWASP Top 10</a:t>
            </a:r>
          </a:p>
        </p:txBody>
      </p:sp>
      <p:pic>
        <p:nvPicPr>
          <p:cNvPr id="4098" name="Picture 2" descr="OWASP Installation and Configuration">
            <a:extLst>
              <a:ext uri="{FF2B5EF4-FFF2-40B4-BE49-F238E27FC236}">
                <a16:creationId xmlns:a16="http://schemas.microsoft.com/office/drawing/2014/main" id="{024DA858-7343-4C8F-9415-9AB5290AD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773" y="3636357"/>
            <a:ext cx="3726088" cy="2495612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0684886F-322D-4A75-9CBD-9AB71F400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520" y="3640945"/>
            <a:ext cx="2606472" cy="2494452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09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D3A6C7-D942-4757-B42B-B091EA2F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nl-NL" dirty="0"/>
              <a:t>LO 8 – Distributed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41133E1-4F0B-4C49-878C-9DBC07EDD904}"/>
              </a:ext>
            </a:extLst>
          </p:cNvPr>
          <p:cNvSpPr txBox="1"/>
          <p:nvPr/>
        </p:nvSpPr>
        <p:spPr>
          <a:xfrm>
            <a:off x="675861" y="2270951"/>
            <a:ext cx="5327374" cy="1679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NL" dirty="0"/>
              <a:t>Aparte databases</a:t>
            </a:r>
          </a:p>
          <a:p>
            <a:pPr marL="28575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NL" dirty="0" err="1"/>
              <a:t>Blob</a:t>
            </a:r>
            <a:r>
              <a:rPr lang="nl-NL" dirty="0"/>
              <a:t> storage</a:t>
            </a:r>
          </a:p>
          <a:p>
            <a:pPr marL="28575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NL" dirty="0" err="1"/>
              <a:t>Encrypted</a:t>
            </a:r>
            <a:r>
              <a:rPr lang="nl-NL" dirty="0"/>
              <a:t> data</a:t>
            </a:r>
          </a:p>
          <a:p>
            <a:pPr marL="28575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88D839E-37EB-4427-B7AE-0ABF21B7F1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0" t="61317" r="34841"/>
          <a:stretch/>
        </p:blipFill>
        <p:spPr>
          <a:xfrm>
            <a:off x="6302187" y="2613301"/>
            <a:ext cx="5213952" cy="36304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74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11FF1-6764-4616-840E-4FEE78A3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63" y="1063249"/>
            <a:ext cx="5021182" cy="4870457"/>
          </a:xfrm>
        </p:spPr>
        <p:txBody>
          <a:bodyPr/>
          <a:lstStyle/>
          <a:p>
            <a:r>
              <a:rPr lang="nl-NL" dirty="0"/>
              <a:t>Demo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1DCB326-5418-4546-95C1-2886D9EB5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79" y="2028715"/>
            <a:ext cx="2800569" cy="2800569"/>
          </a:xfrm>
        </p:spPr>
      </p:pic>
    </p:spTree>
    <p:extLst>
      <p:ext uri="{BB962C8B-B14F-4D97-AF65-F5344CB8AC3E}">
        <p14:creationId xmlns:p14="http://schemas.microsoft.com/office/powerpoint/2010/main" val="420001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3514BE-05EA-422E-BBA0-9BD38989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nl-NL" dirty="0"/>
              <a:t>Volgende sprint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98045C-D273-4824-A72B-BB9CF446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015103"/>
            <a:ext cx="8686799" cy="30162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Kubernetes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OWASP Top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Testen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GDPR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Verdere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651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7B2354-0C85-4997-A8EC-B8AD6239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052" y="971397"/>
            <a:ext cx="5870184" cy="2333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Vragen?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Tijdelijke aanduiding voor inhoud 4">
            <a:extLst>
              <a:ext uri="{FF2B5EF4-FFF2-40B4-BE49-F238E27FC236}">
                <a16:creationId xmlns:a16="http://schemas.microsoft.com/office/drawing/2014/main" id="{98CF2BED-D13F-479C-BC4C-F42955BC0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29" y="2914678"/>
            <a:ext cx="3084755" cy="308475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1148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622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Blauw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79</Words>
  <Application>Microsoft Office PowerPoint</Application>
  <PresentationFormat>Breedbeeld</PresentationFormat>
  <Paragraphs>33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Bierstadt</vt:lpstr>
      <vt:lpstr>GestaltVTI</vt:lpstr>
      <vt:lpstr>PowerPoint-presentatie</vt:lpstr>
      <vt:lpstr>LO 4 – Scalable Architectures</vt:lpstr>
      <vt:lpstr>LO 5 – DevOps</vt:lpstr>
      <vt:lpstr>LO 6 – Cloud services</vt:lpstr>
      <vt:lpstr>LO 7 – Security by Design</vt:lpstr>
      <vt:lpstr>LO 8 – Distributed Data</vt:lpstr>
      <vt:lpstr>Demo</vt:lpstr>
      <vt:lpstr>Volgende sprint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Brandt,Lars L.T.J. van den</dc:creator>
  <cp:lastModifiedBy>Brandt,Lars L.T.J. van den</cp:lastModifiedBy>
  <cp:revision>39</cp:revision>
  <dcterms:created xsi:type="dcterms:W3CDTF">2022-04-11T07:23:51Z</dcterms:created>
  <dcterms:modified xsi:type="dcterms:W3CDTF">2022-05-30T09:20:49Z</dcterms:modified>
</cp:coreProperties>
</file>