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E1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3B968-0A55-4829-8265-1A1B04900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D34AAEC-68A9-4818-BEDA-7210E805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05633B-E7EB-490A-897F-603AD97B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B3A1-1366-4400-AC0C-2DDBECCFB7B9}" type="datetimeFigureOut">
              <a:rPr lang="nl-NL" smtClean="0"/>
              <a:t>13-2-2022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ED10C0-F58C-4408-8A83-1B916A06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9C45C6-DE45-4680-B700-2A582BB3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47A2-5E13-45CD-9100-3A271614C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607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CFDF8-FBF4-4482-86A5-1BA9C08B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3CD6D4-D920-4FA8-969D-7A3ACF79D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B6A69B-9159-4F8B-8F62-A4245EF1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B3A1-1366-4400-AC0C-2DDBECCFB7B9}" type="datetimeFigureOut">
              <a:rPr lang="nl-NL" smtClean="0"/>
              <a:t>13-2-2022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4D2EA9-54DB-47D0-922A-5EBF1ED9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80ECFA-FC48-415A-B9D4-0D333E8B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47A2-5E13-45CD-9100-3A271614C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7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1FBCDE7-8D5F-400E-8FB3-CA4008E3A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2FD4579-3BC0-49FC-B3C8-9A8D1D03D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DFD02C-00D6-4AAE-AD62-C2DF3AE9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B3A1-1366-4400-AC0C-2DDBECCFB7B9}" type="datetimeFigureOut">
              <a:rPr lang="nl-NL" smtClean="0"/>
              <a:t>13-2-2022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BA659C-DFAA-450F-96D7-D2433B9F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35FF93-BA38-4ADA-BBBF-E751D7E7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47A2-5E13-45CD-9100-3A271614C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312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EFDB5-2F5D-423B-B00E-683C72E0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C5A57D-AA0F-42B0-BEC1-B06C80A63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3D5ABE-6B7F-4C24-B8D5-1A289817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B3A1-1366-4400-AC0C-2DDBECCFB7B9}" type="datetimeFigureOut">
              <a:rPr lang="nl-NL" smtClean="0"/>
              <a:t>13-2-2022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F55AA5-F2FB-43A8-BCF4-05F58B10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06626C-29E2-420F-A5AE-A012F697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47A2-5E13-45CD-9100-3A271614C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164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1D141-D92E-46CF-AC8F-E3A0AA7D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31B1494-8F30-4A9D-82CC-72AC62689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E60F1F-AB19-433A-8BD1-6D801FE5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B3A1-1366-4400-AC0C-2DDBECCFB7B9}" type="datetimeFigureOut">
              <a:rPr lang="nl-NL" smtClean="0"/>
              <a:t>13-2-2022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95A9585-B331-4421-A51C-0703D5C9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10A675-1573-4456-B737-2D50BE71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47A2-5E13-45CD-9100-3A271614C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308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59C98-7E04-4370-9830-B283C275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0F29F7-612F-42A3-B519-2B9F1755F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458198-8911-4CE5-870E-12F431659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AC4A58F-8FD7-4DDB-A33F-49B50A46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B3A1-1366-4400-AC0C-2DDBECCFB7B9}" type="datetimeFigureOut">
              <a:rPr lang="nl-NL" smtClean="0"/>
              <a:t>13-2-2022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45E9E0B-ABDD-40A5-B175-3E1A4725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EB2D7B-9B98-4474-B7E7-A65C9368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47A2-5E13-45CD-9100-3A271614C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701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C6445-4F7A-4270-BA18-38AE2E7C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B482FB-1B42-4DAE-BDF8-1A7651BBF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858D11-B011-4766-AAF5-B00121E7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6C296B8-66F4-4F33-B3BE-E0C6C3BA1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8DCB20C-3D49-47F3-A2F8-0EF801DCB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8F35960-DEEF-4C35-AF21-880809F1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B3A1-1366-4400-AC0C-2DDBECCFB7B9}" type="datetimeFigureOut">
              <a:rPr lang="nl-NL" smtClean="0"/>
              <a:t>13-2-2022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35D0CC1-CF8A-473C-A9CC-5E0831AA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13A0D46-398C-4240-9CDF-96BE92BB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47A2-5E13-45CD-9100-3A271614C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8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8F0E-E398-42C0-8C24-EDEAF5AC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3223C8A-AE40-4DAC-8078-7FA9C642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B3A1-1366-4400-AC0C-2DDBECCFB7B9}" type="datetimeFigureOut">
              <a:rPr lang="nl-NL" smtClean="0"/>
              <a:t>13-2-2022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4D4E468-5B10-4EC4-8648-8D27CB33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B66EF3-5154-407B-B3BB-29922C9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47A2-5E13-45CD-9100-3A271614C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900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74D79F3-59D6-4DB4-8A63-7C6DD831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B3A1-1366-4400-AC0C-2DDBECCFB7B9}" type="datetimeFigureOut">
              <a:rPr lang="nl-NL" smtClean="0"/>
              <a:t>13-2-2022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FCE5CD8-DCBA-4C97-B931-39A484E6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78958D-0B02-45E6-ACC7-FA0C796F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47A2-5E13-45CD-9100-3A271614C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003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B42FF-DF76-498C-9A45-7A56F7F5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CEAB89-DD94-4A5B-A70C-645F1F78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5974ED-3828-497B-A4FA-7B6BA76BF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6EE66E6-DCAA-4E62-BD4B-2C1ADA9C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B3A1-1366-4400-AC0C-2DDBECCFB7B9}" type="datetimeFigureOut">
              <a:rPr lang="nl-NL" smtClean="0"/>
              <a:t>13-2-2022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17E899-D45B-41B7-A384-BF9C016B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4F57546-22C1-4B26-9E09-BB0005B4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47A2-5E13-45CD-9100-3A271614C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980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E1319-3D91-464F-8FAD-39DAF6E4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9BC3E6F-DFC1-47D2-8284-18A07A9DF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88D65DF-F628-4A3C-9AF6-FAFD13A65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A7E291-AE7A-4693-9BEA-BE540782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B3A1-1366-4400-AC0C-2DDBECCFB7B9}" type="datetimeFigureOut">
              <a:rPr lang="nl-NL" smtClean="0"/>
              <a:t>13-2-2022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12D7BAD-B41C-4347-B3C9-DB17A214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17CF2E3-DB98-4209-9D23-4B661A27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47A2-5E13-45CD-9100-3A271614C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544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1">
            <a:alpha val="5215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AABD9F3-AFE5-46B2-BD7E-FB4F7846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FE5515-B450-48F6-B207-472080DAD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7DEE6D-A46E-45C2-B1BD-F2D6AAA52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EB3A1-1366-4400-AC0C-2DDBECCFB7B9}" type="datetimeFigureOut">
              <a:rPr lang="nl-NL" smtClean="0"/>
              <a:t>13-2-2022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01F5CC-4D9E-445B-995B-28EDA0495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54CA54-2FF7-469B-B335-28D254E6A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47A2-5E13-45CD-9100-3A271614C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917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20B45690-B346-47B1-BD35-F39D4D16C5A1}"/>
              </a:ext>
            </a:extLst>
          </p:cNvPr>
          <p:cNvSpPr txBox="1"/>
          <p:nvPr/>
        </p:nvSpPr>
        <p:spPr>
          <a:xfrm>
            <a:off x="451413" y="1183636"/>
            <a:ext cx="7824486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Project title: </a:t>
            </a:r>
            <a:r>
              <a:rPr lang="en-US" dirty="0"/>
              <a:t>	</a:t>
            </a:r>
            <a:r>
              <a:rPr lang="en-US" dirty="0" err="1"/>
              <a:t>PolarGram</a:t>
            </a:r>
            <a:endParaRPr lang="en-US" dirty="0"/>
          </a:p>
          <a:p>
            <a:endParaRPr lang="en-US" sz="800" dirty="0"/>
          </a:p>
          <a:p>
            <a:r>
              <a:rPr lang="en-US" b="1" dirty="0"/>
              <a:t>Description: </a:t>
            </a:r>
            <a:r>
              <a:rPr lang="en-US" dirty="0"/>
              <a:t>	A modern social media platform where you can share 			images. These images would be displayed with both a filter 		and a frame, to make it look like an old Polaroid photograph. </a:t>
            </a:r>
          </a:p>
          <a:p>
            <a:endParaRPr lang="en-US" sz="800" dirty="0"/>
          </a:p>
          <a:p>
            <a:r>
              <a:rPr lang="en-US" b="1" dirty="0"/>
              <a:t>Why this idea:</a:t>
            </a:r>
            <a:r>
              <a:rPr lang="en-US" dirty="0"/>
              <a:t>	Almost everyone uses Instagram these days. But I noticed, in 		my own friend group, the old school Polaroids and disposable 		cameras are getting popular again. </a:t>
            </a:r>
            <a:r>
              <a:rPr lang="en-US" dirty="0" err="1"/>
              <a:t>PolarGram</a:t>
            </a:r>
            <a:r>
              <a:rPr lang="en-US" dirty="0"/>
              <a:t> is a platform 		that combines both the modern and older generation of 			photographs.</a:t>
            </a:r>
          </a:p>
          <a:p>
            <a:endParaRPr lang="en-US" sz="800" dirty="0"/>
          </a:p>
          <a:p>
            <a:r>
              <a:rPr lang="en-US" b="1" dirty="0"/>
              <a:t>Non-functional	</a:t>
            </a:r>
          </a:p>
          <a:p>
            <a:r>
              <a:rPr lang="en-US" b="1" dirty="0"/>
              <a:t>Requirements: </a:t>
            </a:r>
            <a:r>
              <a:rPr lang="en-US" dirty="0"/>
              <a:t>	Security, Reliability, Availability, Maintainability, Scalability</a:t>
            </a:r>
          </a:p>
          <a:p>
            <a:endParaRPr lang="en-US" sz="800" dirty="0"/>
          </a:p>
          <a:p>
            <a:r>
              <a:rPr lang="en-US" b="1" dirty="0"/>
              <a:t>Technology:</a:t>
            </a:r>
            <a:r>
              <a:rPr lang="en-US" dirty="0"/>
              <a:t>	React // C# .NET Core 6.0 // Fontys GitLab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FA0D18C-5BC7-4156-BF77-07D1BE011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040" y="1666644"/>
            <a:ext cx="2785205" cy="342575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5246426B-F1E7-495F-9E3E-D8289C8933C1}"/>
              </a:ext>
            </a:extLst>
          </p:cNvPr>
          <p:cNvSpPr txBox="1"/>
          <p:nvPr/>
        </p:nvSpPr>
        <p:spPr>
          <a:xfrm>
            <a:off x="8864040" y="1056315"/>
            <a:ext cx="355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modern image combined with Polaroid frame</a:t>
            </a:r>
            <a:r>
              <a:rPr lang="nl-NL" dirty="0"/>
              <a:t>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34CC05B-475A-408A-A1C0-19AC74F2BC50}"/>
              </a:ext>
            </a:extLst>
          </p:cNvPr>
          <p:cNvSpPr txBox="1"/>
          <p:nvPr/>
        </p:nvSpPr>
        <p:spPr>
          <a:xfrm>
            <a:off x="451413" y="228600"/>
            <a:ext cx="985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/>
              <a:t>Project Idea – Lars van den Brandt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73178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10CB160C-2A00-486E-A193-D14DB5BF1929}"/>
              </a:ext>
            </a:extLst>
          </p:cNvPr>
          <p:cNvSpPr txBox="1"/>
          <p:nvPr/>
        </p:nvSpPr>
        <p:spPr>
          <a:xfrm>
            <a:off x="300314" y="416946"/>
            <a:ext cx="597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Example</a:t>
            </a:r>
            <a:r>
              <a:rPr lang="nl-NL" dirty="0"/>
              <a:t> of </a:t>
            </a:r>
            <a:r>
              <a:rPr lang="nl-NL" dirty="0" err="1"/>
              <a:t>what</a:t>
            </a:r>
            <a:r>
              <a:rPr lang="nl-NL" dirty="0"/>
              <a:t> a </a:t>
            </a:r>
            <a:r>
              <a:rPr lang="nl-NL" dirty="0" err="1"/>
              <a:t>PolarGram</a:t>
            </a:r>
            <a:r>
              <a:rPr lang="nl-NL" dirty="0"/>
              <a:t> page </a:t>
            </a:r>
            <a:r>
              <a:rPr lang="nl-NL" dirty="0" err="1"/>
              <a:t>could</a:t>
            </a:r>
            <a:r>
              <a:rPr lang="nl-NL" dirty="0"/>
              <a:t> look like.</a:t>
            </a:r>
          </a:p>
          <a:p>
            <a:r>
              <a:rPr lang="nl-NL" dirty="0"/>
              <a:t>Images are </a:t>
            </a:r>
            <a:r>
              <a:rPr lang="nl-NL" dirty="0" err="1"/>
              <a:t>illustrated</a:t>
            </a:r>
            <a:r>
              <a:rPr lang="nl-NL" dirty="0"/>
              <a:t> as a </a:t>
            </a:r>
            <a:r>
              <a:rPr lang="nl-NL" dirty="0" err="1"/>
              <a:t>photo</a:t>
            </a:r>
            <a:r>
              <a:rPr lang="nl-NL" dirty="0"/>
              <a:t> </a:t>
            </a:r>
            <a:r>
              <a:rPr lang="nl-NL" dirty="0" err="1"/>
              <a:t>book</a:t>
            </a:r>
            <a:r>
              <a:rPr lang="nl-NL" dirty="0"/>
              <a:t>.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A844F9-B805-44EC-A550-EFF93BB27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486"/>
            <a:ext cx="12192000" cy="511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659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167</Words>
  <Application>Microsoft Office PowerPoint</Application>
  <PresentationFormat>Breedbeeld</PresentationFormat>
  <Paragraphs>14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Brandt,Lars L.T.J. van den</dc:creator>
  <cp:lastModifiedBy>Brandt,Lars L.T.J. van den</cp:lastModifiedBy>
  <cp:revision>24</cp:revision>
  <dcterms:created xsi:type="dcterms:W3CDTF">2022-02-10T14:42:01Z</dcterms:created>
  <dcterms:modified xsi:type="dcterms:W3CDTF">2022-02-13T14:24:54Z</dcterms:modified>
</cp:coreProperties>
</file>