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</p:sldMasterIdLst>
  <p:notesMasterIdLst>
    <p:notesMasterId r:id="rId31"/>
  </p:notesMasterIdLst>
  <p:handoutMasterIdLst>
    <p:handoutMasterId r:id="rId32"/>
  </p:handoutMasterIdLst>
  <p:sldIdLst>
    <p:sldId id="256" r:id="rId4"/>
    <p:sldId id="257" r:id="rId5"/>
    <p:sldId id="302" r:id="rId6"/>
    <p:sldId id="279" r:id="rId7"/>
    <p:sldId id="258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77" r:id="rId30"/>
  </p:sldIdLst>
  <p:sldSz cx="12192000" cy="6858000"/>
  <p:notesSz cx="6808788" cy="99409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43AF6-AA9E-4EC4-8C55-70B8576CDA46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1FF8E-DA71-4E93-8FB9-8BF6E33194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5467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ADD6F0D-86C3-44E5-82C5-B23E740A50D1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921487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856680" y="9442080"/>
            <a:ext cx="294984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5280" algn="r">
              <a:lnSpc>
                <a:spcPct val="100000"/>
              </a:lnSpc>
              <a:tabLst>
                <a:tab pos="0" algn="l"/>
              </a:tabLst>
            </a:pPr>
            <a:fld id="{1FE1D645-F4A9-4BAD-B75A-FDC0B07774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4638" cy="3727450"/>
          </a:xfrm>
          <a:prstGeom prst="rect">
            <a:avLst/>
          </a:prstGeom>
        </p:spPr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80760" y="4722120"/>
            <a:ext cx="5446440" cy="447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s-ES" sz="1400" b="0" strike="noStrike" spc="-1" smtClean="0">
                <a:latin typeface="Times New Roman"/>
              </a:rPr>
              <a:t>&lt;pie de página&gt;</a:t>
            </a:r>
            <a:endParaRPr lang="es-E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7"/>
          <p:cNvPicPr/>
          <p:nvPr/>
        </p:nvPicPr>
        <p:blipFill>
          <a:blip r:embed="rId14"/>
          <a:stretch/>
        </p:blipFill>
        <p:spPr>
          <a:xfrm>
            <a:off x="9489600" y="6311880"/>
            <a:ext cx="2433600" cy="408960"/>
          </a:xfrm>
          <a:prstGeom prst="rect">
            <a:avLst/>
          </a:prstGeom>
          <a:ln>
            <a:noFill/>
          </a:ln>
        </p:spPr>
      </p:pic>
      <p:pic>
        <p:nvPicPr>
          <p:cNvPr id="39" name="Imagen 6"/>
          <p:cNvPicPr/>
          <p:nvPr/>
        </p:nvPicPr>
        <p:blipFill>
          <a:blip r:embed="rId15"/>
          <a:stretch/>
        </p:blipFill>
        <p:spPr>
          <a:xfrm>
            <a:off x="10907640" y="6012000"/>
            <a:ext cx="1065960" cy="683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n 7"/>
          <p:cNvPicPr/>
          <p:nvPr/>
        </p:nvPicPr>
        <p:blipFill>
          <a:blip r:embed="rId14"/>
          <a:stretch/>
        </p:blipFill>
        <p:spPr>
          <a:xfrm>
            <a:off x="9489600" y="6311880"/>
            <a:ext cx="2433600" cy="408960"/>
          </a:xfrm>
          <a:prstGeom prst="rect">
            <a:avLst/>
          </a:prstGeom>
          <a:ln>
            <a:noFill/>
          </a:ln>
        </p:spPr>
      </p:pic>
      <p:pic>
        <p:nvPicPr>
          <p:cNvPr id="79" name="Imagen 6"/>
          <p:cNvPicPr/>
          <p:nvPr/>
        </p:nvPicPr>
        <p:blipFill>
          <a:blip r:embed="rId15"/>
          <a:stretch/>
        </p:blipFill>
        <p:spPr>
          <a:xfrm>
            <a:off x="10907640" y="6012000"/>
            <a:ext cx="1065960" cy="68364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fundacionesplai.org/" TargetMode="External"/><Relationship Id="rId7" Type="http://schemas.openxmlformats.org/officeDocument/2006/relationships/hyperlink" Target="https://twitter.com/fundacionesplai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jpeg"/><Relationship Id="rId5" Type="http://schemas.openxmlformats.org/officeDocument/2006/relationships/hyperlink" Target="https://www.facebook.com/FundacionEsplai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2.jpeg"/><Relationship Id="rId9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11 Imagen"/>
          <p:cNvPicPr/>
          <p:nvPr/>
        </p:nvPicPr>
        <p:blipFill>
          <a:blip r:embed="rId2"/>
          <a:stretch/>
        </p:blipFill>
        <p:spPr>
          <a:xfrm>
            <a:off x="2006640" y="883440"/>
            <a:ext cx="8178120" cy="509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tabla.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10</a:t>
            </a:fld>
            <a:endParaRPr lang="es-ES" dirty="0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681208"/>
            <a:ext cx="8933444" cy="354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tabla.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11</a:t>
            </a:fld>
            <a:endParaRPr lang="es-ES" dirty="0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556792"/>
            <a:ext cx="8684221" cy="432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5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tabla.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12</a:t>
            </a:fld>
            <a:endParaRPr lang="es-ES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673763"/>
            <a:ext cx="9126935" cy="4297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tipo </a:t>
            </a: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primary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13</a:t>
            </a:fld>
            <a:endParaRPr lang="es-ES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22" y="1844824"/>
            <a:ext cx="10163622" cy="38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tipo </a:t>
            </a: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primary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14</a:t>
            </a:fld>
            <a:endParaRPr lang="es-ES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916832"/>
            <a:ext cx="9994377" cy="34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tipo </a:t>
            </a: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primary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15</a:t>
            </a:fld>
            <a:endParaRPr lang="es-ES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72816"/>
            <a:ext cx="9930061" cy="42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tipo </a:t>
            </a: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primary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16</a:t>
            </a:fld>
            <a:endParaRPr lang="es-ES" dirty="0"/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1844824"/>
            <a:ext cx="10683048" cy="286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8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común.  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index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17</a:t>
            </a:fld>
            <a:endParaRPr lang="es-E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723049"/>
            <a:ext cx="9141793" cy="363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común.  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index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18</a:t>
            </a:fld>
            <a:endParaRPr lang="es-E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1556792"/>
            <a:ext cx="9723190" cy="45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común.  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index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19</a:t>
            </a:fld>
            <a:endParaRPr lang="es-ES" dirty="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689840"/>
            <a:ext cx="9638702" cy="244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4 Imagen"/>
          <p:cNvPicPr/>
          <p:nvPr/>
        </p:nvPicPr>
        <p:blipFill>
          <a:blip r:embed="rId2"/>
          <a:stretch/>
        </p:blipFill>
        <p:spPr>
          <a:xfrm>
            <a:off x="1985760" y="2517120"/>
            <a:ext cx="8595360" cy="112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común.  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index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20</a:t>
            </a:fld>
            <a:endParaRPr lang="es-E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484784"/>
            <a:ext cx="8188653" cy="457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único.  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unique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21</a:t>
            </a:fld>
            <a:endParaRPr lang="es-ES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772816"/>
            <a:ext cx="995159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5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único.  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unique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22</a:t>
            </a:fld>
            <a:endParaRPr lang="es-ES" dirty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689840"/>
            <a:ext cx="8038431" cy="426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único.  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unique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23</a:t>
            </a:fld>
            <a:endParaRPr lang="es-ES" dirty="0"/>
          </a:p>
        </p:txBody>
      </p:sp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74" y="1988840"/>
            <a:ext cx="9255092" cy="300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5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Borrar </a:t>
            </a: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.  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>
                <a:solidFill>
                  <a:srgbClr val="5C2D91"/>
                </a:solidFill>
                <a:latin typeface="Calibri Light"/>
              </a:rPr>
              <a:t>d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rop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index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24</a:t>
            </a:fld>
            <a:endParaRPr lang="es-ES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1689840"/>
            <a:ext cx="9689282" cy="441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4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Crear </a:t>
            </a: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3000" b="1" spc="-1" dirty="0" smtClean="0">
                <a:solidFill>
                  <a:srgbClr val="5C2D91"/>
                </a:solidFill>
                <a:latin typeface="Calibri Light"/>
              </a:rPr>
              <a:t>(En tablas existentes)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.  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create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index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25</a:t>
            </a:fld>
            <a:endParaRPr lang="es-ES" dirty="0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72816"/>
            <a:ext cx="10780068" cy="356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Crear </a:t>
            </a: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3000" b="1" spc="-1" dirty="0" smtClean="0">
                <a:solidFill>
                  <a:srgbClr val="5C2D91"/>
                </a:solidFill>
                <a:latin typeface="Calibri Light"/>
              </a:rPr>
              <a:t>(En tablas existentes)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.  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create</a:t>
            </a:r>
            <a:r>
              <a:rPr lang="es-ES" sz="4400" spc="-1" dirty="0" smtClean="0">
                <a:solidFill>
                  <a:srgbClr val="5C2D91"/>
                </a:solidFill>
                <a:latin typeface="Calibri Light"/>
              </a:rPr>
              <a:t> </a:t>
            </a:r>
            <a:r>
              <a:rPr lang="es-ES" sz="4400" spc="-1" dirty="0" err="1" smtClean="0">
                <a:solidFill>
                  <a:srgbClr val="5C2D91"/>
                </a:solidFill>
                <a:latin typeface="Calibri Light"/>
              </a:rPr>
              <a:t>index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26</a:t>
            </a:fld>
            <a:endParaRPr lang="es-ES" dirty="0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724634"/>
            <a:ext cx="10021358" cy="40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2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Table 1"/>
          <p:cNvGraphicFramePr/>
          <p:nvPr/>
        </p:nvGraphicFramePr>
        <p:xfrm>
          <a:off x="3326040" y="4632480"/>
          <a:ext cx="5895360" cy="1394460"/>
        </p:xfrm>
        <a:graphic>
          <a:graphicData uri="http://schemas.openxmlformats.org/drawingml/2006/table">
            <a:tbl>
              <a:tblPr/>
              <a:tblGrid>
                <a:gridCol w="2947680"/>
                <a:gridCol w="294768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_tradnl" sz="1350" b="1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SEDE MADRID</a:t>
                      </a:r>
                      <a:endParaRPr lang="es-E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_tradnl" sz="1350" b="1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Distrito LATINA / Barrio LUCERO</a:t>
                      </a:r>
                      <a:endParaRPr lang="es-E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_tradnl" sz="135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C/ latina, 21, local 13</a:t>
                      </a:r>
                      <a:endParaRPr lang="es-E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_tradnl" sz="135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28047 – </a:t>
                      </a:r>
                      <a:r>
                        <a:rPr lang="es-ES_tradnl" sz="1350" b="1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MADRID</a:t>
                      </a:r>
                      <a:endParaRPr lang="es-E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_tradnl" sz="1350" b="1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911 681 686 </a:t>
                      </a:r>
                      <a:endParaRPr lang="es-E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s-ES" sz="135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s-E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350" b="1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CENTRE ESPLAI</a:t>
                      </a:r>
                      <a:endParaRPr lang="es-E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35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Calle Riu Anoia, 42-54 </a:t>
                      </a:r>
                      <a:endParaRPr lang="es-E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1350" b="0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08820 - El Prat de Llobregat </a:t>
                      </a:r>
                      <a:endParaRPr lang="es-E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350" b="1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BARCELONA </a:t>
                      </a:r>
                      <a:endParaRPr lang="es-ES" sz="135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350" b="1" strike="noStrike" spc="-1">
                          <a:solidFill>
                            <a:srgbClr val="000000"/>
                          </a:solidFill>
                          <a:latin typeface="Calibri Light"/>
                        </a:rPr>
                        <a:t>934 747 474</a:t>
                      </a:r>
                      <a:endParaRPr lang="es-ES" sz="1350" b="0" strike="noStrike" spc="-1">
                        <a:latin typeface="Arial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83" name="CustomShape 2"/>
          <p:cNvSpPr/>
          <p:nvPr/>
        </p:nvSpPr>
        <p:spPr>
          <a:xfrm>
            <a:off x="1523880" y="334800"/>
            <a:ext cx="9143280" cy="53928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5C2D91"/>
                </a:solidFill>
                <a:latin typeface="Calibri Light"/>
                <a:ea typeface="DejaVu Sans"/>
              </a:rPr>
              <a:t>Contacto</a:t>
            </a:r>
            <a:endParaRPr lang="es-ES" sz="3200" b="0" strike="noStrike" spc="-1">
              <a:latin typeface="Arial"/>
            </a:endParaRPr>
          </a:p>
        </p:txBody>
      </p:sp>
      <p:grpSp>
        <p:nvGrpSpPr>
          <p:cNvPr id="184" name="Group 3"/>
          <p:cNvGrpSpPr/>
          <p:nvPr/>
        </p:nvGrpSpPr>
        <p:grpSpPr>
          <a:xfrm>
            <a:off x="2224800" y="1610280"/>
            <a:ext cx="1941480" cy="1113480"/>
            <a:chOff x="2224800" y="1610280"/>
            <a:chExt cx="1941480" cy="1113480"/>
          </a:xfrm>
        </p:grpSpPr>
        <p:pic>
          <p:nvPicPr>
            <p:cNvPr id="185" name="Imagen 3"/>
            <p:cNvPicPr/>
            <p:nvPr/>
          </p:nvPicPr>
          <p:blipFill>
            <a:blip r:embed="rId2"/>
            <a:stretch/>
          </p:blipFill>
          <p:spPr>
            <a:xfrm>
              <a:off x="2388960" y="1610280"/>
              <a:ext cx="1557360" cy="814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6" name="CustomShape 4"/>
            <p:cNvSpPr/>
            <p:nvPr/>
          </p:nvSpPr>
          <p:spPr>
            <a:xfrm>
              <a:off x="2224800" y="2428200"/>
              <a:ext cx="1941480" cy="295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ca-ES" sz="1350" b="1" u="sng" strike="noStrike" spc="-1">
                  <a:solidFill>
                    <a:srgbClr val="0563C1"/>
                  </a:solidFill>
                  <a:uFillTx/>
                  <a:latin typeface="Calibri Light"/>
                  <a:ea typeface="DejaVu Sans"/>
                  <a:hlinkClick r:id="rId3"/>
                </a:rPr>
                <a:t>www.fundacionesplai.org</a:t>
              </a:r>
              <a:endParaRPr lang="es-ES" sz="1350" b="0" strike="noStrike" spc="-1">
                <a:latin typeface="Arial"/>
              </a:endParaRPr>
            </a:p>
          </p:txBody>
        </p:sp>
      </p:grpSp>
      <p:grpSp>
        <p:nvGrpSpPr>
          <p:cNvPr id="187" name="Group 5"/>
          <p:cNvGrpSpPr/>
          <p:nvPr/>
        </p:nvGrpSpPr>
        <p:grpSpPr>
          <a:xfrm>
            <a:off x="4937040" y="1671480"/>
            <a:ext cx="2316960" cy="1271880"/>
            <a:chOff x="4937040" y="1671480"/>
            <a:chExt cx="2316960" cy="1271880"/>
          </a:xfrm>
        </p:grpSpPr>
        <p:pic>
          <p:nvPicPr>
            <p:cNvPr id="188" name="Imagen 1"/>
            <p:cNvPicPr/>
            <p:nvPr/>
          </p:nvPicPr>
          <p:blipFill>
            <a:blip r:embed="rId4"/>
            <a:stretch/>
          </p:blipFill>
          <p:spPr>
            <a:xfrm>
              <a:off x="5769360" y="1671480"/>
              <a:ext cx="652680" cy="652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89" name="CustomShape 6"/>
            <p:cNvSpPr/>
            <p:nvPr/>
          </p:nvSpPr>
          <p:spPr>
            <a:xfrm>
              <a:off x="4937040" y="2442600"/>
              <a:ext cx="2316960" cy="500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ca-ES" sz="1350" b="1" u="sng" strike="noStrike" spc="-1">
                  <a:solidFill>
                    <a:srgbClr val="0563C1"/>
                  </a:solidFill>
                  <a:uFillTx/>
                  <a:latin typeface="Calibri Light"/>
                  <a:ea typeface="DejaVu Sans"/>
                  <a:hlinkClick r:id="rId5"/>
                </a:rPr>
                <a:t>Facebook.com/FundacionEsplai</a:t>
              </a:r>
              <a:endParaRPr lang="es-ES" sz="1350" b="0" strike="noStrike" spc="-1">
                <a:latin typeface="Arial"/>
              </a:endParaRPr>
            </a:p>
          </p:txBody>
        </p:sp>
      </p:grpSp>
      <p:grpSp>
        <p:nvGrpSpPr>
          <p:cNvPr id="190" name="Group 7"/>
          <p:cNvGrpSpPr/>
          <p:nvPr/>
        </p:nvGrpSpPr>
        <p:grpSpPr>
          <a:xfrm>
            <a:off x="8189640" y="1671480"/>
            <a:ext cx="1409760" cy="1271880"/>
            <a:chOff x="8189640" y="1671480"/>
            <a:chExt cx="1409760" cy="1271880"/>
          </a:xfrm>
        </p:grpSpPr>
        <p:pic>
          <p:nvPicPr>
            <p:cNvPr id="191" name="Imagen 4"/>
            <p:cNvPicPr/>
            <p:nvPr/>
          </p:nvPicPr>
          <p:blipFill>
            <a:blip r:embed="rId6"/>
            <a:stretch/>
          </p:blipFill>
          <p:spPr>
            <a:xfrm>
              <a:off x="8568000" y="1671480"/>
              <a:ext cx="652680" cy="652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2" name="CustomShape 8"/>
            <p:cNvSpPr/>
            <p:nvPr/>
          </p:nvSpPr>
          <p:spPr>
            <a:xfrm>
              <a:off x="8189640" y="2442600"/>
              <a:ext cx="1409760" cy="500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ca-ES" sz="1350" b="1" u="sng" strike="noStrike" spc="-1">
                  <a:solidFill>
                    <a:srgbClr val="0563C1"/>
                  </a:solidFill>
                  <a:uFillTx/>
                  <a:latin typeface="Calibri Light"/>
                  <a:ea typeface="DejaVu Sans"/>
                  <a:hlinkClick r:id="rId7"/>
                </a:rPr>
                <a:t>@fundacionEsplai</a:t>
              </a:r>
              <a:endParaRPr lang="es-ES" sz="1350" b="0" strike="noStrike" spc="-1">
                <a:latin typeface="Arial"/>
              </a:endParaRPr>
            </a:p>
          </p:txBody>
        </p:sp>
      </p:grpSp>
      <p:grpSp>
        <p:nvGrpSpPr>
          <p:cNvPr id="193" name="Group 9"/>
          <p:cNvGrpSpPr/>
          <p:nvPr/>
        </p:nvGrpSpPr>
        <p:grpSpPr>
          <a:xfrm>
            <a:off x="3704400" y="3364560"/>
            <a:ext cx="1083600" cy="1044720"/>
            <a:chOff x="3704400" y="3364560"/>
            <a:chExt cx="1083600" cy="1044720"/>
          </a:xfrm>
        </p:grpSpPr>
        <p:pic>
          <p:nvPicPr>
            <p:cNvPr id="194" name="Imagen 7"/>
            <p:cNvPicPr/>
            <p:nvPr/>
          </p:nvPicPr>
          <p:blipFill>
            <a:blip r:embed="rId8"/>
            <a:stretch/>
          </p:blipFill>
          <p:spPr>
            <a:xfrm>
              <a:off x="3893040" y="3364560"/>
              <a:ext cx="626040" cy="570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5" name="CustomShape 10"/>
            <p:cNvSpPr/>
            <p:nvPr/>
          </p:nvSpPr>
          <p:spPr>
            <a:xfrm>
              <a:off x="3704400" y="4109760"/>
              <a:ext cx="1083600" cy="299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6" name="Group 11"/>
          <p:cNvGrpSpPr/>
          <p:nvPr/>
        </p:nvGrpSpPr>
        <p:grpSpPr>
          <a:xfrm>
            <a:off x="6587280" y="3182760"/>
            <a:ext cx="2354040" cy="1401480"/>
            <a:chOff x="6587280" y="3182760"/>
            <a:chExt cx="2354040" cy="1401480"/>
          </a:xfrm>
        </p:grpSpPr>
        <p:pic>
          <p:nvPicPr>
            <p:cNvPr id="197" name="Imagen 8"/>
            <p:cNvPicPr/>
            <p:nvPr/>
          </p:nvPicPr>
          <p:blipFill>
            <a:blip r:embed="rId9"/>
            <a:stretch/>
          </p:blipFill>
          <p:spPr>
            <a:xfrm>
              <a:off x="7410600" y="3182760"/>
              <a:ext cx="707040" cy="707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8" name="CustomShape 12"/>
            <p:cNvSpPr/>
            <p:nvPr/>
          </p:nvSpPr>
          <p:spPr>
            <a:xfrm>
              <a:off x="6587280" y="4083480"/>
              <a:ext cx="2354040" cy="500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ca-ES" sz="1350" b="1" strike="noStrike" spc="-1">
                  <a:solidFill>
                    <a:srgbClr val="000000"/>
                  </a:solidFill>
                  <a:latin typeface="Calibri Light"/>
                  <a:ea typeface="DejaVu Sans"/>
                </a:rPr>
                <a:t>fundacion@fundacionesplai.org</a:t>
              </a:r>
              <a:endParaRPr lang="es-ES" sz="1350" b="0" strike="noStrike" spc="-1">
                <a:latin typeface="Arial"/>
              </a:endParaRPr>
            </a:p>
          </p:txBody>
        </p:sp>
      </p:grpSp>
      <p:pic>
        <p:nvPicPr>
          <p:cNvPr id="199" name="18 Imagen"/>
          <p:cNvPicPr/>
          <p:nvPr/>
        </p:nvPicPr>
        <p:blipFill>
          <a:blip r:embed="rId10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20" name="19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27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OME - Inditex Care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HOME - Inditex Care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700808"/>
            <a:ext cx="6120680" cy="2448273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OME - Inditex Care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HOME - Inditex Care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081337"/>
            <a:ext cx="57150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Sistemas de Bases de datos | Mapa Ment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51" y="1052736"/>
            <a:ext cx="493946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CustomShape 1"/>
          <p:cNvSpPr/>
          <p:nvPr/>
        </p:nvSpPr>
        <p:spPr>
          <a:xfrm>
            <a:off x="3143672" y="2564904"/>
            <a:ext cx="4608888" cy="10691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400" b="1" strike="noStrike" spc="-1" dirty="0" smtClean="0">
                <a:solidFill>
                  <a:srgbClr val="5C2D91"/>
                </a:solidFill>
                <a:latin typeface="Calibri Light"/>
              </a:rPr>
              <a:t>SQL</a:t>
            </a:r>
          </a:p>
          <a:p>
            <a:pPr algn="ctr"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endParaRPr lang="es-ES" sz="4400" b="1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4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tabla.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6</a:t>
            </a:fld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44824"/>
            <a:ext cx="9505056" cy="405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tabla.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7</a:t>
            </a:fld>
            <a:endParaRPr lang="es-ES" dirty="0"/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276872"/>
            <a:ext cx="9244735" cy="247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tabla.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8</a:t>
            </a:fld>
            <a:endParaRPr lang="es-ES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2" y="1988841"/>
            <a:ext cx="934731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1" spc="-1" dirty="0" err="1" smtClean="0">
                <a:solidFill>
                  <a:srgbClr val="5C2D91"/>
                </a:solidFill>
                <a:latin typeface="Calibri Light"/>
              </a:rPr>
              <a:t>Indices</a:t>
            </a:r>
            <a:r>
              <a:rPr lang="es-ES" sz="4400" b="1" spc="-1" dirty="0" smtClean="0">
                <a:solidFill>
                  <a:srgbClr val="5C2D91"/>
                </a:solidFill>
                <a:latin typeface="Calibri Light"/>
              </a:rPr>
              <a:t> de tabla.</a:t>
            </a:r>
            <a:endParaRPr lang="es-ES" sz="4400" b="0" strike="noStrike" spc="-1" dirty="0">
              <a:latin typeface="Arial"/>
            </a:endParaRPr>
          </a:p>
        </p:txBody>
      </p:sp>
      <p:pic>
        <p:nvPicPr>
          <p:cNvPr id="128" name="3 Imagen"/>
          <p:cNvPicPr/>
          <p:nvPr/>
        </p:nvPicPr>
        <p:blipFill>
          <a:blip r:embed="rId3"/>
          <a:stretch/>
        </p:blipFill>
        <p:spPr>
          <a:xfrm>
            <a:off x="221760" y="6267240"/>
            <a:ext cx="2456280" cy="320040"/>
          </a:xfrm>
          <a:prstGeom prst="rect">
            <a:avLst/>
          </a:prstGeom>
          <a:ln>
            <a:noFill/>
          </a:ln>
        </p:spPr>
      </p:pic>
      <p:sp>
        <p:nvSpPr>
          <p:cNvPr id="3" name="2 CuadroTexto"/>
          <p:cNvSpPr txBox="1"/>
          <p:nvPr/>
        </p:nvSpPr>
        <p:spPr>
          <a:xfrm>
            <a:off x="10776520" y="548680"/>
            <a:ext cx="57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67B7603-CEEC-4754-8E98-D5B5166D2721}" type="slidenum">
              <a:rPr lang="es-ES" smtClean="0"/>
              <a:t>9</a:t>
            </a:fld>
            <a:endParaRPr lang="es-ES" dirty="0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72816"/>
            <a:ext cx="9649317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093296"/>
            <a:ext cx="1550632" cy="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5471</TotalTime>
  <Words>299</Words>
  <Application>Microsoft Office PowerPoint</Application>
  <PresentationFormat>Personalizado</PresentationFormat>
  <Paragraphs>105</Paragraphs>
  <Slides>27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Elvira Aliaga González-Albo</dc:creator>
  <cp:lastModifiedBy>user</cp:lastModifiedBy>
  <cp:revision>391</cp:revision>
  <cp:lastPrinted>2019-11-18T12:00:45Z</cp:lastPrinted>
  <dcterms:created xsi:type="dcterms:W3CDTF">2017-01-16T11:37:16Z</dcterms:created>
  <dcterms:modified xsi:type="dcterms:W3CDTF">2022-04-27T21:01:28Z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0x01010038D332626AF219448F3B8FA0576EA9D9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Personalizado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