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73" r:id="rId3"/>
    <p:sldId id="274" r:id="rId4"/>
    <p:sldId id="275" r:id="rId5"/>
    <p:sldId id="276" r:id="rId6"/>
    <p:sldId id="262" r:id="rId7"/>
    <p:sldId id="268" r:id="rId8"/>
    <p:sldId id="270" r:id="rId9"/>
    <p:sldId id="271" r:id="rId10"/>
    <p:sldId id="277" r:id="rId11"/>
    <p:sldId id="278" r:id="rId12"/>
    <p:sldId id="279" r:id="rId13"/>
    <p:sldId id="26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88A"/>
    <a:srgbClr val="47B9E7"/>
    <a:srgbClr val="188AB8"/>
    <a:srgbClr val="FFFFFF"/>
    <a:srgbClr val="0C3869"/>
    <a:srgbClr val="003C7E"/>
    <a:srgbClr val="002E62"/>
    <a:srgbClr val="0052AC"/>
    <a:srgbClr val="A2928B"/>
    <a:srgbClr val="9D8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7" autoAdjust="0"/>
    <p:restoredTop sz="86429"/>
  </p:normalViewPr>
  <p:slideViewPr>
    <p:cSldViewPr snapToGrid="0">
      <p:cViewPr varScale="1">
        <p:scale>
          <a:sx n="92" d="100"/>
          <a:sy n="92" d="100"/>
        </p:scale>
        <p:origin x="43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Rux\Desktop\MBA%20Classes\Spring%20Term%202016\Data%20mining\Final%20Project\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Rux\Desktop\MBA%20Classes\Spring%20Term%202016\Data%20mining\Final%20Project\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Rux\Desktop\MBA%20Classes\Spring%20Term%202016\Data%20mining\Final%20Project\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Rux\Desktop\MBA%20Classes\Spring%20Term%202016\Data%20mining\Final%20Project\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DataSet!$A$2</c:f>
              <c:strCache>
                <c:ptCount val="1"/>
                <c:pt idx="0">
                  <c:v>California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DataSet!$B$2:$IG$2</c:f>
              <c:numCache>
                <c:formatCode>General</c:formatCode>
                <c:ptCount val="240"/>
                <c:pt idx="0">
                  <c:v>158700</c:v>
                </c:pt>
                <c:pt idx="1">
                  <c:v>158600</c:v>
                </c:pt>
                <c:pt idx="2">
                  <c:v>158300</c:v>
                </c:pt>
                <c:pt idx="3">
                  <c:v>158100</c:v>
                </c:pt>
                <c:pt idx="4">
                  <c:v>157800</c:v>
                </c:pt>
                <c:pt idx="5">
                  <c:v>157600</c:v>
                </c:pt>
                <c:pt idx="6">
                  <c:v>157500</c:v>
                </c:pt>
                <c:pt idx="7">
                  <c:v>157800</c:v>
                </c:pt>
                <c:pt idx="8">
                  <c:v>158000</c:v>
                </c:pt>
                <c:pt idx="9">
                  <c:v>158500</c:v>
                </c:pt>
                <c:pt idx="10">
                  <c:v>159200</c:v>
                </c:pt>
                <c:pt idx="11">
                  <c:v>159900</c:v>
                </c:pt>
                <c:pt idx="12">
                  <c:v>160000</c:v>
                </c:pt>
                <c:pt idx="13">
                  <c:v>160200</c:v>
                </c:pt>
                <c:pt idx="14">
                  <c:v>160500</c:v>
                </c:pt>
                <c:pt idx="15">
                  <c:v>161000</c:v>
                </c:pt>
                <c:pt idx="16">
                  <c:v>161300</c:v>
                </c:pt>
                <c:pt idx="17">
                  <c:v>161900</c:v>
                </c:pt>
                <c:pt idx="18">
                  <c:v>162700</c:v>
                </c:pt>
                <c:pt idx="19">
                  <c:v>163900</c:v>
                </c:pt>
                <c:pt idx="20">
                  <c:v>165300</c:v>
                </c:pt>
                <c:pt idx="21">
                  <c:v>166800</c:v>
                </c:pt>
                <c:pt idx="22">
                  <c:v>168700</c:v>
                </c:pt>
                <c:pt idx="23">
                  <c:v>168800</c:v>
                </c:pt>
                <c:pt idx="24">
                  <c:v>168800</c:v>
                </c:pt>
                <c:pt idx="25">
                  <c:v>170400</c:v>
                </c:pt>
                <c:pt idx="26">
                  <c:v>172800</c:v>
                </c:pt>
                <c:pt idx="27">
                  <c:v>174100</c:v>
                </c:pt>
                <c:pt idx="28">
                  <c:v>175400</c:v>
                </c:pt>
                <c:pt idx="29">
                  <c:v>176500</c:v>
                </c:pt>
                <c:pt idx="30">
                  <c:v>177900</c:v>
                </c:pt>
                <c:pt idx="31">
                  <c:v>179200</c:v>
                </c:pt>
                <c:pt idx="32">
                  <c:v>180400</c:v>
                </c:pt>
                <c:pt idx="33">
                  <c:v>181400</c:v>
                </c:pt>
                <c:pt idx="34">
                  <c:v>182500</c:v>
                </c:pt>
                <c:pt idx="35">
                  <c:v>184200</c:v>
                </c:pt>
                <c:pt idx="36">
                  <c:v>185800</c:v>
                </c:pt>
                <c:pt idx="37">
                  <c:v>187200</c:v>
                </c:pt>
                <c:pt idx="38">
                  <c:v>188500</c:v>
                </c:pt>
                <c:pt idx="39">
                  <c:v>190200</c:v>
                </c:pt>
                <c:pt idx="40">
                  <c:v>192100</c:v>
                </c:pt>
                <c:pt idx="41">
                  <c:v>194000</c:v>
                </c:pt>
                <c:pt idx="42">
                  <c:v>196000</c:v>
                </c:pt>
                <c:pt idx="43">
                  <c:v>198000</c:v>
                </c:pt>
                <c:pt idx="44">
                  <c:v>200500</c:v>
                </c:pt>
                <c:pt idx="45">
                  <c:v>203200</c:v>
                </c:pt>
                <c:pt idx="46">
                  <c:v>206000</c:v>
                </c:pt>
                <c:pt idx="47">
                  <c:v>209000</c:v>
                </c:pt>
                <c:pt idx="48">
                  <c:v>211800</c:v>
                </c:pt>
                <c:pt idx="49">
                  <c:v>214400</c:v>
                </c:pt>
                <c:pt idx="50">
                  <c:v>217000</c:v>
                </c:pt>
                <c:pt idx="51">
                  <c:v>219400</c:v>
                </c:pt>
                <c:pt idx="52">
                  <c:v>221800</c:v>
                </c:pt>
                <c:pt idx="53">
                  <c:v>224100</c:v>
                </c:pt>
                <c:pt idx="54">
                  <c:v>226600</c:v>
                </c:pt>
                <c:pt idx="55">
                  <c:v>229100</c:v>
                </c:pt>
                <c:pt idx="56">
                  <c:v>231600</c:v>
                </c:pt>
                <c:pt idx="57">
                  <c:v>234400</c:v>
                </c:pt>
                <c:pt idx="58">
                  <c:v>237400</c:v>
                </c:pt>
                <c:pt idx="59">
                  <c:v>240100</c:v>
                </c:pt>
                <c:pt idx="60">
                  <c:v>242600</c:v>
                </c:pt>
                <c:pt idx="61">
                  <c:v>244800</c:v>
                </c:pt>
                <c:pt idx="62">
                  <c:v>246700</c:v>
                </c:pt>
                <c:pt idx="63">
                  <c:v>248900</c:v>
                </c:pt>
                <c:pt idx="64">
                  <c:v>251200</c:v>
                </c:pt>
                <c:pt idx="65">
                  <c:v>253500</c:v>
                </c:pt>
                <c:pt idx="66">
                  <c:v>255400</c:v>
                </c:pt>
                <c:pt idx="67">
                  <c:v>257500</c:v>
                </c:pt>
                <c:pt idx="68">
                  <c:v>260000</c:v>
                </c:pt>
                <c:pt idx="69">
                  <c:v>262900</c:v>
                </c:pt>
                <c:pt idx="70">
                  <c:v>265600</c:v>
                </c:pt>
                <c:pt idx="71">
                  <c:v>268700</c:v>
                </c:pt>
                <c:pt idx="72">
                  <c:v>271800</c:v>
                </c:pt>
                <c:pt idx="73">
                  <c:v>275500</c:v>
                </c:pt>
                <c:pt idx="74">
                  <c:v>279300</c:v>
                </c:pt>
                <c:pt idx="75">
                  <c:v>283400</c:v>
                </c:pt>
                <c:pt idx="76">
                  <c:v>287800</c:v>
                </c:pt>
                <c:pt idx="77">
                  <c:v>292500</c:v>
                </c:pt>
                <c:pt idx="78">
                  <c:v>296900</c:v>
                </c:pt>
                <c:pt idx="79">
                  <c:v>301500</c:v>
                </c:pt>
                <c:pt idx="80">
                  <c:v>305900</c:v>
                </c:pt>
                <c:pt idx="81">
                  <c:v>310400</c:v>
                </c:pt>
                <c:pt idx="82">
                  <c:v>314600</c:v>
                </c:pt>
                <c:pt idx="83">
                  <c:v>319000</c:v>
                </c:pt>
                <c:pt idx="84">
                  <c:v>323400</c:v>
                </c:pt>
                <c:pt idx="85">
                  <c:v>327300</c:v>
                </c:pt>
                <c:pt idx="86">
                  <c:v>330900</c:v>
                </c:pt>
                <c:pt idx="87">
                  <c:v>335100</c:v>
                </c:pt>
                <c:pt idx="88">
                  <c:v>339800</c:v>
                </c:pt>
                <c:pt idx="89">
                  <c:v>345100</c:v>
                </c:pt>
                <c:pt idx="90">
                  <c:v>351100</c:v>
                </c:pt>
                <c:pt idx="91">
                  <c:v>357300</c:v>
                </c:pt>
                <c:pt idx="92">
                  <c:v>363800</c:v>
                </c:pt>
                <c:pt idx="93">
                  <c:v>370600</c:v>
                </c:pt>
                <c:pt idx="94">
                  <c:v>377800</c:v>
                </c:pt>
                <c:pt idx="95">
                  <c:v>385600</c:v>
                </c:pt>
                <c:pt idx="96">
                  <c:v>394400</c:v>
                </c:pt>
                <c:pt idx="97">
                  <c:v>403800</c:v>
                </c:pt>
                <c:pt idx="98">
                  <c:v>413600</c:v>
                </c:pt>
                <c:pt idx="99">
                  <c:v>423300</c:v>
                </c:pt>
                <c:pt idx="100">
                  <c:v>432200</c:v>
                </c:pt>
                <c:pt idx="101">
                  <c:v>439800</c:v>
                </c:pt>
                <c:pt idx="102">
                  <c:v>446500</c:v>
                </c:pt>
                <c:pt idx="103">
                  <c:v>452800</c:v>
                </c:pt>
                <c:pt idx="104">
                  <c:v>458700</c:v>
                </c:pt>
                <c:pt idx="105">
                  <c:v>464300</c:v>
                </c:pt>
                <c:pt idx="106">
                  <c:v>470000</c:v>
                </c:pt>
                <c:pt idx="107">
                  <c:v>476000</c:v>
                </c:pt>
                <c:pt idx="108">
                  <c:v>482200</c:v>
                </c:pt>
                <c:pt idx="109">
                  <c:v>488400</c:v>
                </c:pt>
                <c:pt idx="110">
                  <c:v>494800</c:v>
                </c:pt>
                <c:pt idx="111">
                  <c:v>501500</c:v>
                </c:pt>
                <c:pt idx="112">
                  <c:v>508100</c:v>
                </c:pt>
                <c:pt idx="113">
                  <c:v>514200</c:v>
                </c:pt>
                <c:pt idx="114">
                  <c:v>519600</c:v>
                </c:pt>
                <c:pt idx="115">
                  <c:v>524600</c:v>
                </c:pt>
                <c:pt idx="116">
                  <c:v>528200</c:v>
                </c:pt>
                <c:pt idx="117">
                  <c:v>530100</c:v>
                </c:pt>
                <c:pt idx="118">
                  <c:v>531600</c:v>
                </c:pt>
                <c:pt idx="119">
                  <c:v>533200</c:v>
                </c:pt>
                <c:pt idx="120">
                  <c:v>534000</c:v>
                </c:pt>
                <c:pt idx="121">
                  <c:v>533900</c:v>
                </c:pt>
                <c:pt idx="122">
                  <c:v>533500</c:v>
                </c:pt>
                <c:pt idx="123">
                  <c:v>532300</c:v>
                </c:pt>
                <c:pt idx="124">
                  <c:v>530100</c:v>
                </c:pt>
                <c:pt idx="125">
                  <c:v>527500</c:v>
                </c:pt>
                <c:pt idx="126">
                  <c:v>525000</c:v>
                </c:pt>
                <c:pt idx="127">
                  <c:v>522200</c:v>
                </c:pt>
                <c:pt idx="128">
                  <c:v>519100</c:v>
                </c:pt>
                <c:pt idx="129">
                  <c:v>516400</c:v>
                </c:pt>
                <c:pt idx="130">
                  <c:v>514500</c:v>
                </c:pt>
                <c:pt idx="131">
                  <c:v>512300</c:v>
                </c:pt>
                <c:pt idx="132">
                  <c:v>509500</c:v>
                </c:pt>
                <c:pt idx="133">
                  <c:v>506100</c:v>
                </c:pt>
                <c:pt idx="134">
                  <c:v>501800</c:v>
                </c:pt>
                <c:pt idx="135">
                  <c:v>496800</c:v>
                </c:pt>
                <c:pt idx="136">
                  <c:v>491700</c:v>
                </c:pt>
                <c:pt idx="137">
                  <c:v>486400</c:v>
                </c:pt>
                <c:pt idx="138">
                  <c:v>481000</c:v>
                </c:pt>
                <c:pt idx="139">
                  <c:v>475100</c:v>
                </c:pt>
                <c:pt idx="140">
                  <c:v>467900</c:v>
                </c:pt>
                <c:pt idx="141">
                  <c:v>459600</c:v>
                </c:pt>
                <c:pt idx="142">
                  <c:v>450100</c:v>
                </c:pt>
                <c:pt idx="143">
                  <c:v>439700</c:v>
                </c:pt>
                <c:pt idx="144">
                  <c:v>429300</c:v>
                </c:pt>
                <c:pt idx="145">
                  <c:v>419700</c:v>
                </c:pt>
                <c:pt idx="146">
                  <c:v>410300</c:v>
                </c:pt>
                <c:pt idx="147">
                  <c:v>401100</c:v>
                </c:pt>
                <c:pt idx="148">
                  <c:v>392300</c:v>
                </c:pt>
                <c:pt idx="149">
                  <c:v>383900</c:v>
                </c:pt>
                <c:pt idx="150">
                  <c:v>376000</c:v>
                </c:pt>
                <c:pt idx="151">
                  <c:v>368300</c:v>
                </c:pt>
                <c:pt idx="152">
                  <c:v>362500</c:v>
                </c:pt>
                <c:pt idx="153">
                  <c:v>359500</c:v>
                </c:pt>
                <c:pt idx="154">
                  <c:v>356800</c:v>
                </c:pt>
                <c:pt idx="155">
                  <c:v>352900</c:v>
                </c:pt>
                <c:pt idx="156">
                  <c:v>349000</c:v>
                </c:pt>
                <c:pt idx="157">
                  <c:v>345600</c:v>
                </c:pt>
                <c:pt idx="158">
                  <c:v>342700</c:v>
                </c:pt>
                <c:pt idx="159">
                  <c:v>340400</c:v>
                </c:pt>
                <c:pt idx="160">
                  <c:v>338900</c:v>
                </c:pt>
                <c:pt idx="161">
                  <c:v>338200</c:v>
                </c:pt>
                <c:pt idx="162">
                  <c:v>337900</c:v>
                </c:pt>
                <c:pt idx="163">
                  <c:v>337800</c:v>
                </c:pt>
                <c:pt idx="164">
                  <c:v>338000</c:v>
                </c:pt>
                <c:pt idx="165">
                  <c:v>337900</c:v>
                </c:pt>
                <c:pt idx="166">
                  <c:v>337900</c:v>
                </c:pt>
                <c:pt idx="167">
                  <c:v>337900</c:v>
                </c:pt>
                <c:pt idx="168">
                  <c:v>337800</c:v>
                </c:pt>
                <c:pt idx="169">
                  <c:v>337600</c:v>
                </c:pt>
                <c:pt idx="170">
                  <c:v>336900</c:v>
                </c:pt>
                <c:pt idx="171">
                  <c:v>335300</c:v>
                </c:pt>
                <c:pt idx="172">
                  <c:v>333700</c:v>
                </c:pt>
                <c:pt idx="173">
                  <c:v>331900</c:v>
                </c:pt>
                <c:pt idx="174">
                  <c:v>330100</c:v>
                </c:pt>
                <c:pt idx="175">
                  <c:v>328500</c:v>
                </c:pt>
                <c:pt idx="176">
                  <c:v>326800</c:v>
                </c:pt>
                <c:pt idx="177">
                  <c:v>324500</c:v>
                </c:pt>
                <c:pt idx="178">
                  <c:v>322100</c:v>
                </c:pt>
                <c:pt idx="179">
                  <c:v>319800</c:v>
                </c:pt>
                <c:pt idx="180">
                  <c:v>317100</c:v>
                </c:pt>
                <c:pt idx="181">
                  <c:v>314400</c:v>
                </c:pt>
                <c:pt idx="182">
                  <c:v>312100</c:v>
                </c:pt>
                <c:pt idx="183">
                  <c:v>310300</c:v>
                </c:pt>
                <c:pt idx="184">
                  <c:v>308800</c:v>
                </c:pt>
                <c:pt idx="185">
                  <c:v>307600</c:v>
                </c:pt>
                <c:pt idx="186">
                  <c:v>306900</c:v>
                </c:pt>
                <c:pt idx="187">
                  <c:v>306600</c:v>
                </c:pt>
                <c:pt idx="188">
                  <c:v>306600</c:v>
                </c:pt>
                <c:pt idx="189">
                  <c:v>306600</c:v>
                </c:pt>
                <c:pt idx="190">
                  <c:v>307000</c:v>
                </c:pt>
                <c:pt idx="191">
                  <c:v>308000</c:v>
                </c:pt>
                <c:pt idx="192">
                  <c:v>309300</c:v>
                </c:pt>
                <c:pt idx="193">
                  <c:v>310900</c:v>
                </c:pt>
                <c:pt idx="194">
                  <c:v>312900</c:v>
                </c:pt>
                <c:pt idx="195">
                  <c:v>315400</c:v>
                </c:pt>
                <c:pt idx="196">
                  <c:v>318100</c:v>
                </c:pt>
                <c:pt idx="197">
                  <c:v>320900</c:v>
                </c:pt>
                <c:pt idx="198">
                  <c:v>323800</c:v>
                </c:pt>
                <c:pt idx="199">
                  <c:v>327100</c:v>
                </c:pt>
                <c:pt idx="200">
                  <c:v>330800</c:v>
                </c:pt>
                <c:pt idx="201">
                  <c:v>334900</c:v>
                </c:pt>
                <c:pt idx="202">
                  <c:v>339700</c:v>
                </c:pt>
                <c:pt idx="203">
                  <c:v>345800</c:v>
                </c:pt>
                <c:pt idx="204">
                  <c:v>352500</c:v>
                </c:pt>
                <c:pt idx="205">
                  <c:v>359400</c:v>
                </c:pt>
                <c:pt idx="206">
                  <c:v>366800</c:v>
                </c:pt>
                <c:pt idx="207">
                  <c:v>374500</c:v>
                </c:pt>
                <c:pt idx="208">
                  <c:v>381400</c:v>
                </c:pt>
                <c:pt idx="209">
                  <c:v>387500</c:v>
                </c:pt>
                <c:pt idx="210">
                  <c:v>393200</c:v>
                </c:pt>
                <c:pt idx="211">
                  <c:v>398300</c:v>
                </c:pt>
                <c:pt idx="212">
                  <c:v>402500</c:v>
                </c:pt>
                <c:pt idx="213">
                  <c:v>405800</c:v>
                </c:pt>
                <c:pt idx="214">
                  <c:v>408000</c:v>
                </c:pt>
                <c:pt idx="215">
                  <c:v>410700</c:v>
                </c:pt>
                <c:pt idx="216">
                  <c:v>414600</c:v>
                </c:pt>
                <c:pt idx="217">
                  <c:v>418200</c:v>
                </c:pt>
                <c:pt idx="218">
                  <c:v>420400</c:v>
                </c:pt>
                <c:pt idx="219">
                  <c:v>421700</c:v>
                </c:pt>
                <c:pt idx="220">
                  <c:v>422900</c:v>
                </c:pt>
                <c:pt idx="221">
                  <c:v>424000</c:v>
                </c:pt>
                <c:pt idx="222">
                  <c:v>425400</c:v>
                </c:pt>
                <c:pt idx="223">
                  <c:v>426900</c:v>
                </c:pt>
                <c:pt idx="224">
                  <c:v>428200</c:v>
                </c:pt>
                <c:pt idx="225">
                  <c:v>429500</c:v>
                </c:pt>
                <c:pt idx="226">
                  <c:v>432000</c:v>
                </c:pt>
                <c:pt idx="227">
                  <c:v>434700</c:v>
                </c:pt>
                <c:pt idx="228">
                  <c:v>436700</c:v>
                </c:pt>
                <c:pt idx="229">
                  <c:v>438300</c:v>
                </c:pt>
                <c:pt idx="230">
                  <c:v>440200</c:v>
                </c:pt>
                <c:pt idx="231">
                  <c:v>442500</c:v>
                </c:pt>
                <c:pt idx="232">
                  <c:v>445200</c:v>
                </c:pt>
                <c:pt idx="233">
                  <c:v>447700</c:v>
                </c:pt>
                <c:pt idx="234">
                  <c:v>450100</c:v>
                </c:pt>
                <c:pt idx="235">
                  <c:v>452500</c:v>
                </c:pt>
                <c:pt idx="236">
                  <c:v>455400</c:v>
                </c:pt>
                <c:pt idx="237">
                  <c:v>458000</c:v>
                </c:pt>
                <c:pt idx="238">
                  <c:v>460200</c:v>
                </c:pt>
                <c:pt idx="239">
                  <c:v>462100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DataSet!$A$3</c:f>
              <c:strCache>
                <c:ptCount val="1"/>
                <c:pt idx="0">
                  <c:v>Texas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DataSet!$B$3:$IG$3</c:f>
              <c:numCache>
                <c:formatCode>General</c:formatCode>
                <c:ptCount val="240"/>
                <c:pt idx="10">
                  <c:v>81200</c:v>
                </c:pt>
                <c:pt idx="11">
                  <c:v>81600</c:v>
                </c:pt>
                <c:pt idx="12">
                  <c:v>82000</c:v>
                </c:pt>
                <c:pt idx="13">
                  <c:v>82400</c:v>
                </c:pt>
                <c:pt idx="14">
                  <c:v>82900</c:v>
                </c:pt>
                <c:pt idx="15">
                  <c:v>83400</c:v>
                </c:pt>
                <c:pt idx="16">
                  <c:v>84000</c:v>
                </c:pt>
                <c:pt idx="17">
                  <c:v>84600</c:v>
                </c:pt>
                <c:pt idx="18">
                  <c:v>84800</c:v>
                </c:pt>
                <c:pt idx="19">
                  <c:v>84500</c:v>
                </c:pt>
                <c:pt idx="20">
                  <c:v>84400</c:v>
                </c:pt>
                <c:pt idx="21">
                  <c:v>84600</c:v>
                </c:pt>
                <c:pt idx="22">
                  <c:v>85000</c:v>
                </c:pt>
                <c:pt idx="23">
                  <c:v>85400</c:v>
                </c:pt>
                <c:pt idx="24">
                  <c:v>85700</c:v>
                </c:pt>
                <c:pt idx="25">
                  <c:v>86100</c:v>
                </c:pt>
                <c:pt idx="26">
                  <c:v>86400</c:v>
                </c:pt>
                <c:pt idx="27">
                  <c:v>86800</c:v>
                </c:pt>
                <c:pt idx="28">
                  <c:v>87000</c:v>
                </c:pt>
                <c:pt idx="29">
                  <c:v>87200</c:v>
                </c:pt>
                <c:pt idx="30">
                  <c:v>87600</c:v>
                </c:pt>
                <c:pt idx="31">
                  <c:v>87700</c:v>
                </c:pt>
                <c:pt idx="32">
                  <c:v>87700</c:v>
                </c:pt>
                <c:pt idx="33">
                  <c:v>88300</c:v>
                </c:pt>
                <c:pt idx="34">
                  <c:v>88900</c:v>
                </c:pt>
                <c:pt idx="35">
                  <c:v>89500</c:v>
                </c:pt>
                <c:pt idx="36">
                  <c:v>90200</c:v>
                </c:pt>
                <c:pt idx="37">
                  <c:v>91100</c:v>
                </c:pt>
                <c:pt idx="38">
                  <c:v>91800</c:v>
                </c:pt>
                <c:pt idx="39">
                  <c:v>92400</c:v>
                </c:pt>
                <c:pt idx="40">
                  <c:v>93000</c:v>
                </c:pt>
                <c:pt idx="41">
                  <c:v>93500</c:v>
                </c:pt>
                <c:pt idx="42">
                  <c:v>93800</c:v>
                </c:pt>
                <c:pt idx="43">
                  <c:v>94100</c:v>
                </c:pt>
                <c:pt idx="44">
                  <c:v>94200</c:v>
                </c:pt>
                <c:pt idx="45">
                  <c:v>94400</c:v>
                </c:pt>
                <c:pt idx="46">
                  <c:v>94400</c:v>
                </c:pt>
                <c:pt idx="47">
                  <c:v>94500</c:v>
                </c:pt>
                <c:pt idx="48">
                  <c:v>94900</c:v>
                </c:pt>
                <c:pt idx="49">
                  <c:v>95300</c:v>
                </c:pt>
                <c:pt idx="50">
                  <c:v>95500</c:v>
                </c:pt>
                <c:pt idx="51">
                  <c:v>95700</c:v>
                </c:pt>
                <c:pt idx="52">
                  <c:v>96000</c:v>
                </c:pt>
                <c:pt idx="53">
                  <c:v>96500</c:v>
                </c:pt>
                <c:pt idx="54">
                  <c:v>97000</c:v>
                </c:pt>
                <c:pt idx="55">
                  <c:v>97200</c:v>
                </c:pt>
                <c:pt idx="56">
                  <c:v>97300</c:v>
                </c:pt>
                <c:pt idx="57">
                  <c:v>97400</c:v>
                </c:pt>
                <c:pt idx="58">
                  <c:v>97700</c:v>
                </c:pt>
                <c:pt idx="59">
                  <c:v>97800</c:v>
                </c:pt>
                <c:pt idx="60">
                  <c:v>98100</c:v>
                </c:pt>
                <c:pt idx="61">
                  <c:v>98300</c:v>
                </c:pt>
                <c:pt idx="62">
                  <c:v>98500</c:v>
                </c:pt>
                <c:pt idx="63">
                  <c:v>98800</c:v>
                </c:pt>
                <c:pt idx="64">
                  <c:v>99200</c:v>
                </c:pt>
                <c:pt idx="65">
                  <c:v>99500</c:v>
                </c:pt>
                <c:pt idx="66">
                  <c:v>99900</c:v>
                </c:pt>
                <c:pt idx="67">
                  <c:v>100200</c:v>
                </c:pt>
                <c:pt idx="68">
                  <c:v>100300</c:v>
                </c:pt>
                <c:pt idx="69">
                  <c:v>100700</c:v>
                </c:pt>
                <c:pt idx="70">
                  <c:v>101100</c:v>
                </c:pt>
                <c:pt idx="71">
                  <c:v>101500</c:v>
                </c:pt>
                <c:pt idx="72">
                  <c:v>101600</c:v>
                </c:pt>
                <c:pt idx="73">
                  <c:v>101900</c:v>
                </c:pt>
                <c:pt idx="74">
                  <c:v>102300</c:v>
                </c:pt>
                <c:pt idx="75">
                  <c:v>102800</c:v>
                </c:pt>
                <c:pt idx="76">
                  <c:v>103200</c:v>
                </c:pt>
                <c:pt idx="77">
                  <c:v>103800</c:v>
                </c:pt>
                <c:pt idx="78">
                  <c:v>104400</c:v>
                </c:pt>
                <c:pt idx="79">
                  <c:v>104900</c:v>
                </c:pt>
                <c:pt idx="80">
                  <c:v>105100</c:v>
                </c:pt>
                <c:pt idx="81">
                  <c:v>105300</c:v>
                </c:pt>
                <c:pt idx="82">
                  <c:v>105600</c:v>
                </c:pt>
                <c:pt idx="83">
                  <c:v>106100</c:v>
                </c:pt>
                <c:pt idx="84">
                  <c:v>106400</c:v>
                </c:pt>
                <c:pt idx="85">
                  <c:v>106500</c:v>
                </c:pt>
                <c:pt idx="86">
                  <c:v>106800</c:v>
                </c:pt>
                <c:pt idx="87">
                  <c:v>107300</c:v>
                </c:pt>
                <c:pt idx="88">
                  <c:v>107900</c:v>
                </c:pt>
                <c:pt idx="89">
                  <c:v>107900</c:v>
                </c:pt>
                <c:pt idx="90">
                  <c:v>107700</c:v>
                </c:pt>
                <c:pt idx="91">
                  <c:v>107700</c:v>
                </c:pt>
                <c:pt idx="92">
                  <c:v>108400</c:v>
                </c:pt>
                <c:pt idx="93">
                  <c:v>109400</c:v>
                </c:pt>
                <c:pt idx="94">
                  <c:v>110800</c:v>
                </c:pt>
                <c:pt idx="95">
                  <c:v>112100</c:v>
                </c:pt>
                <c:pt idx="96">
                  <c:v>113400</c:v>
                </c:pt>
                <c:pt idx="97">
                  <c:v>114500</c:v>
                </c:pt>
                <c:pt idx="98">
                  <c:v>115500</c:v>
                </c:pt>
                <c:pt idx="99">
                  <c:v>116200</c:v>
                </c:pt>
                <c:pt idx="100">
                  <c:v>116900</c:v>
                </c:pt>
                <c:pt idx="101">
                  <c:v>117700</c:v>
                </c:pt>
                <c:pt idx="102">
                  <c:v>118200</c:v>
                </c:pt>
                <c:pt idx="103">
                  <c:v>118500</c:v>
                </c:pt>
                <c:pt idx="104">
                  <c:v>119000</c:v>
                </c:pt>
                <c:pt idx="105">
                  <c:v>119600</c:v>
                </c:pt>
                <c:pt idx="106">
                  <c:v>120200</c:v>
                </c:pt>
                <c:pt idx="107">
                  <c:v>120600</c:v>
                </c:pt>
                <c:pt idx="108">
                  <c:v>121000</c:v>
                </c:pt>
                <c:pt idx="109">
                  <c:v>121500</c:v>
                </c:pt>
                <c:pt idx="110">
                  <c:v>121900</c:v>
                </c:pt>
                <c:pt idx="111">
                  <c:v>122000</c:v>
                </c:pt>
                <c:pt idx="112">
                  <c:v>122200</c:v>
                </c:pt>
                <c:pt idx="113">
                  <c:v>122700</c:v>
                </c:pt>
                <c:pt idx="114">
                  <c:v>123300</c:v>
                </c:pt>
                <c:pt idx="115">
                  <c:v>123800</c:v>
                </c:pt>
                <c:pt idx="116">
                  <c:v>123900</c:v>
                </c:pt>
                <c:pt idx="117">
                  <c:v>124200</c:v>
                </c:pt>
                <c:pt idx="118">
                  <c:v>125000</c:v>
                </c:pt>
                <c:pt idx="119">
                  <c:v>125800</c:v>
                </c:pt>
                <c:pt idx="120">
                  <c:v>126300</c:v>
                </c:pt>
                <c:pt idx="121">
                  <c:v>126800</c:v>
                </c:pt>
                <c:pt idx="122">
                  <c:v>127400</c:v>
                </c:pt>
                <c:pt idx="123">
                  <c:v>128000</c:v>
                </c:pt>
                <c:pt idx="124">
                  <c:v>128100</c:v>
                </c:pt>
                <c:pt idx="125">
                  <c:v>128400</c:v>
                </c:pt>
                <c:pt idx="126">
                  <c:v>129100</c:v>
                </c:pt>
                <c:pt idx="127">
                  <c:v>129800</c:v>
                </c:pt>
                <c:pt idx="128">
                  <c:v>130400</c:v>
                </c:pt>
                <c:pt idx="129">
                  <c:v>130900</c:v>
                </c:pt>
                <c:pt idx="130">
                  <c:v>131200</c:v>
                </c:pt>
                <c:pt idx="131">
                  <c:v>131300</c:v>
                </c:pt>
                <c:pt idx="132">
                  <c:v>131700</c:v>
                </c:pt>
                <c:pt idx="133">
                  <c:v>132100</c:v>
                </c:pt>
                <c:pt idx="134">
                  <c:v>132600</c:v>
                </c:pt>
                <c:pt idx="135">
                  <c:v>132900</c:v>
                </c:pt>
                <c:pt idx="136">
                  <c:v>133300</c:v>
                </c:pt>
                <c:pt idx="137">
                  <c:v>133500</c:v>
                </c:pt>
                <c:pt idx="138">
                  <c:v>133800</c:v>
                </c:pt>
                <c:pt idx="139">
                  <c:v>134200</c:v>
                </c:pt>
                <c:pt idx="140">
                  <c:v>134100</c:v>
                </c:pt>
                <c:pt idx="141">
                  <c:v>133000</c:v>
                </c:pt>
                <c:pt idx="142">
                  <c:v>131600</c:v>
                </c:pt>
                <c:pt idx="143">
                  <c:v>130400</c:v>
                </c:pt>
                <c:pt idx="144">
                  <c:v>129300</c:v>
                </c:pt>
                <c:pt idx="145">
                  <c:v>128100</c:v>
                </c:pt>
                <c:pt idx="146">
                  <c:v>127100</c:v>
                </c:pt>
                <c:pt idx="147">
                  <c:v>126600</c:v>
                </c:pt>
                <c:pt idx="148">
                  <c:v>126700</c:v>
                </c:pt>
                <c:pt idx="149">
                  <c:v>127200</c:v>
                </c:pt>
                <c:pt idx="150">
                  <c:v>127700</c:v>
                </c:pt>
                <c:pt idx="151">
                  <c:v>128300</c:v>
                </c:pt>
                <c:pt idx="152">
                  <c:v>129000</c:v>
                </c:pt>
                <c:pt idx="153">
                  <c:v>129700</c:v>
                </c:pt>
                <c:pt idx="154">
                  <c:v>130500</c:v>
                </c:pt>
                <c:pt idx="155">
                  <c:v>131200</c:v>
                </c:pt>
                <c:pt idx="156">
                  <c:v>131800</c:v>
                </c:pt>
                <c:pt idx="157">
                  <c:v>132200</c:v>
                </c:pt>
                <c:pt idx="158">
                  <c:v>132600</c:v>
                </c:pt>
                <c:pt idx="159">
                  <c:v>133000</c:v>
                </c:pt>
                <c:pt idx="160">
                  <c:v>133200</c:v>
                </c:pt>
                <c:pt idx="161">
                  <c:v>133200</c:v>
                </c:pt>
                <c:pt idx="162">
                  <c:v>133000</c:v>
                </c:pt>
                <c:pt idx="163">
                  <c:v>132800</c:v>
                </c:pt>
                <c:pt idx="164">
                  <c:v>132600</c:v>
                </c:pt>
                <c:pt idx="165">
                  <c:v>132500</c:v>
                </c:pt>
                <c:pt idx="166">
                  <c:v>132600</c:v>
                </c:pt>
                <c:pt idx="167">
                  <c:v>132900</c:v>
                </c:pt>
                <c:pt idx="168">
                  <c:v>132900</c:v>
                </c:pt>
                <c:pt idx="169">
                  <c:v>132900</c:v>
                </c:pt>
                <c:pt idx="170">
                  <c:v>132900</c:v>
                </c:pt>
                <c:pt idx="171">
                  <c:v>132700</c:v>
                </c:pt>
                <c:pt idx="172">
                  <c:v>132200</c:v>
                </c:pt>
                <c:pt idx="173">
                  <c:v>131700</c:v>
                </c:pt>
                <c:pt idx="174">
                  <c:v>131100</c:v>
                </c:pt>
                <c:pt idx="175">
                  <c:v>130600</c:v>
                </c:pt>
                <c:pt idx="176">
                  <c:v>130200</c:v>
                </c:pt>
                <c:pt idx="177">
                  <c:v>130300</c:v>
                </c:pt>
                <c:pt idx="178">
                  <c:v>129000</c:v>
                </c:pt>
                <c:pt idx="179">
                  <c:v>127400</c:v>
                </c:pt>
                <c:pt idx="180">
                  <c:v>127400</c:v>
                </c:pt>
                <c:pt idx="181">
                  <c:v>128500</c:v>
                </c:pt>
                <c:pt idx="182">
                  <c:v>128900</c:v>
                </c:pt>
                <c:pt idx="183">
                  <c:v>129200</c:v>
                </c:pt>
                <c:pt idx="184">
                  <c:v>129800</c:v>
                </c:pt>
                <c:pt idx="185">
                  <c:v>130000</c:v>
                </c:pt>
                <c:pt idx="186">
                  <c:v>129800</c:v>
                </c:pt>
                <c:pt idx="187">
                  <c:v>129200</c:v>
                </c:pt>
                <c:pt idx="188">
                  <c:v>129200</c:v>
                </c:pt>
                <c:pt idx="189">
                  <c:v>129300</c:v>
                </c:pt>
                <c:pt idx="190">
                  <c:v>130000</c:v>
                </c:pt>
                <c:pt idx="191">
                  <c:v>130700</c:v>
                </c:pt>
                <c:pt idx="192">
                  <c:v>131000</c:v>
                </c:pt>
                <c:pt idx="193">
                  <c:v>130900</c:v>
                </c:pt>
                <c:pt idx="194">
                  <c:v>131100</c:v>
                </c:pt>
                <c:pt idx="195">
                  <c:v>131500</c:v>
                </c:pt>
                <c:pt idx="196">
                  <c:v>131400</c:v>
                </c:pt>
                <c:pt idx="197">
                  <c:v>131200</c:v>
                </c:pt>
                <c:pt idx="198">
                  <c:v>131300</c:v>
                </c:pt>
                <c:pt idx="199">
                  <c:v>131600</c:v>
                </c:pt>
                <c:pt idx="200">
                  <c:v>131800</c:v>
                </c:pt>
                <c:pt idx="201">
                  <c:v>132000</c:v>
                </c:pt>
                <c:pt idx="202">
                  <c:v>132500</c:v>
                </c:pt>
                <c:pt idx="203">
                  <c:v>133600</c:v>
                </c:pt>
                <c:pt idx="204">
                  <c:v>134700</c:v>
                </c:pt>
                <c:pt idx="205">
                  <c:v>135700</c:v>
                </c:pt>
                <c:pt idx="206">
                  <c:v>136500</c:v>
                </c:pt>
                <c:pt idx="207">
                  <c:v>136700</c:v>
                </c:pt>
                <c:pt idx="208">
                  <c:v>136900</c:v>
                </c:pt>
                <c:pt idx="209">
                  <c:v>137700</c:v>
                </c:pt>
                <c:pt idx="210">
                  <c:v>138500</c:v>
                </c:pt>
                <c:pt idx="211">
                  <c:v>138800</c:v>
                </c:pt>
                <c:pt idx="212">
                  <c:v>138800</c:v>
                </c:pt>
                <c:pt idx="213">
                  <c:v>139000</c:v>
                </c:pt>
                <c:pt idx="214">
                  <c:v>139600</c:v>
                </c:pt>
                <c:pt idx="215">
                  <c:v>139600</c:v>
                </c:pt>
                <c:pt idx="216">
                  <c:v>138500</c:v>
                </c:pt>
                <c:pt idx="217">
                  <c:v>137100</c:v>
                </c:pt>
                <c:pt idx="218">
                  <c:v>136600</c:v>
                </c:pt>
                <c:pt idx="219">
                  <c:v>136600</c:v>
                </c:pt>
                <c:pt idx="220">
                  <c:v>136800</c:v>
                </c:pt>
                <c:pt idx="221">
                  <c:v>137300</c:v>
                </c:pt>
                <c:pt idx="222">
                  <c:v>138100</c:v>
                </c:pt>
                <c:pt idx="223">
                  <c:v>139300</c:v>
                </c:pt>
                <c:pt idx="224">
                  <c:v>140200</c:v>
                </c:pt>
                <c:pt idx="225">
                  <c:v>141200</c:v>
                </c:pt>
                <c:pt idx="226">
                  <c:v>142300</c:v>
                </c:pt>
                <c:pt idx="227">
                  <c:v>143700</c:v>
                </c:pt>
                <c:pt idx="228">
                  <c:v>145200</c:v>
                </c:pt>
                <c:pt idx="229">
                  <c:v>146600</c:v>
                </c:pt>
                <c:pt idx="230">
                  <c:v>147700</c:v>
                </c:pt>
                <c:pt idx="231">
                  <c:v>148700</c:v>
                </c:pt>
                <c:pt idx="232">
                  <c:v>149700</c:v>
                </c:pt>
                <c:pt idx="233">
                  <c:v>150300</c:v>
                </c:pt>
                <c:pt idx="234">
                  <c:v>150700</c:v>
                </c:pt>
                <c:pt idx="235">
                  <c:v>151200</c:v>
                </c:pt>
                <c:pt idx="236">
                  <c:v>151900</c:v>
                </c:pt>
                <c:pt idx="237">
                  <c:v>152600</c:v>
                </c:pt>
                <c:pt idx="238">
                  <c:v>153500</c:v>
                </c:pt>
                <c:pt idx="239">
                  <c:v>154400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DataSet!$A$4</c:f>
              <c:strCache>
                <c:ptCount val="1"/>
                <c:pt idx="0">
                  <c:v>New York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DataSet!$B$4:$IG$4</c:f>
              <c:numCache>
                <c:formatCode>General</c:formatCode>
                <c:ptCount val="240"/>
                <c:pt idx="136">
                  <c:v>332400</c:v>
                </c:pt>
                <c:pt idx="137">
                  <c:v>331800</c:v>
                </c:pt>
                <c:pt idx="138">
                  <c:v>331200</c:v>
                </c:pt>
                <c:pt idx="139">
                  <c:v>330500</c:v>
                </c:pt>
                <c:pt idx="140">
                  <c:v>328900</c:v>
                </c:pt>
                <c:pt idx="141">
                  <c:v>326800</c:v>
                </c:pt>
                <c:pt idx="142">
                  <c:v>325300</c:v>
                </c:pt>
                <c:pt idx="143">
                  <c:v>324100</c:v>
                </c:pt>
                <c:pt idx="144">
                  <c:v>322400</c:v>
                </c:pt>
                <c:pt idx="145">
                  <c:v>320200</c:v>
                </c:pt>
                <c:pt idx="146">
                  <c:v>317600</c:v>
                </c:pt>
                <c:pt idx="147">
                  <c:v>315500</c:v>
                </c:pt>
                <c:pt idx="148">
                  <c:v>313600</c:v>
                </c:pt>
                <c:pt idx="149">
                  <c:v>311800</c:v>
                </c:pt>
                <c:pt idx="150">
                  <c:v>309800</c:v>
                </c:pt>
                <c:pt idx="151">
                  <c:v>309200</c:v>
                </c:pt>
                <c:pt idx="152">
                  <c:v>300200</c:v>
                </c:pt>
                <c:pt idx="153">
                  <c:v>286100</c:v>
                </c:pt>
                <c:pt idx="154">
                  <c:v>278500</c:v>
                </c:pt>
                <c:pt idx="155">
                  <c:v>278400</c:v>
                </c:pt>
                <c:pt idx="156">
                  <c:v>276700</c:v>
                </c:pt>
                <c:pt idx="157">
                  <c:v>275400</c:v>
                </c:pt>
                <c:pt idx="158">
                  <c:v>274300</c:v>
                </c:pt>
                <c:pt idx="159">
                  <c:v>272900</c:v>
                </c:pt>
                <c:pt idx="160">
                  <c:v>271900</c:v>
                </c:pt>
                <c:pt idx="161">
                  <c:v>271000</c:v>
                </c:pt>
                <c:pt idx="162">
                  <c:v>270500</c:v>
                </c:pt>
                <c:pt idx="163">
                  <c:v>270100</c:v>
                </c:pt>
                <c:pt idx="164">
                  <c:v>269700</c:v>
                </c:pt>
                <c:pt idx="165">
                  <c:v>269000</c:v>
                </c:pt>
                <c:pt idx="166">
                  <c:v>268400</c:v>
                </c:pt>
                <c:pt idx="167">
                  <c:v>267700</c:v>
                </c:pt>
                <c:pt idx="168">
                  <c:v>266900</c:v>
                </c:pt>
                <c:pt idx="169">
                  <c:v>266200</c:v>
                </c:pt>
                <c:pt idx="170">
                  <c:v>265400</c:v>
                </c:pt>
                <c:pt idx="171">
                  <c:v>264500</c:v>
                </c:pt>
                <c:pt idx="172">
                  <c:v>263500</c:v>
                </c:pt>
                <c:pt idx="173">
                  <c:v>262200</c:v>
                </c:pt>
                <c:pt idx="174">
                  <c:v>261000</c:v>
                </c:pt>
                <c:pt idx="175">
                  <c:v>260000</c:v>
                </c:pt>
                <c:pt idx="176">
                  <c:v>259400</c:v>
                </c:pt>
                <c:pt idx="177">
                  <c:v>258700</c:v>
                </c:pt>
                <c:pt idx="178">
                  <c:v>257800</c:v>
                </c:pt>
                <c:pt idx="179">
                  <c:v>256600</c:v>
                </c:pt>
                <c:pt idx="180">
                  <c:v>255200</c:v>
                </c:pt>
                <c:pt idx="181">
                  <c:v>253900</c:v>
                </c:pt>
                <c:pt idx="182">
                  <c:v>252900</c:v>
                </c:pt>
                <c:pt idx="183">
                  <c:v>251800</c:v>
                </c:pt>
                <c:pt idx="184">
                  <c:v>250800</c:v>
                </c:pt>
                <c:pt idx="185">
                  <c:v>249900</c:v>
                </c:pt>
                <c:pt idx="186">
                  <c:v>249100</c:v>
                </c:pt>
                <c:pt idx="187">
                  <c:v>248400</c:v>
                </c:pt>
                <c:pt idx="188">
                  <c:v>247600</c:v>
                </c:pt>
                <c:pt idx="189">
                  <c:v>246900</c:v>
                </c:pt>
                <c:pt idx="190">
                  <c:v>246300</c:v>
                </c:pt>
                <c:pt idx="191">
                  <c:v>245300</c:v>
                </c:pt>
                <c:pt idx="192">
                  <c:v>244700</c:v>
                </c:pt>
                <c:pt idx="193">
                  <c:v>244400</c:v>
                </c:pt>
                <c:pt idx="194">
                  <c:v>244200</c:v>
                </c:pt>
                <c:pt idx="195">
                  <c:v>244000</c:v>
                </c:pt>
                <c:pt idx="196">
                  <c:v>244200</c:v>
                </c:pt>
                <c:pt idx="197">
                  <c:v>244600</c:v>
                </c:pt>
                <c:pt idx="198">
                  <c:v>244700</c:v>
                </c:pt>
                <c:pt idx="199">
                  <c:v>244700</c:v>
                </c:pt>
                <c:pt idx="200">
                  <c:v>244900</c:v>
                </c:pt>
                <c:pt idx="201">
                  <c:v>245000</c:v>
                </c:pt>
                <c:pt idx="202">
                  <c:v>244700</c:v>
                </c:pt>
                <c:pt idx="203">
                  <c:v>244400</c:v>
                </c:pt>
                <c:pt idx="204">
                  <c:v>244700</c:v>
                </c:pt>
                <c:pt idx="205">
                  <c:v>245600</c:v>
                </c:pt>
                <c:pt idx="206">
                  <c:v>246500</c:v>
                </c:pt>
                <c:pt idx="207">
                  <c:v>247400</c:v>
                </c:pt>
                <c:pt idx="208">
                  <c:v>248400</c:v>
                </c:pt>
                <c:pt idx="209">
                  <c:v>249500</c:v>
                </c:pt>
                <c:pt idx="210">
                  <c:v>250500</c:v>
                </c:pt>
                <c:pt idx="211">
                  <c:v>251300</c:v>
                </c:pt>
                <c:pt idx="212">
                  <c:v>252300</c:v>
                </c:pt>
                <c:pt idx="213">
                  <c:v>254000</c:v>
                </c:pt>
                <c:pt idx="214">
                  <c:v>255100</c:v>
                </c:pt>
                <c:pt idx="215">
                  <c:v>256200</c:v>
                </c:pt>
                <c:pt idx="216">
                  <c:v>257700</c:v>
                </c:pt>
                <c:pt idx="217">
                  <c:v>258800</c:v>
                </c:pt>
                <c:pt idx="218">
                  <c:v>259200</c:v>
                </c:pt>
                <c:pt idx="219">
                  <c:v>259700</c:v>
                </c:pt>
                <c:pt idx="220">
                  <c:v>259900</c:v>
                </c:pt>
                <c:pt idx="221">
                  <c:v>259900</c:v>
                </c:pt>
                <c:pt idx="222">
                  <c:v>260200</c:v>
                </c:pt>
                <c:pt idx="223">
                  <c:v>261000</c:v>
                </c:pt>
                <c:pt idx="224">
                  <c:v>262100</c:v>
                </c:pt>
                <c:pt idx="225">
                  <c:v>263000</c:v>
                </c:pt>
                <c:pt idx="226">
                  <c:v>264100</c:v>
                </c:pt>
                <c:pt idx="227">
                  <c:v>264700</c:v>
                </c:pt>
                <c:pt idx="228">
                  <c:v>264500</c:v>
                </c:pt>
                <c:pt idx="229">
                  <c:v>263900</c:v>
                </c:pt>
                <c:pt idx="230">
                  <c:v>263800</c:v>
                </c:pt>
                <c:pt idx="231">
                  <c:v>263800</c:v>
                </c:pt>
                <c:pt idx="232">
                  <c:v>263600</c:v>
                </c:pt>
                <c:pt idx="233">
                  <c:v>263200</c:v>
                </c:pt>
                <c:pt idx="234">
                  <c:v>262400</c:v>
                </c:pt>
                <c:pt idx="235">
                  <c:v>261500</c:v>
                </c:pt>
                <c:pt idx="236">
                  <c:v>261000</c:v>
                </c:pt>
                <c:pt idx="237">
                  <c:v>260800</c:v>
                </c:pt>
                <c:pt idx="238">
                  <c:v>260900</c:v>
                </c:pt>
                <c:pt idx="239">
                  <c:v>261100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DataSet!$A$5</c:f>
              <c:strCache>
                <c:ptCount val="1"/>
                <c:pt idx="0">
                  <c:v>Florida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DataSet!$B$5:$IG$5</c:f>
              <c:numCache>
                <c:formatCode>General</c:formatCode>
                <c:ptCount val="240"/>
                <c:pt idx="0">
                  <c:v>87000</c:v>
                </c:pt>
                <c:pt idx="1">
                  <c:v>87300</c:v>
                </c:pt>
                <c:pt idx="2">
                  <c:v>87500</c:v>
                </c:pt>
                <c:pt idx="3">
                  <c:v>87400</c:v>
                </c:pt>
                <c:pt idx="4">
                  <c:v>87400</c:v>
                </c:pt>
                <c:pt idx="5">
                  <c:v>87400</c:v>
                </c:pt>
                <c:pt idx="6">
                  <c:v>87300</c:v>
                </c:pt>
                <c:pt idx="7">
                  <c:v>87500</c:v>
                </c:pt>
                <c:pt idx="8">
                  <c:v>87600</c:v>
                </c:pt>
                <c:pt idx="9">
                  <c:v>87900</c:v>
                </c:pt>
                <c:pt idx="10">
                  <c:v>88300</c:v>
                </c:pt>
                <c:pt idx="11">
                  <c:v>88800</c:v>
                </c:pt>
                <c:pt idx="12">
                  <c:v>88800</c:v>
                </c:pt>
                <c:pt idx="13">
                  <c:v>88800</c:v>
                </c:pt>
                <c:pt idx="14">
                  <c:v>89100</c:v>
                </c:pt>
                <c:pt idx="15">
                  <c:v>89400</c:v>
                </c:pt>
                <c:pt idx="16">
                  <c:v>89500</c:v>
                </c:pt>
                <c:pt idx="17">
                  <c:v>89800</c:v>
                </c:pt>
                <c:pt idx="18">
                  <c:v>90100</c:v>
                </c:pt>
                <c:pt idx="19">
                  <c:v>90400</c:v>
                </c:pt>
                <c:pt idx="20">
                  <c:v>90700</c:v>
                </c:pt>
                <c:pt idx="21">
                  <c:v>91300</c:v>
                </c:pt>
                <c:pt idx="22">
                  <c:v>92000</c:v>
                </c:pt>
                <c:pt idx="23">
                  <c:v>92400</c:v>
                </c:pt>
                <c:pt idx="24">
                  <c:v>92600</c:v>
                </c:pt>
                <c:pt idx="25">
                  <c:v>92800</c:v>
                </c:pt>
                <c:pt idx="26">
                  <c:v>93100</c:v>
                </c:pt>
                <c:pt idx="27">
                  <c:v>93200</c:v>
                </c:pt>
                <c:pt idx="28">
                  <c:v>93500</c:v>
                </c:pt>
                <c:pt idx="29">
                  <c:v>93600</c:v>
                </c:pt>
                <c:pt idx="30">
                  <c:v>93800</c:v>
                </c:pt>
                <c:pt idx="31">
                  <c:v>94200</c:v>
                </c:pt>
                <c:pt idx="32">
                  <c:v>94800</c:v>
                </c:pt>
                <c:pt idx="33">
                  <c:v>95400</c:v>
                </c:pt>
                <c:pt idx="34">
                  <c:v>96000</c:v>
                </c:pt>
                <c:pt idx="35">
                  <c:v>96600</c:v>
                </c:pt>
                <c:pt idx="36">
                  <c:v>97000</c:v>
                </c:pt>
                <c:pt idx="37">
                  <c:v>97200</c:v>
                </c:pt>
                <c:pt idx="38">
                  <c:v>97600</c:v>
                </c:pt>
                <c:pt idx="39">
                  <c:v>98000</c:v>
                </c:pt>
                <c:pt idx="40">
                  <c:v>98600</c:v>
                </c:pt>
                <c:pt idx="41">
                  <c:v>99300</c:v>
                </c:pt>
                <c:pt idx="42">
                  <c:v>99900</c:v>
                </c:pt>
                <c:pt idx="43">
                  <c:v>100400</c:v>
                </c:pt>
                <c:pt idx="44">
                  <c:v>101000</c:v>
                </c:pt>
                <c:pt idx="45">
                  <c:v>101900</c:v>
                </c:pt>
                <c:pt idx="46">
                  <c:v>102700</c:v>
                </c:pt>
                <c:pt idx="47">
                  <c:v>103200</c:v>
                </c:pt>
                <c:pt idx="48">
                  <c:v>103900</c:v>
                </c:pt>
                <c:pt idx="49">
                  <c:v>104700</c:v>
                </c:pt>
                <c:pt idx="50">
                  <c:v>105400</c:v>
                </c:pt>
                <c:pt idx="51">
                  <c:v>106000</c:v>
                </c:pt>
                <c:pt idx="52">
                  <c:v>106800</c:v>
                </c:pt>
                <c:pt idx="53">
                  <c:v>107500</c:v>
                </c:pt>
                <c:pt idx="54">
                  <c:v>108400</c:v>
                </c:pt>
                <c:pt idx="55">
                  <c:v>109200</c:v>
                </c:pt>
                <c:pt idx="56">
                  <c:v>110000</c:v>
                </c:pt>
                <c:pt idx="57">
                  <c:v>110900</c:v>
                </c:pt>
                <c:pt idx="58">
                  <c:v>111700</c:v>
                </c:pt>
                <c:pt idx="59">
                  <c:v>112300</c:v>
                </c:pt>
                <c:pt idx="60">
                  <c:v>113200</c:v>
                </c:pt>
                <c:pt idx="61">
                  <c:v>114300</c:v>
                </c:pt>
                <c:pt idx="62">
                  <c:v>115200</c:v>
                </c:pt>
                <c:pt idx="63">
                  <c:v>116200</c:v>
                </c:pt>
                <c:pt idx="64">
                  <c:v>117100</c:v>
                </c:pt>
                <c:pt idx="65">
                  <c:v>118000</c:v>
                </c:pt>
                <c:pt idx="66">
                  <c:v>118900</c:v>
                </c:pt>
                <c:pt idx="67">
                  <c:v>120000</c:v>
                </c:pt>
                <c:pt idx="68">
                  <c:v>121000</c:v>
                </c:pt>
                <c:pt idx="69">
                  <c:v>122000</c:v>
                </c:pt>
                <c:pt idx="70">
                  <c:v>123000</c:v>
                </c:pt>
                <c:pt idx="71">
                  <c:v>124300</c:v>
                </c:pt>
                <c:pt idx="72">
                  <c:v>125500</c:v>
                </c:pt>
                <c:pt idx="73">
                  <c:v>126500</c:v>
                </c:pt>
                <c:pt idx="74">
                  <c:v>127500</c:v>
                </c:pt>
                <c:pt idx="75">
                  <c:v>128700</c:v>
                </c:pt>
                <c:pt idx="76">
                  <c:v>129600</c:v>
                </c:pt>
                <c:pt idx="77">
                  <c:v>130600</c:v>
                </c:pt>
                <c:pt idx="78">
                  <c:v>131900</c:v>
                </c:pt>
                <c:pt idx="79">
                  <c:v>133200</c:v>
                </c:pt>
                <c:pt idx="80">
                  <c:v>134400</c:v>
                </c:pt>
                <c:pt idx="81">
                  <c:v>135800</c:v>
                </c:pt>
                <c:pt idx="82">
                  <c:v>137200</c:v>
                </c:pt>
                <c:pt idx="83">
                  <c:v>138400</c:v>
                </c:pt>
                <c:pt idx="84">
                  <c:v>139700</c:v>
                </c:pt>
                <c:pt idx="85">
                  <c:v>141000</c:v>
                </c:pt>
                <c:pt idx="86">
                  <c:v>142200</c:v>
                </c:pt>
                <c:pt idx="87">
                  <c:v>143700</c:v>
                </c:pt>
                <c:pt idx="88">
                  <c:v>145100</c:v>
                </c:pt>
                <c:pt idx="89">
                  <c:v>146500</c:v>
                </c:pt>
                <c:pt idx="90">
                  <c:v>148000</c:v>
                </c:pt>
                <c:pt idx="91">
                  <c:v>149800</c:v>
                </c:pt>
                <c:pt idx="92">
                  <c:v>151500</c:v>
                </c:pt>
                <c:pt idx="93">
                  <c:v>153200</c:v>
                </c:pt>
                <c:pt idx="94">
                  <c:v>155100</c:v>
                </c:pt>
                <c:pt idx="95">
                  <c:v>157200</c:v>
                </c:pt>
                <c:pt idx="96">
                  <c:v>159400</c:v>
                </c:pt>
                <c:pt idx="97">
                  <c:v>161900</c:v>
                </c:pt>
                <c:pt idx="98">
                  <c:v>164600</c:v>
                </c:pt>
                <c:pt idx="99">
                  <c:v>167500</c:v>
                </c:pt>
                <c:pt idx="100">
                  <c:v>170800</c:v>
                </c:pt>
                <c:pt idx="101">
                  <c:v>174300</c:v>
                </c:pt>
                <c:pt idx="102">
                  <c:v>177600</c:v>
                </c:pt>
                <c:pt idx="103">
                  <c:v>180900</c:v>
                </c:pt>
                <c:pt idx="104">
                  <c:v>184400</c:v>
                </c:pt>
                <c:pt idx="105">
                  <c:v>188000</c:v>
                </c:pt>
                <c:pt idx="106">
                  <c:v>191900</c:v>
                </c:pt>
                <c:pt idx="107">
                  <c:v>196400</c:v>
                </c:pt>
                <c:pt idx="108">
                  <c:v>201400</c:v>
                </c:pt>
                <c:pt idx="109">
                  <c:v>206900</c:v>
                </c:pt>
                <c:pt idx="110">
                  <c:v>212700</c:v>
                </c:pt>
                <c:pt idx="111">
                  <c:v>218400</c:v>
                </c:pt>
                <c:pt idx="112">
                  <c:v>224200</c:v>
                </c:pt>
                <c:pt idx="113">
                  <c:v>229700</c:v>
                </c:pt>
                <c:pt idx="114">
                  <c:v>234900</c:v>
                </c:pt>
                <c:pt idx="115">
                  <c:v>239700</c:v>
                </c:pt>
                <c:pt idx="116">
                  <c:v>243700</c:v>
                </c:pt>
                <c:pt idx="117">
                  <c:v>247000</c:v>
                </c:pt>
                <c:pt idx="118">
                  <c:v>250000</c:v>
                </c:pt>
                <c:pt idx="119">
                  <c:v>252800</c:v>
                </c:pt>
                <c:pt idx="120">
                  <c:v>255000</c:v>
                </c:pt>
                <c:pt idx="121">
                  <c:v>256400</c:v>
                </c:pt>
                <c:pt idx="122">
                  <c:v>256900</c:v>
                </c:pt>
                <c:pt idx="123">
                  <c:v>256900</c:v>
                </c:pt>
                <c:pt idx="124">
                  <c:v>256700</c:v>
                </c:pt>
                <c:pt idx="125">
                  <c:v>255800</c:v>
                </c:pt>
                <c:pt idx="126">
                  <c:v>254400</c:v>
                </c:pt>
                <c:pt idx="127">
                  <c:v>252900</c:v>
                </c:pt>
                <c:pt idx="128">
                  <c:v>251200</c:v>
                </c:pt>
                <c:pt idx="129">
                  <c:v>249200</c:v>
                </c:pt>
                <c:pt idx="130">
                  <c:v>247100</c:v>
                </c:pt>
                <c:pt idx="131">
                  <c:v>244900</c:v>
                </c:pt>
                <c:pt idx="132">
                  <c:v>242400</c:v>
                </c:pt>
                <c:pt idx="133">
                  <c:v>239800</c:v>
                </c:pt>
                <c:pt idx="134">
                  <c:v>237100</c:v>
                </c:pt>
                <c:pt idx="135">
                  <c:v>234300</c:v>
                </c:pt>
                <c:pt idx="136">
                  <c:v>231200</c:v>
                </c:pt>
                <c:pt idx="137">
                  <c:v>228100</c:v>
                </c:pt>
                <c:pt idx="138">
                  <c:v>225000</c:v>
                </c:pt>
                <c:pt idx="139">
                  <c:v>222000</c:v>
                </c:pt>
                <c:pt idx="140">
                  <c:v>218600</c:v>
                </c:pt>
                <c:pt idx="141">
                  <c:v>214800</c:v>
                </c:pt>
                <c:pt idx="142">
                  <c:v>210600</c:v>
                </c:pt>
                <c:pt idx="143">
                  <c:v>206400</c:v>
                </c:pt>
                <c:pt idx="144">
                  <c:v>202000</c:v>
                </c:pt>
                <c:pt idx="145">
                  <c:v>197800</c:v>
                </c:pt>
                <c:pt idx="146">
                  <c:v>193900</c:v>
                </c:pt>
                <c:pt idx="147">
                  <c:v>189900</c:v>
                </c:pt>
                <c:pt idx="148">
                  <c:v>186000</c:v>
                </c:pt>
                <c:pt idx="149">
                  <c:v>182200</c:v>
                </c:pt>
                <c:pt idx="150">
                  <c:v>178200</c:v>
                </c:pt>
                <c:pt idx="151">
                  <c:v>173900</c:v>
                </c:pt>
                <c:pt idx="152">
                  <c:v>170700</c:v>
                </c:pt>
                <c:pt idx="153">
                  <c:v>169100</c:v>
                </c:pt>
                <c:pt idx="154">
                  <c:v>167500</c:v>
                </c:pt>
                <c:pt idx="155">
                  <c:v>164900</c:v>
                </c:pt>
                <c:pt idx="156">
                  <c:v>162000</c:v>
                </c:pt>
                <c:pt idx="157">
                  <c:v>159300</c:v>
                </c:pt>
                <c:pt idx="158">
                  <c:v>157000</c:v>
                </c:pt>
                <c:pt idx="159">
                  <c:v>154900</c:v>
                </c:pt>
                <c:pt idx="160">
                  <c:v>153000</c:v>
                </c:pt>
                <c:pt idx="161">
                  <c:v>151500</c:v>
                </c:pt>
                <c:pt idx="162">
                  <c:v>150500</c:v>
                </c:pt>
                <c:pt idx="163">
                  <c:v>149500</c:v>
                </c:pt>
                <c:pt idx="164">
                  <c:v>148500</c:v>
                </c:pt>
                <c:pt idx="165">
                  <c:v>147400</c:v>
                </c:pt>
                <c:pt idx="166">
                  <c:v>146100</c:v>
                </c:pt>
                <c:pt idx="167">
                  <c:v>144800</c:v>
                </c:pt>
                <c:pt idx="168">
                  <c:v>143800</c:v>
                </c:pt>
                <c:pt idx="169">
                  <c:v>143000</c:v>
                </c:pt>
                <c:pt idx="170">
                  <c:v>142000</c:v>
                </c:pt>
                <c:pt idx="171">
                  <c:v>140800</c:v>
                </c:pt>
                <c:pt idx="172">
                  <c:v>139600</c:v>
                </c:pt>
                <c:pt idx="173">
                  <c:v>138300</c:v>
                </c:pt>
                <c:pt idx="174">
                  <c:v>137100</c:v>
                </c:pt>
                <c:pt idx="175">
                  <c:v>136000</c:v>
                </c:pt>
                <c:pt idx="176">
                  <c:v>134700</c:v>
                </c:pt>
                <c:pt idx="177">
                  <c:v>133200</c:v>
                </c:pt>
                <c:pt idx="178">
                  <c:v>132200</c:v>
                </c:pt>
                <c:pt idx="179">
                  <c:v>131500</c:v>
                </c:pt>
                <c:pt idx="180">
                  <c:v>130500</c:v>
                </c:pt>
                <c:pt idx="181">
                  <c:v>129500</c:v>
                </c:pt>
                <c:pt idx="182">
                  <c:v>128600</c:v>
                </c:pt>
                <c:pt idx="183">
                  <c:v>127700</c:v>
                </c:pt>
                <c:pt idx="184">
                  <c:v>126900</c:v>
                </c:pt>
                <c:pt idx="185">
                  <c:v>126400</c:v>
                </c:pt>
                <c:pt idx="186">
                  <c:v>126100</c:v>
                </c:pt>
                <c:pt idx="187">
                  <c:v>126100</c:v>
                </c:pt>
                <c:pt idx="188">
                  <c:v>126100</c:v>
                </c:pt>
                <c:pt idx="189">
                  <c:v>126200</c:v>
                </c:pt>
                <c:pt idx="190">
                  <c:v>126500</c:v>
                </c:pt>
                <c:pt idx="191">
                  <c:v>127000</c:v>
                </c:pt>
                <c:pt idx="192">
                  <c:v>127800</c:v>
                </c:pt>
                <c:pt idx="193">
                  <c:v>128400</c:v>
                </c:pt>
                <c:pt idx="194">
                  <c:v>129200</c:v>
                </c:pt>
                <c:pt idx="195">
                  <c:v>130100</c:v>
                </c:pt>
                <c:pt idx="196">
                  <c:v>131100</c:v>
                </c:pt>
                <c:pt idx="197">
                  <c:v>132100</c:v>
                </c:pt>
                <c:pt idx="198">
                  <c:v>133000</c:v>
                </c:pt>
                <c:pt idx="199">
                  <c:v>133800</c:v>
                </c:pt>
                <c:pt idx="200">
                  <c:v>134600</c:v>
                </c:pt>
                <c:pt idx="201">
                  <c:v>135600</c:v>
                </c:pt>
                <c:pt idx="202">
                  <c:v>136700</c:v>
                </c:pt>
                <c:pt idx="203">
                  <c:v>138000</c:v>
                </c:pt>
                <c:pt idx="204">
                  <c:v>139300</c:v>
                </c:pt>
                <c:pt idx="205">
                  <c:v>140500</c:v>
                </c:pt>
                <c:pt idx="206">
                  <c:v>142100</c:v>
                </c:pt>
                <c:pt idx="207">
                  <c:v>143900</c:v>
                </c:pt>
                <c:pt idx="208">
                  <c:v>145500</c:v>
                </c:pt>
                <c:pt idx="209">
                  <c:v>147200</c:v>
                </c:pt>
                <c:pt idx="210">
                  <c:v>149300</c:v>
                </c:pt>
                <c:pt idx="211">
                  <c:v>151400</c:v>
                </c:pt>
                <c:pt idx="212">
                  <c:v>153300</c:v>
                </c:pt>
                <c:pt idx="213">
                  <c:v>154600</c:v>
                </c:pt>
                <c:pt idx="214">
                  <c:v>155500</c:v>
                </c:pt>
                <c:pt idx="215">
                  <c:v>156900</c:v>
                </c:pt>
                <c:pt idx="216">
                  <c:v>159100</c:v>
                </c:pt>
                <c:pt idx="217">
                  <c:v>160900</c:v>
                </c:pt>
                <c:pt idx="218">
                  <c:v>162000</c:v>
                </c:pt>
                <c:pt idx="219">
                  <c:v>163200</c:v>
                </c:pt>
                <c:pt idx="220">
                  <c:v>164400</c:v>
                </c:pt>
                <c:pt idx="221">
                  <c:v>165200</c:v>
                </c:pt>
                <c:pt idx="222">
                  <c:v>165700</c:v>
                </c:pt>
                <c:pt idx="223">
                  <c:v>166500</c:v>
                </c:pt>
                <c:pt idx="224">
                  <c:v>167300</c:v>
                </c:pt>
                <c:pt idx="225">
                  <c:v>168200</c:v>
                </c:pt>
                <c:pt idx="226">
                  <c:v>169400</c:v>
                </c:pt>
                <c:pt idx="227">
                  <c:v>170500</c:v>
                </c:pt>
                <c:pt idx="228">
                  <c:v>171500</c:v>
                </c:pt>
                <c:pt idx="229">
                  <c:v>172900</c:v>
                </c:pt>
                <c:pt idx="230">
                  <c:v>174300</c:v>
                </c:pt>
                <c:pt idx="231">
                  <c:v>175700</c:v>
                </c:pt>
                <c:pt idx="232">
                  <c:v>177300</c:v>
                </c:pt>
                <c:pt idx="233">
                  <c:v>178600</c:v>
                </c:pt>
                <c:pt idx="234">
                  <c:v>179700</c:v>
                </c:pt>
                <c:pt idx="235">
                  <c:v>180900</c:v>
                </c:pt>
                <c:pt idx="236">
                  <c:v>182400</c:v>
                </c:pt>
                <c:pt idx="237">
                  <c:v>183800</c:v>
                </c:pt>
                <c:pt idx="238">
                  <c:v>185100</c:v>
                </c:pt>
                <c:pt idx="239">
                  <c:v>186100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DataSet!$A$6</c:f>
              <c:strCache>
                <c:ptCount val="1"/>
                <c:pt idx="0">
                  <c:v>Illinois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DataSet!$B$6:$IG$6</c:f>
              <c:numCache>
                <c:formatCode>General</c:formatCode>
                <c:ptCount val="240"/>
                <c:pt idx="0">
                  <c:v>113900</c:v>
                </c:pt>
                <c:pt idx="1">
                  <c:v>114300</c:v>
                </c:pt>
                <c:pt idx="2">
                  <c:v>114300</c:v>
                </c:pt>
                <c:pt idx="3">
                  <c:v>113600</c:v>
                </c:pt>
                <c:pt idx="4">
                  <c:v>112800</c:v>
                </c:pt>
                <c:pt idx="5">
                  <c:v>112400</c:v>
                </c:pt>
                <c:pt idx="6">
                  <c:v>112500</c:v>
                </c:pt>
                <c:pt idx="7">
                  <c:v>112600</c:v>
                </c:pt>
                <c:pt idx="8">
                  <c:v>113300</c:v>
                </c:pt>
                <c:pt idx="9">
                  <c:v>114300</c:v>
                </c:pt>
                <c:pt idx="10">
                  <c:v>114900</c:v>
                </c:pt>
                <c:pt idx="11">
                  <c:v>114800</c:v>
                </c:pt>
                <c:pt idx="12">
                  <c:v>114700</c:v>
                </c:pt>
                <c:pt idx="13">
                  <c:v>114700</c:v>
                </c:pt>
                <c:pt idx="14">
                  <c:v>114900</c:v>
                </c:pt>
                <c:pt idx="15">
                  <c:v>115300</c:v>
                </c:pt>
                <c:pt idx="16">
                  <c:v>115600</c:v>
                </c:pt>
                <c:pt idx="17">
                  <c:v>115900</c:v>
                </c:pt>
                <c:pt idx="18">
                  <c:v>116300</c:v>
                </c:pt>
                <c:pt idx="19">
                  <c:v>116700</c:v>
                </c:pt>
                <c:pt idx="20">
                  <c:v>117000</c:v>
                </c:pt>
                <c:pt idx="21">
                  <c:v>117300</c:v>
                </c:pt>
                <c:pt idx="22">
                  <c:v>117600</c:v>
                </c:pt>
                <c:pt idx="23">
                  <c:v>117800</c:v>
                </c:pt>
                <c:pt idx="24">
                  <c:v>117900</c:v>
                </c:pt>
                <c:pt idx="25">
                  <c:v>118200</c:v>
                </c:pt>
                <c:pt idx="26">
                  <c:v>118600</c:v>
                </c:pt>
                <c:pt idx="27">
                  <c:v>118900</c:v>
                </c:pt>
                <c:pt idx="28">
                  <c:v>119300</c:v>
                </c:pt>
                <c:pt idx="29">
                  <c:v>119800</c:v>
                </c:pt>
                <c:pt idx="30">
                  <c:v>120400</c:v>
                </c:pt>
                <c:pt idx="31">
                  <c:v>120800</c:v>
                </c:pt>
                <c:pt idx="32">
                  <c:v>121100</c:v>
                </c:pt>
                <c:pt idx="33">
                  <c:v>121400</c:v>
                </c:pt>
                <c:pt idx="34">
                  <c:v>122100</c:v>
                </c:pt>
                <c:pt idx="35">
                  <c:v>122800</c:v>
                </c:pt>
                <c:pt idx="36">
                  <c:v>123200</c:v>
                </c:pt>
                <c:pt idx="37">
                  <c:v>123800</c:v>
                </c:pt>
                <c:pt idx="38">
                  <c:v>124400</c:v>
                </c:pt>
                <c:pt idx="39">
                  <c:v>125100</c:v>
                </c:pt>
                <c:pt idx="40">
                  <c:v>125600</c:v>
                </c:pt>
                <c:pt idx="41">
                  <c:v>126200</c:v>
                </c:pt>
                <c:pt idx="42">
                  <c:v>127100</c:v>
                </c:pt>
                <c:pt idx="43">
                  <c:v>128000</c:v>
                </c:pt>
                <c:pt idx="44">
                  <c:v>128600</c:v>
                </c:pt>
                <c:pt idx="45">
                  <c:v>129200</c:v>
                </c:pt>
                <c:pt idx="46">
                  <c:v>130000</c:v>
                </c:pt>
                <c:pt idx="47">
                  <c:v>130800</c:v>
                </c:pt>
                <c:pt idx="48">
                  <c:v>131500</c:v>
                </c:pt>
                <c:pt idx="49">
                  <c:v>132100</c:v>
                </c:pt>
                <c:pt idx="50">
                  <c:v>132900</c:v>
                </c:pt>
                <c:pt idx="51">
                  <c:v>133600</c:v>
                </c:pt>
                <c:pt idx="52">
                  <c:v>134000</c:v>
                </c:pt>
                <c:pt idx="53">
                  <c:v>134500</c:v>
                </c:pt>
                <c:pt idx="54">
                  <c:v>135300</c:v>
                </c:pt>
                <c:pt idx="55">
                  <c:v>136100</c:v>
                </c:pt>
                <c:pt idx="56">
                  <c:v>137100</c:v>
                </c:pt>
                <c:pt idx="57">
                  <c:v>138100</c:v>
                </c:pt>
                <c:pt idx="58">
                  <c:v>138900</c:v>
                </c:pt>
                <c:pt idx="59">
                  <c:v>139600</c:v>
                </c:pt>
                <c:pt idx="60">
                  <c:v>140400</c:v>
                </c:pt>
                <c:pt idx="61">
                  <c:v>141300</c:v>
                </c:pt>
                <c:pt idx="62">
                  <c:v>142100</c:v>
                </c:pt>
                <c:pt idx="63">
                  <c:v>143200</c:v>
                </c:pt>
                <c:pt idx="64">
                  <c:v>144300</c:v>
                </c:pt>
                <c:pt idx="65">
                  <c:v>145400</c:v>
                </c:pt>
                <c:pt idx="66">
                  <c:v>146500</c:v>
                </c:pt>
                <c:pt idx="67">
                  <c:v>147400</c:v>
                </c:pt>
                <c:pt idx="68">
                  <c:v>148200</c:v>
                </c:pt>
                <c:pt idx="69">
                  <c:v>148900</c:v>
                </c:pt>
                <c:pt idx="70">
                  <c:v>149700</c:v>
                </c:pt>
                <c:pt idx="71">
                  <c:v>150500</c:v>
                </c:pt>
                <c:pt idx="72">
                  <c:v>151500</c:v>
                </c:pt>
                <c:pt idx="73">
                  <c:v>152100</c:v>
                </c:pt>
                <c:pt idx="74">
                  <c:v>152800</c:v>
                </c:pt>
                <c:pt idx="75">
                  <c:v>153600</c:v>
                </c:pt>
                <c:pt idx="76">
                  <c:v>154000</c:v>
                </c:pt>
                <c:pt idx="77">
                  <c:v>154600</c:v>
                </c:pt>
                <c:pt idx="78">
                  <c:v>155700</c:v>
                </c:pt>
                <c:pt idx="79">
                  <c:v>156700</c:v>
                </c:pt>
                <c:pt idx="80">
                  <c:v>157500</c:v>
                </c:pt>
                <c:pt idx="81">
                  <c:v>158100</c:v>
                </c:pt>
                <c:pt idx="82">
                  <c:v>159100</c:v>
                </c:pt>
                <c:pt idx="83">
                  <c:v>160600</c:v>
                </c:pt>
                <c:pt idx="84">
                  <c:v>161900</c:v>
                </c:pt>
                <c:pt idx="85">
                  <c:v>163200</c:v>
                </c:pt>
                <c:pt idx="86">
                  <c:v>164700</c:v>
                </c:pt>
                <c:pt idx="87">
                  <c:v>165900</c:v>
                </c:pt>
                <c:pt idx="88">
                  <c:v>166700</c:v>
                </c:pt>
                <c:pt idx="89">
                  <c:v>167200</c:v>
                </c:pt>
                <c:pt idx="90">
                  <c:v>167800</c:v>
                </c:pt>
                <c:pt idx="91">
                  <c:v>168500</c:v>
                </c:pt>
                <c:pt idx="92">
                  <c:v>169300</c:v>
                </c:pt>
                <c:pt idx="93">
                  <c:v>170300</c:v>
                </c:pt>
                <c:pt idx="94">
                  <c:v>171300</c:v>
                </c:pt>
                <c:pt idx="95">
                  <c:v>172100</c:v>
                </c:pt>
                <c:pt idx="96">
                  <c:v>173000</c:v>
                </c:pt>
                <c:pt idx="97">
                  <c:v>173700</c:v>
                </c:pt>
                <c:pt idx="98">
                  <c:v>174100</c:v>
                </c:pt>
                <c:pt idx="99">
                  <c:v>175600</c:v>
                </c:pt>
                <c:pt idx="100">
                  <c:v>177900</c:v>
                </c:pt>
                <c:pt idx="101">
                  <c:v>179400</c:v>
                </c:pt>
                <c:pt idx="102">
                  <c:v>179300</c:v>
                </c:pt>
                <c:pt idx="103">
                  <c:v>179700</c:v>
                </c:pt>
                <c:pt idx="104">
                  <c:v>180900</c:v>
                </c:pt>
                <c:pt idx="105">
                  <c:v>182200</c:v>
                </c:pt>
                <c:pt idx="106">
                  <c:v>183500</c:v>
                </c:pt>
                <c:pt idx="107">
                  <c:v>184600</c:v>
                </c:pt>
                <c:pt idx="108">
                  <c:v>185800</c:v>
                </c:pt>
                <c:pt idx="109">
                  <c:v>187000</c:v>
                </c:pt>
                <c:pt idx="110">
                  <c:v>188100</c:v>
                </c:pt>
                <c:pt idx="111">
                  <c:v>189000</c:v>
                </c:pt>
                <c:pt idx="112">
                  <c:v>189700</c:v>
                </c:pt>
                <c:pt idx="113">
                  <c:v>190500</c:v>
                </c:pt>
                <c:pt idx="114">
                  <c:v>192000</c:v>
                </c:pt>
                <c:pt idx="115">
                  <c:v>193500</c:v>
                </c:pt>
                <c:pt idx="116">
                  <c:v>194300</c:v>
                </c:pt>
                <c:pt idx="117">
                  <c:v>195300</c:v>
                </c:pt>
                <c:pt idx="118">
                  <c:v>196200</c:v>
                </c:pt>
                <c:pt idx="119">
                  <c:v>196700</c:v>
                </c:pt>
                <c:pt idx="120">
                  <c:v>197400</c:v>
                </c:pt>
                <c:pt idx="121">
                  <c:v>198100</c:v>
                </c:pt>
                <c:pt idx="122">
                  <c:v>198700</c:v>
                </c:pt>
                <c:pt idx="123">
                  <c:v>198900</c:v>
                </c:pt>
                <c:pt idx="124">
                  <c:v>200200</c:v>
                </c:pt>
                <c:pt idx="125">
                  <c:v>201500</c:v>
                </c:pt>
                <c:pt idx="126">
                  <c:v>201700</c:v>
                </c:pt>
                <c:pt idx="127">
                  <c:v>201300</c:v>
                </c:pt>
                <c:pt idx="128">
                  <c:v>201600</c:v>
                </c:pt>
                <c:pt idx="129">
                  <c:v>201800</c:v>
                </c:pt>
                <c:pt idx="130">
                  <c:v>202000</c:v>
                </c:pt>
                <c:pt idx="131">
                  <c:v>202200</c:v>
                </c:pt>
                <c:pt idx="132">
                  <c:v>202000</c:v>
                </c:pt>
                <c:pt idx="133">
                  <c:v>202100</c:v>
                </c:pt>
                <c:pt idx="134">
                  <c:v>202100</c:v>
                </c:pt>
                <c:pt idx="135">
                  <c:v>201600</c:v>
                </c:pt>
                <c:pt idx="136">
                  <c:v>200700</c:v>
                </c:pt>
                <c:pt idx="137">
                  <c:v>200100</c:v>
                </c:pt>
                <c:pt idx="138">
                  <c:v>199900</c:v>
                </c:pt>
                <c:pt idx="139">
                  <c:v>199700</c:v>
                </c:pt>
                <c:pt idx="140">
                  <c:v>199100</c:v>
                </c:pt>
                <c:pt idx="141">
                  <c:v>198600</c:v>
                </c:pt>
                <c:pt idx="142">
                  <c:v>197800</c:v>
                </c:pt>
                <c:pt idx="143">
                  <c:v>196600</c:v>
                </c:pt>
                <c:pt idx="144">
                  <c:v>195600</c:v>
                </c:pt>
                <c:pt idx="145">
                  <c:v>194700</c:v>
                </c:pt>
                <c:pt idx="146">
                  <c:v>193600</c:v>
                </c:pt>
                <c:pt idx="147">
                  <c:v>192600</c:v>
                </c:pt>
                <c:pt idx="148">
                  <c:v>191700</c:v>
                </c:pt>
                <c:pt idx="149">
                  <c:v>190600</c:v>
                </c:pt>
                <c:pt idx="150">
                  <c:v>189600</c:v>
                </c:pt>
                <c:pt idx="151">
                  <c:v>188400</c:v>
                </c:pt>
                <c:pt idx="152">
                  <c:v>186900</c:v>
                </c:pt>
                <c:pt idx="153">
                  <c:v>185300</c:v>
                </c:pt>
                <c:pt idx="154">
                  <c:v>183700</c:v>
                </c:pt>
                <c:pt idx="155">
                  <c:v>182300</c:v>
                </c:pt>
                <c:pt idx="156">
                  <c:v>181000</c:v>
                </c:pt>
                <c:pt idx="157">
                  <c:v>179700</c:v>
                </c:pt>
                <c:pt idx="158">
                  <c:v>178400</c:v>
                </c:pt>
                <c:pt idx="159">
                  <c:v>177300</c:v>
                </c:pt>
                <c:pt idx="160">
                  <c:v>175900</c:v>
                </c:pt>
                <c:pt idx="161">
                  <c:v>174900</c:v>
                </c:pt>
                <c:pt idx="162">
                  <c:v>174300</c:v>
                </c:pt>
                <c:pt idx="163">
                  <c:v>173900</c:v>
                </c:pt>
                <c:pt idx="164">
                  <c:v>173200</c:v>
                </c:pt>
                <c:pt idx="165">
                  <c:v>172400</c:v>
                </c:pt>
                <c:pt idx="166">
                  <c:v>171600</c:v>
                </c:pt>
                <c:pt idx="167">
                  <c:v>170600</c:v>
                </c:pt>
                <c:pt idx="168">
                  <c:v>169500</c:v>
                </c:pt>
                <c:pt idx="169">
                  <c:v>168500</c:v>
                </c:pt>
                <c:pt idx="170">
                  <c:v>167500</c:v>
                </c:pt>
                <c:pt idx="171">
                  <c:v>166300</c:v>
                </c:pt>
                <c:pt idx="172">
                  <c:v>164900</c:v>
                </c:pt>
                <c:pt idx="173">
                  <c:v>163400</c:v>
                </c:pt>
                <c:pt idx="174">
                  <c:v>161800</c:v>
                </c:pt>
                <c:pt idx="175">
                  <c:v>160300</c:v>
                </c:pt>
                <c:pt idx="176">
                  <c:v>159000</c:v>
                </c:pt>
                <c:pt idx="177">
                  <c:v>157800</c:v>
                </c:pt>
                <c:pt idx="178">
                  <c:v>156800</c:v>
                </c:pt>
                <c:pt idx="179">
                  <c:v>155900</c:v>
                </c:pt>
                <c:pt idx="180">
                  <c:v>154700</c:v>
                </c:pt>
                <c:pt idx="181">
                  <c:v>153200</c:v>
                </c:pt>
                <c:pt idx="182">
                  <c:v>151500</c:v>
                </c:pt>
                <c:pt idx="183">
                  <c:v>150000</c:v>
                </c:pt>
                <c:pt idx="184">
                  <c:v>148700</c:v>
                </c:pt>
                <c:pt idx="185">
                  <c:v>147400</c:v>
                </c:pt>
                <c:pt idx="186">
                  <c:v>146100</c:v>
                </c:pt>
                <c:pt idx="187">
                  <c:v>145200</c:v>
                </c:pt>
                <c:pt idx="188">
                  <c:v>144300</c:v>
                </c:pt>
                <c:pt idx="189">
                  <c:v>143400</c:v>
                </c:pt>
                <c:pt idx="190">
                  <c:v>142600</c:v>
                </c:pt>
                <c:pt idx="191">
                  <c:v>142000</c:v>
                </c:pt>
                <c:pt idx="192">
                  <c:v>141600</c:v>
                </c:pt>
                <c:pt idx="193">
                  <c:v>141500</c:v>
                </c:pt>
                <c:pt idx="194">
                  <c:v>141500</c:v>
                </c:pt>
                <c:pt idx="195">
                  <c:v>141400</c:v>
                </c:pt>
                <c:pt idx="196">
                  <c:v>141200</c:v>
                </c:pt>
                <c:pt idx="197">
                  <c:v>140900</c:v>
                </c:pt>
                <c:pt idx="198">
                  <c:v>140600</c:v>
                </c:pt>
                <c:pt idx="199">
                  <c:v>140600</c:v>
                </c:pt>
                <c:pt idx="200">
                  <c:v>140700</c:v>
                </c:pt>
                <c:pt idx="201">
                  <c:v>141000</c:v>
                </c:pt>
                <c:pt idx="202">
                  <c:v>141300</c:v>
                </c:pt>
                <c:pt idx="203">
                  <c:v>141600</c:v>
                </c:pt>
                <c:pt idx="204">
                  <c:v>141900</c:v>
                </c:pt>
                <c:pt idx="205">
                  <c:v>142500</c:v>
                </c:pt>
                <c:pt idx="206">
                  <c:v>143800</c:v>
                </c:pt>
                <c:pt idx="207">
                  <c:v>145400</c:v>
                </c:pt>
                <c:pt idx="208">
                  <c:v>146700</c:v>
                </c:pt>
                <c:pt idx="209">
                  <c:v>147700</c:v>
                </c:pt>
                <c:pt idx="210">
                  <c:v>148900</c:v>
                </c:pt>
                <c:pt idx="211">
                  <c:v>150400</c:v>
                </c:pt>
                <c:pt idx="212">
                  <c:v>151400</c:v>
                </c:pt>
                <c:pt idx="213">
                  <c:v>152300</c:v>
                </c:pt>
                <c:pt idx="214">
                  <c:v>153100</c:v>
                </c:pt>
                <c:pt idx="215">
                  <c:v>153700</c:v>
                </c:pt>
                <c:pt idx="216">
                  <c:v>154300</c:v>
                </c:pt>
                <c:pt idx="217">
                  <c:v>154600</c:v>
                </c:pt>
                <c:pt idx="218">
                  <c:v>154500</c:v>
                </c:pt>
                <c:pt idx="219">
                  <c:v>154400</c:v>
                </c:pt>
                <c:pt idx="220">
                  <c:v>154800</c:v>
                </c:pt>
                <c:pt idx="221">
                  <c:v>155400</c:v>
                </c:pt>
                <c:pt idx="222">
                  <c:v>155800</c:v>
                </c:pt>
                <c:pt idx="223">
                  <c:v>155700</c:v>
                </c:pt>
                <c:pt idx="224">
                  <c:v>155200</c:v>
                </c:pt>
                <c:pt idx="225">
                  <c:v>154900</c:v>
                </c:pt>
                <c:pt idx="226">
                  <c:v>154900</c:v>
                </c:pt>
                <c:pt idx="227">
                  <c:v>155000</c:v>
                </c:pt>
                <c:pt idx="228">
                  <c:v>155000</c:v>
                </c:pt>
                <c:pt idx="229">
                  <c:v>155300</c:v>
                </c:pt>
                <c:pt idx="230">
                  <c:v>155800</c:v>
                </c:pt>
                <c:pt idx="231">
                  <c:v>156400</c:v>
                </c:pt>
                <c:pt idx="232">
                  <c:v>156700</c:v>
                </c:pt>
                <c:pt idx="233">
                  <c:v>156800</c:v>
                </c:pt>
                <c:pt idx="234">
                  <c:v>157000</c:v>
                </c:pt>
                <c:pt idx="235">
                  <c:v>157400</c:v>
                </c:pt>
                <c:pt idx="236">
                  <c:v>157800</c:v>
                </c:pt>
                <c:pt idx="237">
                  <c:v>158100</c:v>
                </c:pt>
                <c:pt idx="238">
                  <c:v>158300</c:v>
                </c:pt>
                <c:pt idx="239">
                  <c:v>158400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DataSet!$A$7</c:f>
              <c:strCache>
                <c:ptCount val="1"/>
                <c:pt idx="0">
                  <c:v>Pennsylvania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DataSet!$B$7:$IG$7</c:f>
              <c:numCache>
                <c:formatCode>General</c:formatCode>
                <c:ptCount val="240"/>
                <c:pt idx="0">
                  <c:v>84200</c:v>
                </c:pt>
                <c:pt idx="1">
                  <c:v>84500</c:v>
                </c:pt>
                <c:pt idx="2">
                  <c:v>84700</c:v>
                </c:pt>
                <c:pt idx="3">
                  <c:v>84500</c:v>
                </c:pt>
                <c:pt idx="4">
                  <c:v>84600</c:v>
                </c:pt>
                <c:pt idx="5">
                  <c:v>84900</c:v>
                </c:pt>
                <c:pt idx="6">
                  <c:v>84800</c:v>
                </c:pt>
                <c:pt idx="7">
                  <c:v>84500</c:v>
                </c:pt>
                <c:pt idx="8">
                  <c:v>84600</c:v>
                </c:pt>
                <c:pt idx="9">
                  <c:v>84800</c:v>
                </c:pt>
                <c:pt idx="10">
                  <c:v>84900</c:v>
                </c:pt>
                <c:pt idx="11">
                  <c:v>85100</c:v>
                </c:pt>
                <c:pt idx="12">
                  <c:v>85200</c:v>
                </c:pt>
                <c:pt idx="13">
                  <c:v>85000</c:v>
                </c:pt>
                <c:pt idx="14">
                  <c:v>85000</c:v>
                </c:pt>
                <c:pt idx="15">
                  <c:v>85200</c:v>
                </c:pt>
                <c:pt idx="16">
                  <c:v>85200</c:v>
                </c:pt>
                <c:pt idx="17">
                  <c:v>85300</c:v>
                </c:pt>
                <c:pt idx="18">
                  <c:v>85400</c:v>
                </c:pt>
                <c:pt idx="19">
                  <c:v>85700</c:v>
                </c:pt>
                <c:pt idx="20">
                  <c:v>85900</c:v>
                </c:pt>
                <c:pt idx="21">
                  <c:v>86200</c:v>
                </c:pt>
                <c:pt idx="22">
                  <c:v>86500</c:v>
                </c:pt>
                <c:pt idx="23">
                  <c:v>86900</c:v>
                </c:pt>
                <c:pt idx="24">
                  <c:v>87300</c:v>
                </c:pt>
                <c:pt idx="25">
                  <c:v>87400</c:v>
                </c:pt>
                <c:pt idx="26">
                  <c:v>87500</c:v>
                </c:pt>
                <c:pt idx="27">
                  <c:v>87700</c:v>
                </c:pt>
                <c:pt idx="28">
                  <c:v>87900</c:v>
                </c:pt>
                <c:pt idx="29">
                  <c:v>87800</c:v>
                </c:pt>
                <c:pt idx="30">
                  <c:v>88200</c:v>
                </c:pt>
                <c:pt idx="31">
                  <c:v>88700</c:v>
                </c:pt>
                <c:pt idx="32">
                  <c:v>89100</c:v>
                </c:pt>
                <c:pt idx="33">
                  <c:v>89400</c:v>
                </c:pt>
                <c:pt idx="34">
                  <c:v>89800</c:v>
                </c:pt>
                <c:pt idx="35">
                  <c:v>90200</c:v>
                </c:pt>
                <c:pt idx="36">
                  <c:v>90400</c:v>
                </c:pt>
                <c:pt idx="37">
                  <c:v>90300</c:v>
                </c:pt>
                <c:pt idx="38">
                  <c:v>90400</c:v>
                </c:pt>
                <c:pt idx="39">
                  <c:v>90600</c:v>
                </c:pt>
                <c:pt idx="40">
                  <c:v>90700</c:v>
                </c:pt>
                <c:pt idx="41">
                  <c:v>90800</c:v>
                </c:pt>
                <c:pt idx="42">
                  <c:v>91000</c:v>
                </c:pt>
                <c:pt idx="43">
                  <c:v>91300</c:v>
                </c:pt>
                <c:pt idx="44">
                  <c:v>91500</c:v>
                </c:pt>
                <c:pt idx="45">
                  <c:v>91700</c:v>
                </c:pt>
                <c:pt idx="46">
                  <c:v>92200</c:v>
                </c:pt>
                <c:pt idx="47">
                  <c:v>92600</c:v>
                </c:pt>
                <c:pt idx="48">
                  <c:v>92900</c:v>
                </c:pt>
                <c:pt idx="49">
                  <c:v>93200</c:v>
                </c:pt>
                <c:pt idx="50">
                  <c:v>93600</c:v>
                </c:pt>
                <c:pt idx="51">
                  <c:v>94100</c:v>
                </c:pt>
                <c:pt idx="52">
                  <c:v>94300</c:v>
                </c:pt>
                <c:pt idx="53">
                  <c:v>94500</c:v>
                </c:pt>
                <c:pt idx="54">
                  <c:v>94800</c:v>
                </c:pt>
                <c:pt idx="55">
                  <c:v>95200</c:v>
                </c:pt>
                <c:pt idx="56">
                  <c:v>95500</c:v>
                </c:pt>
                <c:pt idx="57">
                  <c:v>95700</c:v>
                </c:pt>
                <c:pt idx="58">
                  <c:v>96100</c:v>
                </c:pt>
                <c:pt idx="59">
                  <c:v>96500</c:v>
                </c:pt>
                <c:pt idx="60">
                  <c:v>97300</c:v>
                </c:pt>
                <c:pt idx="61">
                  <c:v>98100</c:v>
                </c:pt>
                <c:pt idx="62">
                  <c:v>98400</c:v>
                </c:pt>
                <c:pt idx="63">
                  <c:v>98700</c:v>
                </c:pt>
                <c:pt idx="64">
                  <c:v>99300</c:v>
                </c:pt>
                <c:pt idx="65">
                  <c:v>99900</c:v>
                </c:pt>
                <c:pt idx="66">
                  <c:v>100300</c:v>
                </c:pt>
                <c:pt idx="67">
                  <c:v>100800</c:v>
                </c:pt>
                <c:pt idx="68">
                  <c:v>101400</c:v>
                </c:pt>
                <c:pt idx="69">
                  <c:v>102100</c:v>
                </c:pt>
                <c:pt idx="70">
                  <c:v>102700</c:v>
                </c:pt>
                <c:pt idx="71">
                  <c:v>103200</c:v>
                </c:pt>
                <c:pt idx="72">
                  <c:v>103600</c:v>
                </c:pt>
                <c:pt idx="73">
                  <c:v>104100</c:v>
                </c:pt>
                <c:pt idx="74">
                  <c:v>104700</c:v>
                </c:pt>
                <c:pt idx="75">
                  <c:v>105500</c:v>
                </c:pt>
                <c:pt idx="76">
                  <c:v>106100</c:v>
                </c:pt>
                <c:pt idx="77">
                  <c:v>106900</c:v>
                </c:pt>
                <c:pt idx="78">
                  <c:v>107500</c:v>
                </c:pt>
                <c:pt idx="79">
                  <c:v>108300</c:v>
                </c:pt>
                <c:pt idx="80">
                  <c:v>109100</c:v>
                </c:pt>
                <c:pt idx="81">
                  <c:v>109900</c:v>
                </c:pt>
                <c:pt idx="82">
                  <c:v>110800</c:v>
                </c:pt>
                <c:pt idx="83">
                  <c:v>111600</c:v>
                </c:pt>
                <c:pt idx="84">
                  <c:v>112300</c:v>
                </c:pt>
                <c:pt idx="85">
                  <c:v>113100</c:v>
                </c:pt>
                <c:pt idx="86">
                  <c:v>114000</c:v>
                </c:pt>
                <c:pt idx="87">
                  <c:v>114800</c:v>
                </c:pt>
                <c:pt idx="88">
                  <c:v>115700</c:v>
                </c:pt>
                <c:pt idx="89">
                  <c:v>116800</c:v>
                </c:pt>
                <c:pt idx="90">
                  <c:v>117900</c:v>
                </c:pt>
                <c:pt idx="91">
                  <c:v>118800</c:v>
                </c:pt>
                <c:pt idx="92">
                  <c:v>119800</c:v>
                </c:pt>
                <c:pt idx="93">
                  <c:v>120800</c:v>
                </c:pt>
                <c:pt idx="94">
                  <c:v>121600</c:v>
                </c:pt>
                <c:pt idx="95">
                  <c:v>122200</c:v>
                </c:pt>
                <c:pt idx="96">
                  <c:v>123000</c:v>
                </c:pt>
                <c:pt idx="97">
                  <c:v>123700</c:v>
                </c:pt>
                <c:pt idx="98">
                  <c:v>124700</c:v>
                </c:pt>
                <c:pt idx="99">
                  <c:v>125700</c:v>
                </c:pt>
                <c:pt idx="100">
                  <c:v>126700</c:v>
                </c:pt>
                <c:pt idx="101">
                  <c:v>127500</c:v>
                </c:pt>
                <c:pt idx="102">
                  <c:v>128600</c:v>
                </c:pt>
                <c:pt idx="103">
                  <c:v>129500</c:v>
                </c:pt>
                <c:pt idx="104">
                  <c:v>130300</c:v>
                </c:pt>
                <c:pt idx="105">
                  <c:v>131300</c:v>
                </c:pt>
                <c:pt idx="106">
                  <c:v>132500</c:v>
                </c:pt>
                <c:pt idx="107">
                  <c:v>133700</c:v>
                </c:pt>
                <c:pt idx="108">
                  <c:v>134800</c:v>
                </c:pt>
                <c:pt idx="109">
                  <c:v>136100</c:v>
                </c:pt>
                <c:pt idx="110">
                  <c:v>137300</c:v>
                </c:pt>
                <c:pt idx="111">
                  <c:v>138500</c:v>
                </c:pt>
                <c:pt idx="112">
                  <c:v>139800</c:v>
                </c:pt>
                <c:pt idx="113">
                  <c:v>141000</c:v>
                </c:pt>
                <c:pt idx="114">
                  <c:v>142000</c:v>
                </c:pt>
                <c:pt idx="115">
                  <c:v>143100</c:v>
                </c:pt>
                <c:pt idx="116">
                  <c:v>144300</c:v>
                </c:pt>
                <c:pt idx="117">
                  <c:v>145100</c:v>
                </c:pt>
                <c:pt idx="118">
                  <c:v>145600</c:v>
                </c:pt>
                <c:pt idx="119">
                  <c:v>146200</c:v>
                </c:pt>
                <c:pt idx="120">
                  <c:v>147100</c:v>
                </c:pt>
                <c:pt idx="121">
                  <c:v>147900</c:v>
                </c:pt>
                <c:pt idx="122">
                  <c:v>148500</c:v>
                </c:pt>
                <c:pt idx="123">
                  <c:v>149300</c:v>
                </c:pt>
                <c:pt idx="124">
                  <c:v>150100</c:v>
                </c:pt>
                <c:pt idx="125">
                  <c:v>150600</c:v>
                </c:pt>
                <c:pt idx="126">
                  <c:v>151100</c:v>
                </c:pt>
                <c:pt idx="127">
                  <c:v>151700</c:v>
                </c:pt>
                <c:pt idx="128">
                  <c:v>152000</c:v>
                </c:pt>
                <c:pt idx="129">
                  <c:v>151900</c:v>
                </c:pt>
                <c:pt idx="130">
                  <c:v>152100</c:v>
                </c:pt>
                <c:pt idx="131">
                  <c:v>152600</c:v>
                </c:pt>
                <c:pt idx="132">
                  <c:v>153200</c:v>
                </c:pt>
                <c:pt idx="133">
                  <c:v>153700</c:v>
                </c:pt>
                <c:pt idx="134">
                  <c:v>154000</c:v>
                </c:pt>
                <c:pt idx="135">
                  <c:v>154200</c:v>
                </c:pt>
                <c:pt idx="136">
                  <c:v>154500</c:v>
                </c:pt>
                <c:pt idx="137">
                  <c:v>154700</c:v>
                </c:pt>
                <c:pt idx="138">
                  <c:v>154700</c:v>
                </c:pt>
                <c:pt idx="139">
                  <c:v>154500</c:v>
                </c:pt>
                <c:pt idx="140">
                  <c:v>154200</c:v>
                </c:pt>
                <c:pt idx="141">
                  <c:v>153900</c:v>
                </c:pt>
                <c:pt idx="142">
                  <c:v>153600</c:v>
                </c:pt>
                <c:pt idx="143">
                  <c:v>153400</c:v>
                </c:pt>
                <c:pt idx="144">
                  <c:v>153200</c:v>
                </c:pt>
                <c:pt idx="145">
                  <c:v>153000</c:v>
                </c:pt>
                <c:pt idx="146">
                  <c:v>153000</c:v>
                </c:pt>
                <c:pt idx="147">
                  <c:v>153000</c:v>
                </c:pt>
                <c:pt idx="148">
                  <c:v>152900</c:v>
                </c:pt>
                <c:pt idx="149">
                  <c:v>152800</c:v>
                </c:pt>
                <c:pt idx="150">
                  <c:v>152500</c:v>
                </c:pt>
                <c:pt idx="151">
                  <c:v>152200</c:v>
                </c:pt>
                <c:pt idx="152">
                  <c:v>152600</c:v>
                </c:pt>
                <c:pt idx="153">
                  <c:v>153700</c:v>
                </c:pt>
                <c:pt idx="154">
                  <c:v>154600</c:v>
                </c:pt>
                <c:pt idx="155">
                  <c:v>154900</c:v>
                </c:pt>
                <c:pt idx="156">
                  <c:v>155100</c:v>
                </c:pt>
                <c:pt idx="157">
                  <c:v>155000</c:v>
                </c:pt>
                <c:pt idx="158">
                  <c:v>154600</c:v>
                </c:pt>
                <c:pt idx="159">
                  <c:v>154200</c:v>
                </c:pt>
                <c:pt idx="160">
                  <c:v>154100</c:v>
                </c:pt>
                <c:pt idx="161">
                  <c:v>154000</c:v>
                </c:pt>
                <c:pt idx="162">
                  <c:v>153900</c:v>
                </c:pt>
                <c:pt idx="163">
                  <c:v>154200</c:v>
                </c:pt>
                <c:pt idx="164">
                  <c:v>154200</c:v>
                </c:pt>
                <c:pt idx="165">
                  <c:v>153900</c:v>
                </c:pt>
                <c:pt idx="166">
                  <c:v>153400</c:v>
                </c:pt>
                <c:pt idx="167">
                  <c:v>153200</c:v>
                </c:pt>
                <c:pt idx="168">
                  <c:v>153100</c:v>
                </c:pt>
                <c:pt idx="169">
                  <c:v>153000</c:v>
                </c:pt>
                <c:pt idx="170">
                  <c:v>152700</c:v>
                </c:pt>
                <c:pt idx="171">
                  <c:v>152000</c:v>
                </c:pt>
                <c:pt idx="172">
                  <c:v>151500</c:v>
                </c:pt>
                <c:pt idx="173">
                  <c:v>151100</c:v>
                </c:pt>
                <c:pt idx="174">
                  <c:v>150600</c:v>
                </c:pt>
                <c:pt idx="175">
                  <c:v>149900</c:v>
                </c:pt>
                <c:pt idx="176">
                  <c:v>149200</c:v>
                </c:pt>
                <c:pt idx="177">
                  <c:v>148700</c:v>
                </c:pt>
                <c:pt idx="178">
                  <c:v>148100</c:v>
                </c:pt>
                <c:pt idx="179">
                  <c:v>147600</c:v>
                </c:pt>
                <c:pt idx="180">
                  <c:v>147100</c:v>
                </c:pt>
                <c:pt idx="181">
                  <c:v>146800</c:v>
                </c:pt>
                <c:pt idx="182">
                  <c:v>146300</c:v>
                </c:pt>
                <c:pt idx="183">
                  <c:v>146000</c:v>
                </c:pt>
                <c:pt idx="184">
                  <c:v>145500</c:v>
                </c:pt>
                <c:pt idx="185">
                  <c:v>145200</c:v>
                </c:pt>
                <c:pt idx="186">
                  <c:v>145000</c:v>
                </c:pt>
                <c:pt idx="187">
                  <c:v>144900</c:v>
                </c:pt>
                <c:pt idx="188">
                  <c:v>144500</c:v>
                </c:pt>
                <c:pt idx="189">
                  <c:v>144000</c:v>
                </c:pt>
                <c:pt idx="190">
                  <c:v>143900</c:v>
                </c:pt>
                <c:pt idx="191">
                  <c:v>144000</c:v>
                </c:pt>
                <c:pt idx="192">
                  <c:v>143800</c:v>
                </c:pt>
                <c:pt idx="193">
                  <c:v>143600</c:v>
                </c:pt>
                <c:pt idx="194">
                  <c:v>143700</c:v>
                </c:pt>
                <c:pt idx="195">
                  <c:v>143700</c:v>
                </c:pt>
                <c:pt idx="196">
                  <c:v>143500</c:v>
                </c:pt>
                <c:pt idx="197">
                  <c:v>143300</c:v>
                </c:pt>
                <c:pt idx="198">
                  <c:v>143200</c:v>
                </c:pt>
                <c:pt idx="199">
                  <c:v>143200</c:v>
                </c:pt>
                <c:pt idx="200">
                  <c:v>143100</c:v>
                </c:pt>
                <c:pt idx="201">
                  <c:v>143000</c:v>
                </c:pt>
                <c:pt idx="202">
                  <c:v>143200</c:v>
                </c:pt>
                <c:pt idx="203">
                  <c:v>143500</c:v>
                </c:pt>
                <c:pt idx="204">
                  <c:v>143500</c:v>
                </c:pt>
                <c:pt idx="205">
                  <c:v>143800</c:v>
                </c:pt>
                <c:pt idx="206">
                  <c:v>144400</c:v>
                </c:pt>
                <c:pt idx="207">
                  <c:v>145100</c:v>
                </c:pt>
                <c:pt idx="208">
                  <c:v>145600</c:v>
                </c:pt>
                <c:pt idx="209">
                  <c:v>146000</c:v>
                </c:pt>
                <c:pt idx="210">
                  <c:v>146700</c:v>
                </c:pt>
                <c:pt idx="211">
                  <c:v>147400</c:v>
                </c:pt>
                <c:pt idx="212">
                  <c:v>148500</c:v>
                </c:pt>
                <c:pt idx="213">
                  <c:v>149600</c:v>
                </c:pt>
                <c:pt idx="214">
                  <c:v>150300</c:v>
                </c:pt>
                <c:pt idx="215">
                  <c:v>150400</c:v>
                </c:pt>
                <c:pt idx="216">
                  <c:v>150400</c:v>
                </c:pt>
                <c:pt idx="217">
                  <c:v>150200</c:v>
                </c:pt>
                <c:pt idx="218">
                  <c:v>150300</c:v>
                </c:pt>
                <c:pt idx="219">
                  <c:v>150400</c:v>
                </c:pt>
                <c:pt idx="220">
                  <c:v>150500</c:v>
                </c:pt>
                <c:pt idx="221">
                  <c:v>150600</c:v>
                </c:pt>
                <c:pt idx="222">
                  <c:v>150600</c:v>
                </c:pt>
                <c:pt idx="223">
                  <c:v>150500</c:v>
                </c:pt>
                <c:pt idx="224">
                  <c:v>150200</c:v>
                </c:pt>
                <c:pt idx="225">
                  <c:v>150000</c:v>
                </c:pt>
                <c:pt idx="226">
                  <c:v>150000</c:v>
                </c:pt>
                <c:pt idx="227">
                  <c:v>150200</c:v>
                </c:pt>
                <c:pt idx="228">
                  <c:v>150400</c:v>
                </c:pt>
                <c:pt idx="229">
                  <c:v>150600</c:v>
                </c:pt>
                <c:pt idx="230">
                  <c:v>150700</c:v>
                </c:pt>
                <c:pt idx="231">
                  <c:v>150900</c:v>
                </c:pt>
                <c:pt idx="232">
                  <c:v>151300</c:v>
                </c:pt>
                <c:pt idx="233">
                  <c:v>151700</c:v>
                </c:pt>
                <c:pt idx="234">
                  <c:v>151700</c:v>
                </c:pt>
                <c:pt idx="235">
                  <c:v>151900</c:v>
                </c:pt>
                <c:pt idx="236">
                  <c:v>152100</c:v>
                </c:pt>
                <c:pt idx="237">
                  <c:v>152300</c:v>
                </c:pt>
                <c:pt idx="238">
                  <c:v>152100</c:v>
                </c:pt>
                <c:pt idx="239">
                  <c:v>152000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DataSet!$A$8</c:f>
              <c:strCache>
                <c:ptCount val="1"/>
                <c:pt idx="0">
                  <c:v>Ohio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DataSet!$B$8:$IG$8</c:f>
              <c:numCache>
                <c:formatCode>General</c:formatCode>
                <c:ptCount val="240"/>
                <c:pt idx="0">
                  <c:v>88600</c:v>
                </c:pt>
                <c:pt idx="1">
                  <c:v>88800</c:v>
                </c:pt>
                <c:pt idx="2">
                  <c:v>88900</c:v>
                </c:pt>
                <c:pt idx="3">
                  <c:v>89100</c:v>
                </c:pt>
                <c:pt idx="4">
                  <c:v>89200</c:v>
                </c:pt>
                <c:pt idx="5">
                  <c:v>89400</c:v>
                </c:pt>
                <c:pt idx="6">
                  <c:v>89600</c:v>
                </c:pt>
                <c:pt idx="7">
                  <c:v>89700</c:v>
                </c:pt>
                <c:pt idx="8">
                  <c:v>89800</c:v>
                </c:pt>
                <c:pt idx="9">
                  <c:v>90200</c:v>
                </c:pt>
                <c:pt idx="10">
                  <c:v>90500</c:v>
                </c:pt>
                <c:pt idx="11">
                  <c:v>90800</c:v>
                </c:pt>
                <c:pt idx="12">
                  <c:v>91100</c:v>
                </c:pt>
                <c:pt idx="13">
                  <c:v>91300</c:v>
                </c:pt>
                <c:pt idx="14">
                  <c:v>91600</c:v>
                </c:pt>
                <c:pt idx="15">
                  <c:v>92000</c:v>
                </c:pt>
                <c:pt idx="16">
                  <c:v>92200</c:v>
                </c:pt>
                <c:pt idx="17">
                  <c:v>92500</c:v>
                </c:pt>
                <c:pt idx="18">
                  <c:v>93100</c:v>
                </c:pt>
                <c:pt idx="19">
                  <c:v>93400</c:v>
                </c:pt>
                <c:pt idx="20">
                  <c:v>93700</c:v>
                </c:pt>
                <c:pt idx="21">
                  <c:v>94100</c:v>
                </c:pt>
                <c:pt idx="22">
                  <c:v>94400</c:v>
                </c:pt>
                <c:pt idx="23">
                  <c:v>94800</c:v>
                </c:pt>
                <c:pt idx="24">
                  <c:v>95100</c:v>
                </c:pt>
                <c:pt idx="25">
                  <c:v>95300</c:v>
                </c:pt>
                <c:pt idx="26">
                  <c:v>95500</c:v>
                </c:pt>
                <c:pt idx="27">
                  <c:v>95700</c:v>
                </c:pt>
                <c:pt idx="28">
                  <c:v>96100</c:v>
                </c:pt>
                <c:pt idx="29">
                  <c:v>96500</c:v>
                </c:pt>
                <c:pt idx="30">
                  <c:v>96800</c:v>
                </c:pt>
                <c:pt idx="31">
                  <c:v>97000</c:v>
                </c:pt>
                <c:pt idx="32">
                  <c:v>97400</c:v>
                </c:pt>
                <c:pt idx="33">
                  <c:v>97900</c:v>
                </c:pt>
                <c:pt idx="34">
                  <c:v>98500</c:v>
                </c:pt>
                <c:pt idx="35">
                  <c:v>99000</c:v>
                </c:pt>
                <c:pt idx="36">
                  <c:v>99400</c:v>
                </c:pt>
                <c:pt idx="37">
                  <c:v>99900</c:v>
                </c:pt>
                <c:pt idx="38">
                  <c:v>100300</c:v>
                </c:pt>
                <c:pt idx="39">
                  <c:v>100700</c:v>
                </c:pt>
                <c:pt idx="40">
                  <c:v>101200</c:v>
                </c:pt>
                <c:pt idx="41">
                  <c:v>101500</c:v>
                </c:pt>
                <c:pt idx="42">
                  <c:v>101700</c:v>
                </c:pt>
                <c:pt idx="43">
                  <c:v>102200</c:v>
                </c:pt>
                <c:pt idx="44">
                  <c:v>102600</c:v>
                </c:pt>
                <c:pt idx="45">
                  <c:v>102900</c:v>
                </c:pt>
                <c:pt idx="46">
                  <c:v>103300</c:v>
                </c:pt>
                <c:pt idx="47">
                  <c:v>103800</c:v>
                </c:pt>
                <c:pt idx="48">
                  <c:v>104300</c:v>
                </c:pt>
                <c:pt idx="49">
                  <c:v>105000</c:v>
                </c:pt>
                <c:pt idx="50">
                  <c:v>105500</c:v>
                </c:pt>
                <c:pt idx="51">
                  <c:v>105900</c:v>
                </c:pt>
                <c:pt idx="52">
                  <c:v>106400</c:v>
                </c:pt>
                <c:pt idx="53">
                  <c:v>106700</c:v>
                </c:pt>
                <c:pt idx="54">
                  <c:v>106900</c:v>
                </c:pt>
                <c:pt idx="55">
                  <c:v>107200</c:v>
                </c:pt>
                <c:pt idx="56">
                  <c:v>107600</c:v>
                </c:pt>
                <c:pt idx="57">
                  <c:v>108000</c:v>
                </c:pt>
                <c:pt idx="58">
                  <c:v>108400</c:v>
                </c:pt>
                <c:pt idx="59">
                  <c:v>108600</c:v>
                </c:pt>
                <c:pt idx="60">
                  <c:v>108700</c:v>
                </c:pt>
                <c:pt idx="61">
                  <c:v>109100</c:v>
                </c:pt>
                <c:pt idx="62">
                  <c:v>109600</c:v>
                </c:pt>
                <c:pt idx="63">
                  <c:v>109900</c:v>
                </c:pt>
                <c:pt idx="64">
                  <c:v>110100</c:v>
                </c:pt>
                <c:pt idx="65">
                  <c:v>110400</c:v>
                </c:pt>
                <c:pt idx="66">
                  <c:v>110700</c:v>
                </c:pt>
                <c:pt idx="67">
                  <c:v>110900</c:v>
                </c:pt>
                <c:pt idx="68">
                  <c:v>111300</c:v>
                </c:pt>
                <c:pt idx="69">
                  <c:v>111700</c:v>
                </c:pt>
                <c:pt idx="70">
                  <c:v>112100</c:v>
                </c:pt>
                <c:pt idx="71">
                  <c:v>112300</c:v>
                </c:pt>
                <c:pt idx="72">
                  <c:v>112600</c:v>
                </c:pt>
                <c:pt idx="73">
                  <c:v>112800</c:v>
                </c:pt>
                <c:pt idx="74">
                  <c:v>113000</c:v>
                </c:pt>
                <c:pt idx="75">
                  <c:v>113400</c:v>
                </c:pt>
                <c:pt idx="76">
                  <c:v>113700</c:v>
                </c:pt>
                <c:pt idx="77">
                  <c:v>113900</c:v>
                </c:pt>
                <c:pt idx="78">
                  <c:v>114400</c:v>
                </c:pt>
                <c:pt idx="79">
                  <c:v>114800</c:v>
                </c:pt>
                <c:pt idx="80">
                  <c:v>115000</c:v>
                </c:pt>
                <c:pt idx="81">
                  <c:v>115400</c:v>
                </c:pt>
                <c:pt idx="82">
                  <c:v>115700</c:v>
                </c:pt>
                <c:pt idx="83">
                  <c:v>116000</c:v>
                </c:pt>
                <c:pt idx="84">
                  <c:v>116400</c:v>
                </c:pt>
                <c:pt idx="85">
                  <c:v>116900</c:v>
                </c:pt>
                <c:pt idx="86">
                  <c:v>117300</c:v>
                </c:pt>
                <c:pt idx="87">
                  <c:v>117800</c:v>
                </c:pt>
                <c:pt idx="88">
                  <c:v>118200</c:v>
                </c:pt>
                <c:pt idx="89">
                  <c:v>118600</c:v>
                </c:pt>
                <c:pt idx="90">
                  <c:v>119100</c:v>
                </c:pt>
                <c:pt idx="91">
                  <c:v>119700</c:v>
                </c:pt>
                <c:pt idx="92">
                  <c:v>120100</c:v>
                </c:pt>
                <c:pt idx="93">
                  <c:v>120200</c:v>
                </c:pt>
                <c:pt idx="94">
                  <c:v>120400</c:v>
                </c:pt>
                <c:pt idx="95">
                  <c:v>120800</c:v>
                </c:pt>
                <c:pt idx="96">
                  <c:v>121100</c:v>
                </c:pt>
                <c:pt idx="97">
                  <c:v>121300</c:v>
                </c:pt>
                <c:pt idx="98">
                  <c:v>121500</c:v>
                </c:pt>
                <c:pt idx="99">
                  <c:v>121700</c:v>
                </c:pt>
                <c:pt idx="100">
                  <c:v>122000</c:v>
                </c:pt>
                <c:pt idx="101">
                  <c:v>122400</c:v>
                </c:pt>
                <c:pt idx="102">
                  <c:v>122700</c:v>
                </c:pt>
                <c:pt idx="103">
                  <c:v>123000</c:v>
                </c:pt>
                <c:pt idx="104">
                  <c:v>123300</c:v>
                </c:pt>
                <c:pt idx="105">
                  <c:v>123700</c:v>
                </c:pt>
                <c:pt idx="106">
                  <c:v>124100</c:v>
                </c:pt>
                <c:pt idx="107">
                  <c:v>124300</c:v>
                </c:pt>
                <c:pt idx="108">
                  <c:v>124500</c:v>
                </c:pt>
                <c:pt idx="109">
                  <c:v>124800</c:v>
                </c:pt>
                <c:pt idx="110">
                  <c:v>125100</c:v>
                </c:pt>
                <c:pt idx="111">
                  <c:v>125200</c:v>
                </c:pt>
                <c:pt idx="112">
                  <c:v>125200</c:v>
                </c:pt>
                <c:pt idx="113">
                  <c:v>125300</c:v>
                </c:pt>
                <c:pt idx="114">
                  <c:v>125400</c:v>
                </c:pt>
                <c:pt idx="115">
                  <c:v>125700</c:v>
                </c:pt>
                <c:pt idx="116">
                  <c:v>125900</c:v>
                </c:pt>
                <c:pt idx="117">
                  <c:v>126000</c:v>
                </c:pt>
                <c:pt idx="118">
                  <c:v>126000</c:v>
                </c:pt>
                <c:pt idx="119">
                  <c:v>126100</c:v>
                </c:pt>
                <c:pt idx="120">
                  <c:v>126200</c:v>
                </c:pt>
                <c:pt idx="121">
                  <c:v>126200</c:v>
                </c:pt>
                <c:pt idx="122">
                  <c:v>126000</c:v>
                </c:pt>
                <c:pt idx="123">
                  <c:v>125800</c:v>
                </c:pt>
                <c:pt idx="124">
                  <c:v>125600</c:v>
                </c:pt>
                <c:pt idx="125">
                  <c:v>125600</c:v>
                </c:pt>
                <c:pt idx="126">
                  <c:v>125500</c:v>
                </c:pt>
                <c:pt idx="127">
                  <c:v>125300</c:v>
                </c:pt>
                <c:pt idx="128">
                  <c:v>125000</c:v>
                </c:pt>
                <c:pt idx="129">
                  <c:v>124900</c:v>
                </c:pt>
                <c:pt idx="130">
                  <c:v>124800</c:v>
                </c:pt>
                <c:pt idx="131">
                  <c:v>124700</c:v>
                </c:pt>
                <c:pt idx="132">
                  <c:v>124700</c:v>
                </c:pt>
                <c:pt idx="133">
                  <c:v>124400</c:v>
                </c:pt>
                <c:pt idx="134">
                  <c:v>124100</c:v>
                </c:pt>
                <c:pt idx="135">
                  <c:v>123800</c:v>
                </c:pt>
                <c:pt idx="136">
                  <c:v>123500</c:v>
                </c:pt>
                <c:pt idx="137">
                  <c:v>123000</c:v>
                </c:pt>
                <c:pt idx="138">
                  <c:v>122400</c:v>
                </c:pt>
                <c:pt idx="139">
                  <c:v>122000</c:v>
                </c:pt>
                <c:pt idx="140">
                  <c:v>121600</c:v>
                </c:pt>
                <c:pt idx="141">
                  <c:v>121100</c:v>
                </c:pt>
                <c:pt idx="142">
                  <c:v>120300</c:v>
                </c:pt>
                <c:pt idx="143">
                  <c:v>119600</c:v>
                </c:pt>
                <c:pt idx="144">
                  <c:v>119000</c:v>
                </c:pt>
                <c:pt idx="145">
                  <c:v>118400</c:v>
                </c:pt>
                <c:pt idx="146">
                  <c:v>118000</c:v>
                </c:pt>
                <c:pt idx="147">
                  <c:v>117500</c:v>
                </c:pt>
                <c:pt idx="148">
                  <c:v>117100</c:v>
                </c:pt>
                <c:pt idx="149">
                  <c:v>116700</c:v>
                </c:pt>
                <c:pt idx="150">
                  <c:v>116300</c:v>
                </c:pt>
                <c:pt idx="151">
                  <c:v>115700</c:v>
                </c:pt>
                <c:pt idx="152">
                  <c:v>115300</c:v>
                </c:pt>
                <c:pt idx="153">
                  <c:v>115200</c:v>
                </c:pt>
                <c:pt idx="154">
                  <c:v>115300</c:v>
                </c:pt>
                <c:pt idx="155">
                  <c:v>115100</c:v>
                </c:pt>
                <c:pt idx="156">
                  <c:v>114800</c:v>
                </c:pt>
                <c:pt idx="157">
                  <c:v>114600</c:v>
                </c:pt>
                <c:pt idx="158">
                  <c:v>114400</c:v>
                </c:pt>
                <c:pt idx="159">
                  <c:v>114300</c:v>
                </c:pt>
                <c:pt idx="160">
                  <c:v>114000</c:v>
                </c:pt>
                <c:pt idx="161">
                  <c:v>114000</c:v>
                </c:pt>
                <c:pt idx="162">
                  <c:v>114100</c:v>
                </c:pt>
                <c:pt idx="163">
                  <c:v>114100</c:v>
                </c:pt>
                <c:pt idx="164">
                  <c:v>114000</c:v>
                </c:pt>
                <c:pt idx="165">
                  <c:v>113900</c:v>
                </c:pt>
                <c:pt idx="166">
                  <c:v>113600</c:v>
                </c:pt>
                <c:pt idx="167">
                  <c:v>113500</c:v>
                </c:pt>
                <c:pt idx="168">
                  <c:v>113300</c:v>
                </c:pt>
                <c:pt idx="169">
                  <c:v>113000</c:v>
                </c:pt>
                <c:pt idx="170">
                  <c:v>112700</c:v>
                </c:pt>
                <c:pt idx="171">
                  <c:v>112700</c:v>
                </c:pt>
                <c:pt idx="172">
                  <c:v>112500</c:v>
                </c:pt>
                <c:pt idx="173">
                  <c:v>112000</c:v>
                </c:pt>
                <c:pt idx="174">
                  <c:v>111500</c:v>
                </c:pt>
                <c:pt idx="175">
                  <c:v>110900</c:v>
                </c:pt>
                <c:pt idx="176">
                  <c:v>110400</c:v>
                </c:pt>
                <c:pt idx="177">
                  <c:v>109800</c:v>
                </c:pt>
                <c:pt idx="178">
                  <c:v>109100</c:v>
                </c:pt>
                <c:pt idx="179">
                  <c:v>108500</c:v>
                </c:pt>
                <c:pt idx="180">
                  <c:v>108000</c:v>
                </c:pt>
                <c:pt idx="181">
                  <c:v>107600</c:v>
                </c:pt>
                <c:pt idx="182">
                  <c:v>107300</c:v>
                </c:pt>
                <c:pt idx="183">
                  <c:v>106900</c:v>
                </c:pt>
                <c:pt idx="184">
                  <c:v>106500</c:v>
                </c:pt>
                <c:pt idx="185">
                  <c:v>106300</c:v>
                </c:pt>
                <c:pt idx="186">
                  <c:v>106100</c:v>
                </c:pt>
                <c:pt idx="187">
                  <c:v>106000</c:v>
                </c:pt>
                <c:pt idx="188">
                  <c:v>105800</c:v>
                </c:pt>
                <c:pt idx="189">
                  <c:v>105600</c:v>
                </c:pt>
                <c:pt idx="190">
                  <c:v>105400</c:v>
                </c:pt>
                <c:pt idx="191">
                  <c:v>105400</c:v>
                </c:pt>
                <c:pt idx="192">
                  <c:v>105600</c:v>
                </c:pt>
                <c:pt idx="193">
                  <c:v>105800</c:v>
                </c:pt>
                <c:pt idx="194">
                  <c:v>106100</c:v>
                </c:pt>
                <c:pt idx="195">
                  <c:v>106200</c:v>
                </c:pt>
                <c:pt idx="196">
                  <c:v>106200</c:v>
                </c:pt>
                <c:pt idx="197">
                  <c:v>106200</c:v>
                </c:pt>
                <c:pt idx="198">
                  <c:v>106400</c:v>
                </c:pt>
                <c:pt idx="199">
                  <c:v>106400</c:v>
                </c:pt>
                <c:pt idx="200">
                  <c:v>106300</c:v>
                </c:pt>
                <c:pt idx="201">
                  <c:v>106300</c:v>
                </c:pt>
                <c:pt idx="202">
                  <c:v>106500</c:v>
                </c:pt>
                <c:pt idx="203">
                  <c:v>106800</c:v>
                </c:pt>
                <c:pt idx="204">
                  <c:v>106900</c:v>
                </c:pt>
                <c:pt idx="205">
                  <c:v>107100</c:v>
                </c:pt>
                <c:pt idx="206">
                  <c:v>107800</c:v>
                </c:pt>
                <c:pt idx="207">
                  <c:v>108500</c:v>
                </c:pt>
                <c:pt idx="208">
                  <c:v>109000</c:v>
                </c:pt>
                <c:pt idx="209">
                  <c:v>109400</c:v>
                </c:pt>
                <c:pt idx="210">
                  <c:v>109900</c:v>
                </c:pt>
                <c:pt idx="211">
                  <c:v>110600</c:v>
                </c:pt>
                <c:pt idx="212">
                  <c:v>111200</c:v>
                </c:pt>
                <c:pt idx="213">
                  <c:v>111900</c:v>
                </c:pt>
                <c:pt idx="214">
                  <c:v>112800</c:v>
                </c:pt>
                <c:pt idx="215">
                  <c:v>113300</c:v>
                </c:pt>
                <c:pt idx="216">
                  <c:v>113600</c:v>
                </c:pt>
                <c:pt idx="217">
                  <c:v>113800</c:v>
                </c:pt>
                <c:pt idx="218">
                  <c:v>113900</c:v>
                </c:pt>
                <c:pt idx="219">
                  <c:v>114000</c:v>
                </c:pt>
                <c:pt idx="220">
                  <c:v>114400</c:v>
                </c:pt>
                <c:pt idx="221">
                  <c:v>114800</c:v>
                </c:pt>
                <c:pt idx="222">
                  <c:v>115000</c:v>
                </c:pt>
                <c:pt idx="223">
                  <c:v>115200</c:v>
                </c:pt>
                <c:pt idx="224">
                  <c:v>115500</c:v>
                </c:pt>
                <c:pt idx="225">
                  <c:v>115800</c:v>
                </c:pt>
                <c:pt idx="226">
                  <c:v>116000</c:v>
                </c:pt>
                <c:pt idx="227">
                  <c:v>116500</c:v>
                </c:pt>
                <c:pt idx="228">
                  <c:v>116900</c:v>
                </c:pt>
                <c:pt idx="229">
                  <c:v>117300</c:v>
                </c:pt>
                <c:pt idx="230">
                  <c:v>117400</c:v>
                </c:pt>
                <c:pt idx="231">
                  <c:v>117400</c:v>
                </c:pt>
                <c:pt idx="232">
                  <c:v>117600</c:v>
                </c:pt>
                <c:pt idx="233">
                  <c:v>117900</c:v>
                </c:pt>
                <c:pt idx="234">
                  <c:v>118200</c:v>
                </c:pt>
                <c:pt idx="235">
                  <c:v>118700</c:v>
                </c:pt>
                <c:pt idx="236">
                  <c:v>119200</c:v>
                </c:pt>
                <c:pt idx="237">
                  <c:v>119500</c:v>
                </c:pt>
                <c:pt idx="238">
                  <c:v>119600</c:v>
                </c:pt>
                <c:pt idx="239">
                  <c:v>119700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DataSet!$A$9</c:f>
              <c:strCache>
                <c:ptCount val="1"/>
                <c:pt idx="0">
                  <c:v>Michigan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DataSet!$B$9:$IG$9</c:f>
              <c:numCache>
                <c:formatCode>General</c:formatCode>
                <c:ptCount val="240"/>
                <c:pt idx="0">
                  <c:v>89600</c:v>
                </c:pt>
                <c:pt idx="1">
                  <c:v>88800</c:v>
                </c:pt>
                <c:pt idx="2">
                  <c:v>88800</c:v>
                </c:pt>
                <c:pt idx="3">
                  <c:v>89600</c:v>
                </c:pt>
                <c:pt idx="4">
                  <c:v>89100</c:v>
                </c:pt>
                <c:pt idx="5">
                  <c:v>88300</c:v>
                </c:pt>
                <c:pt idx="6">
                  <c:v>88000</c:v>
                </c:pt>
                <c:pt idx="7">
                  <c:v>88400</c:v>
                </c:pt>
                <c:pt idx="8">
                  <c:v>88500</c:v>
                </c:pt>
                <c:pt idx="9">
                  <c:v>88400</c:v>
                </c:pt>
                <c:pt idx="10">
                  <c:v>88400</c:v>
                </c:pt>
                <c:pt idx="11">
                  <c:v>88700</c:v>
                </c:pt>
                <c:pt idx="12">
                  <c:v>89300</c:v>
                </c:pt>
                <c:pt idx="13">
                  <c:v>90200</c:v>
                </c:pt>
                <c:pt idx="14">
                  <c:v>90800</c:v>
                </c:pt>
                <c:pt idx="15">
                  <c:v>91200</c:v>
                </c:pt>
                <c:pt idx="16">
                  <c:v>91500</c:v>
                </c:pt>
                <c:pt idx="17">
                  <c:v>91900</c:v>
                </c:pt>
                <c:pt idx="18">
                  <c:v>92400</c:v>
                </c:pt>
                <c:pt idx="19">
                  <c:v>93000</c:v>
                </c:pt>
                <c:pt idx="20">
                  <c:v>94000</c:v>
                </c:pt>
                <c:pt idx="21">
                  <c:v>94900</c:v>
                </c:pt>
                <c:pt idx="22">
                  <c:v>95100</c:v>
                </c:pt>
                <c:pt idx="23">
                  <c:v>94900</c:v>
                </c:pt>
                <c:pt idx="24">
                  <c:v>95400</c:v>
                </c:pt>
                <c:pt idx="25">
                  <c:v>96200</c:v>
                </c:pt>
                <c:pt idx="26">
                  <c:v>96700</c:v>
                </c:pt>
                <c:pt idx="27">
                  <c:v>97100</c:v>
                </c:pt>
                <c:pt idx="28">
                  <c:v>97700</c:v>
                </c:pt>
                <c:pt idx="29">
                  <c:v>98600</c:v>
                </c:pt>
                <c:pt idx="30">
                  <c:v>99400</c:v>
                </c:pt>
                <c:pt idx="31">
                  <c:v>99900</c:v>
                </c:pt>
                <c:pt idx="32">
                  <c:v>100400</c:v>
                </c:pt>
                <c:pt idx="33">
                  <c:v>101400</c:v>
                </c:pt>
                <c:pt idx="34">
                  <c:v>102600</c:v>
                </c:pt>
                <c:pt idx="35">
                  <c:v>103700</c:v>
                </c:pt>
                <c:pt idx="36">
                  <c:v>104900</c:v>
                </c:pt>
                <c:pt idx="37">
                  <c:v>105900</c:v>
                </c:pt>
                <c:pt idx="38">
                  <c:v>106900</c:v>
                </c:pt>
                <c:pt idx="39">
                  <c:v>107800</c:v>
                </c:pt>
                <c:pt idx="40">
                  <c:v>108900</c:v>
                </c:pt>
                <c:pt idx="41">
                  <c:v>109600</c:v>
                </c:pt>
                <c:pt idx="42">
                  <c:v>110300</c:v>
                </c:pt>
                <c:pt idx="43">
                  <c:v>110900</c:v>
                </c:pt>
                <c:pt idx="44">
                  <c:v>111600</c:v>
                </c:pt>
                <c:pt idx="45">
                  <c:v>112400</c:v>
                </c:pt>
                <c:pt idx="46">
                  <c:v>113400</c:v>
                </c:pt>
                <c:pt idx="47">
                  <c:v>114200</c:v>
                </c:pt>
                <c:pt idx="48">
                  <c:v>114900</c:v>
                </c:pt>
                <c:pt idx="49">
                  <c:v>115500</c:v>
                </c:pt>
                <c:pt idx="50">
                  <c:v>116200</c:v>
                </c:pt>
                <c:pt idx="51">
                  <c:v>116700</c:v>
                </c:pt>
                <c:pt idx="52">
                  <c:v>117100</c:v>
                </c:pt>
                <c:pt idx="53">
                  <c:v>117500</c:v>
                </c:pt>
                <c:pt idx="54">
                  <c:v>118000</c:v>
                </c:pt>
                <c:pt idx="55">
                  <c:v>118500</c:v>
                </c:pt>
                <c:pt idx="56">
                  <c:v>119400</c:v>
                </c:pt>
                <c:pt idx="57">
                  <c:v>120200</c:v>
                </c:pt>
                <c:pt idx="58">
                  <c:v>121100</c:v>
                </c:pt>
                <c:pt idx="59">
                  <c:v>121600</c:v>
                </c:pt>
                <c:pt idx="60">
                  <c:v>122100</c:v>
                </c:pt>
                <c:pt idx="61">
                  <c:v>122800</c:v>
                </c:pt>
                <c:pt idx="62">
                  <c:v>123400</c:v>
                </c:pt>
                <c:pt idx="63">
                  <c:v>124100</c:v>
                </c:pt>
                <c:pt idx="64">
                  <c:v>124800</c:v>
                </c:pt>
                <c:pt idx="65">
                  <c:v>125400</c:v>
                </c:pt>
                <c:pt idx="66">
                  <c:v>125700</c:v>
                </c:pt>
                <c:pt idx="67">
                  <c:v>126000</c:v>
                </c:pt>
                <c:pt idx="68">
                  <c:v>126200</c:v>
                </c:pt>
                <c:pt idx="69">
                  <c:v>126400</c:v>
                </c:pt>
                <c:pt idx="70">
                  <c:v>126600</c:v>
                </c:pt>
                <c:pt idx="71">
                  <c:v>126900</c:v>
                </c:pt>
                <c:pt idx="72">
                  <c:v>127200</c:v>
                </c:pt>
                <c:pt idx="73">
                  <c:v>127400</c:v>
                </c:pt>
                <c:pt idx="74">
                  <c:v>127700</c:v>
                </c:pt>
                <c:pt idx="75">
                  <c:v>128100</c:v>
                </c:pt>
                <c:pt idx="76">
                  <c:v>128800</c:v>
                </c:pt>
                <c:pt idx="77">
                  <c:v>129600</c:v>
                </c:pt>
                <c:pt idx="78">
                  <c:v>130600</c:v>
                </c:pt>
                <c:pt idx="79">
                  <c:v>131300</c:v>
                </c:pt>
                <c:pt idx="80">
                  <c:v>131600</c:v>
                </c:pt>
                <c:pt idx="81">
                  <c:v>131900</c:v>
                </c:pt>
                <c:pt idx="82">
                  <c:v>132300</c:v>
                </c:pt>
                <c:pt idx="83">
                  <c:v>132800</c:v>
                </c:pt>
                <c:pt idx="84">
                  <c:v>133200</c:v>
                </c:pt>
                <c:pt idx="85">
                  <c:v>133600</c:v>
                </c:pt>
                <c:pt idx="86">
                  <c:v>133900</c:v>
                </c:pt>
                <c:pt idx="87">
                  <c:v>134100</c:v>
                </c:pt>
                <c:pt idx="88">
                  <c:v>134500</c:v>
                </c:pt>
                <c:pt idx="89">
                  <c:v>134900</c:v>
                </c:pt>
                <c:pt idx="90">
                  <c:v>135200</c:v>
                </c:pt>
                <c:pt idx="91">
                  <c:v>135500</c:v>
                </c:pt>
                <c:pt idx="92">
                  <c:v>135800</c:v>
                </c:pt>
                <c:pt idx="93">
                  <c:v>136200</c:v>
                </c:pt>
                <c:pt idx="94">
                  <c:v>136600</c:v>
                </c:pt>
                <c:pt idx="95">
                  <c:v>136800</c:v>
                </c:pt>
                <c:pt idx="96">
                  <c:v>136900</c:v>
                </c:pt>
                <c:pt idx="97">
                  <c:v>137300</c:v>
                </c:pt>
                <c:pt idx="98">
                  <c:v>137600</c:v>
                </c:pt>
                <c:pt idx="99">
                  <c:v>138000</c:v>
                </c:pt>
                <c:pt idx="100">
                  <c:v>138300</c:v>
                </c:pt>
                <c:pt idx="101">
                  <c:v>138700</c:v>
                </c:pt>
                <c:pt idx="102">
                  <c:v>139000</c:v>
                </c:pt>
                <c:pt idx="103">
                  <c:v>139300</c:v>
                </c:pt>
                <c:pt idx="104">
                  <c:v>139600</c:v>
                </c:pt>
                <c:pt idx="105">
                  <c:v>139900</c:v>
                </c:pt>
                <c:pt idx="106">
                  <c:v>140100</c:v>
                </c:pt>
                <c:pt idx="107">
                  <c:v>140500</c:v>
                </c:pt>
                <c:pt idx="108">
                  <c:v>141000</c:v>
                </c:pt>
                <c:pt idx="109">
                  <c:v>141300</c:v>
                </c:pt>
                <c:pt idx="110">
                  <c:v>141400</c:v>
                </c:pt>
                <c:pt idx="111">
                  <c:v>141500</c:v>
                </c:pt>
                <c:pt idx="112">
                  <c:v>141700</c:v>
                </c:pt>
                <c:pt idx="113">
                  <c:v>141700</c:v>
                </c:pt>
                <c:pt idx="114">
                  <c:v>141800</c:v>
                </c:pt>
                <c:pt idx="115">
                  <c:v>141900</c:v>
                </c:pt>
                <c:pt idx="116">
                  <c:v>142000</c:v>
                </c:pt>
                <c:pt idx="117">
                  <c:v>141700</c:v>
                </c:pt>
                <c:pt idx="118">
                  <c:v>141300</c:v>
                </c:pt>
                <c:pt idx="119">
                  <c:v>141100</c:v>
                </c:pt>
                <c:pt idx="120">
                  <c:v>140700</c:v>
                </c:pt>
                <c:pt idx="121">
                  <c:v>140300</c:v>
                </c:pt>
                <c:pt idx="122">
                  <c:v>140000</c:v>
                </c:pt>
                <c:pt idx="123">
                  <c:v>139700</c:v>
                </c:pt>
                <c:pt idx="124">
                  <c:v>139200</c:v>
                </c:pt>
                <c:pt idx="125">
                  <c:v>138600</c:v>
                </c:pt>
                <c:pt idx="126">
                  <c:v>138100</c:v>
                </c:pt>
                <c:pt idx="127">
                  <c:v>138000</c:v>
                </c:pt>
                <c:pt idx="128">
                  <c:v>137600</c:v>
                </c:pt>
                <c:pt idx="129">
                  <c:v>136800</c:v>
                </c:pt>
                <c:pt idx="130">
                  <c:v>136100</c:v>
                </c:pt>
                <c:pt idx="131">
                  <c:v>135600</c:v>
                </c:pt>
                <c:pt idx="132">
                  <c:v>134900</c:v>
                </c:pt>
                <c:pt idx="133">
                  <c:v>134200</c:v>
                </c:pt>
                <c:pt idx="134">
                  <c:v>133300</c:v>
                </c:pt>
                <c:pt idx="135">
                  <c:v>132500</c:v>
                </c:pt>
                <c:pt idx="136">
                  <c:v>131800</c:v>
                </c:pt>
                <c:pt idx="137">
                  <c:v>131100</c:v>
                </c:pt>
                <c:pt idx="138">
                  <c:v>130100</c:v>
                </c:pt>
                <c:pt idx="139">
                  <c:v>129100</c:v>
                </c:pt>
                <c:pt idx="140">
                  <c:v>127900</c:v>
                </c:pt>
                <c:pt idx="141">
                  <c:v>126500</c:v>
                </c:pt>
                <c:pt idx="142">
                  <c:v>124700</c:v>
                </c:pt>
                <c:pt idx="143">
                  <c:v>123100</c:v>
                </c:pt>
                <c:pt idx="144">
                  <c:v>121500</c:v>
                </c:pt>
                <c:pt idx="145">
                  <c:v>120000</c:v>
                </c:pt>
                <c:pt idx="146">
                  <c:v>118400</c:v>
                </c:pt>
                <c:pt idx="147">
                  <c:v>117000</c:v>
                </c:pt>
                <c:pt idx="148">
                  <c:v>115500</c:v>
                </c:pt>
                <c:pt idx="149">
                  <c:v>114000</c:v>
                </c:pt>
                <c:pt idx="150">
                  <c:v>112500</c:v>
                </c:pt>
                <c:pt idx="151">
                  <c:v>110600</c:v>
                </c:pt>
                <c:pt idx="152">
                  <c:v>109500</c:v>
                </c:pt>
                <c:pt idx="153">
                  <c:v>109600</c:v>
                </c:pt>
                <c:pt idx="154">
                  <c:v>109700</c:v>
                </c:pt>
                <c:pt idx="155">
                  <c:v>109000</c:v>
                </c:pt>
                <c:pt idx="156">
                  <c:v>108100</c:v>
                </c:pt>
                <c:pt idx="157">
                  <c:v>107300</c:v>
                </c:pt>
                <c:pt idx="158">
                  <c:v>106700</c:v>
                </c:pt>
                <c:pt idx="159">
                  <c:v>105800</c:v>
                </c:pt>
                <c:pt idx="160">
                  <c:v>104800</c:v>
                </c:pt>
                <c:pt idx="161">
                  <c:v>104200</c:v>
                </c:pt>
                <c:pt idx="162">
                  <c:v>103900</c:v>
                </c:pt>
                <c:pt idx="163">
                  <c:v>103400</c:v>
                </c:pt>
                <c:pt idx="164">
                  <c:v>102800</c:v>
                </c:pt>
                <c:pt idx="165">
                  <c:v>102300</c:v>
                </c:pt>
                <c:pt idx="166">
                  <c:v>102000</c:v>
                </c:pt>
                <c:pt idx="167">
                  <c:v>101800</c:v>
                </c:pt>
                <c:pt idx="168">
                  <c:v>101600</c:v>
                </c:pt>
                <c:pt idx="169">
                  <c:v>101700</c:v>
                </c:pt>
                <c:pt idx="170">
                  <c:v>101500</c:v>
                </c:pt>
                <c:pt idx="171">
                  <c:v>101100</c:v>
                </c:pt>
                <c:pt idx="172">
                  <c:v>100800</c:v>
                </c:pt>
                <c:pt idx="173">
                  <c:v>100400</c:v>
                </c:pt>
                <c:pt idx="174">
                  <c:v>99800</c:v>
                </c:pt>
                <c:pt idx="175">
                  <c:v>99300</c:v>
                </c:pt>
                <c:pt idx="176">
                  <c:v>98600</c:v>
                </c:pt>
                <c:pt idx="177">
                  <c:v>97600</c:v>
                </c:pt>
                <c:pt idx="178">
                  <c:v>96900</c:v>
                </c:pt>
                <c:pt idx="179">
                  <c:v>96500</c:v>
                </c:pt>
                <c:pt idx="180">
                  <c:v>95900</c:v>
                </c:pt>
                <c:pt idx="181">
                  <c:v>95400</c:v>
                </c:pt>
                <c:pt idx="182">
                  <c:v>94800</c:v>
                </c:pt>
                <c:pt idx="183">
                  <c:v>94300</c:v>
                </c:pt>
                <c:pt idx="184">
                  <c:v>94000</c:v>
                </c:pt>
                <c:pt idx="185">
                  <c:v>93700</c:v>
                </c:pt>
                <c:pt idx="186">
                  <c:v>93500</c:v>
                </c:pt>
                <c:pt idx="187">
                  <c:v>93600</c:v>
                </c:pt>
                <c:pt idx="188">
                  <c:v>93900</c:v>
                </c:pt>
                <c:pt idx="189">
                  <c:v>94000</c:v>
                </c:pt>
                <c:pt idx="190">
                  <c:v>93800</c:v>
                </c:pt>
                <c:pt idx="191">
                  <c:v>94100</c:v>
                </c:pt>
                <c:pt idx="192">
                  <c:v>94800</c:v>
                </c:pt>
                <c:pt idx="193">
                  <c:v>95900</c:v>
                </c:pt>
                <c:pt idx="194">
                  <c:v>97100</c:v>
                </c:pt>
                <c:pt idx="195">
                  <c:v>97900</c:v>
                </c:pt>
                <c:pt idx="196">
                  <c:v>98700</c:v>
                </c:pt>
                <c:pt idx="197">
                  <c:v>99600</c:v>
                </c:pt>
                <c:pt idx="198">
                  <c:v>100500</c:v>
                </c:pt>
                <c:pt idx="199">
                  <c:v>101100</c:v>
                </c:pt>
                <c:pt idx="200">
                  <c:v>101900</c:v>
                </c:pt>
                <c:pt idx="201">
                  <c:v>103000</c:v>
                </c:pt>
                <c:pt idx="202">
                  <c:v>104300</c:v>
                </c:pt>
                <c:pt idx="203">
                  <c:v>105400</c:v>
                </c:pt>
                <c:pt idx="204">
                  <c:v>106600</c:v>
                </c:pt>
                <c:pt idx="205">
                  <c:v>107800</c:v>
                </c:pt>
                <c:pt idx="206">
                  <c:v>109000</c:v>
                </c:pt>
                <c:pt idx="207">
                  <c:v>110200</c:v>
                </c:pt>
                <c:pt idx="208">
                  <c:v>111400</c:v>
                </c:pt>
                <c:pt idx="209">
                  <c:v>112500</c:v>
                </c:pt>
                <c:pt idx="210">
                  <c:v>113500</c:v>
                </c:pt>
                <c:pt idx="211">
                  <c:v>114500</c:v>
                </c:pt>
                <c:pt idx="212">
                  <c:v>115700</c:v>
                </c:pt>
                <c:pt idx="213">
                  <c:v>116500</c:v>
                </c:pt>
                <c:pt idx="214">
                  <c:v>117200</c:v>
                </c:pt>
                <c:pt idx="215">
                  <c:v>117400</c:v>
                </c:pt>
                <c:pt idx="216">
                  <c:v>116600</c:v>
                </c:pt>
                <c:pt idx="217">
                  <c:v>115400</c:v>
                </c:pt>
                <c:pt idx="218">
                  <c:v>115200</c:v>
                </c:pt>
                <c:pt idx="219">
                  <c:v>115500</c:v>
                </c:pt>
                <c:pt idx="220">
                  <c:v>115800</c:v>
                </c:pt>
                <c:pt idx="221">
                  <c:v>116200</c:v>
                </c:pt>
                <c:pt idx="222">
                  <c:v>116600</c:v>
                </c:pt>
                <c:pt idx="223">
                  <c:v>117200</c:v>
                </c:pt>
                <c:pt idx="224">
                  <c:v>117400</c:v>
                </c:pt>
                <c:pt idx="225">
                  <c:v>117500</c:v>
                </c:pt>
                <c:pt idx="226">
                  <c:v>117400</c:v>
                </c:pt>
                <c:pt idx="227">
                  <c:v>117800</c:v>
                </c:pt>
                <c:pt idx="228">
                  <c:v>118400</c:v>
                </c:pt>
                <c:pt idx="229">
                  <c:v>119000</c:v>
                </c:pt>
                <c:pt idx="230">
                  <c:v>119400</c:v>
                </c:pt>
                <c:pt idx="231">
                  <c:v>119900</c:v>
                </c:pt>
                <c:pt idx="232">
                  <c:v>120300</c:v>
                </c:pt>
                <c:pt idx="233">
                  <c:v>120500</c:v>
                </c:pt>
                <c:pt idx="234">
                  <c:v>120600</c:v>
                </c:pt>
                <c:pt idx="235">
                  <c:v>120900</c:v>
                </c:pt>
                <c:pt idx="236">
                  <c:v>121200</c:v>
                </c:pt>
                <c:pt idx="237">
                  <c:v>121600</c:v>
                </c:pt>
                <c:pt idx="238">
                  <c:v>121800</c:v>
                </c:pt>
                <c:pt idx="239">
                  <c:v>121800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DataSet!$A$10</c:f>
              <c:strCache>
                <c:ptCount val="1"/>
                <c:pt idx="0">
                  <c:v>Georgia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DataSet!$B$10:$IG$10</c:f>
              <c:numCache>
                <c:formatCode>General</c:formatCode>
                <c:ptCount val="240"/>
                <c:pt idx="0">
                  <c:v>92900</c:v>
                </c:pt>
                <c:pt idx="1">
                  <c:v>93300</c:v>
                </c:pt>
                <c:pt idx="2">
                  <c:v>93500</c:v>
                </c:pt>
                <c:pt idx="3">
                  <c:v>93600</c:v>
                </c:pt>
                <c:pt idx="4">
                  <c:v>93600</c:v>
                </c:pt>
                <c:pt idx="5">
                  <c:v>93800</c:v>
                </c:pt>
                <c:pt idx="6">
                  <c:v>94200</c:v>
                </c:pt>
                <c:pt idx="7">
                  <c:v>94600</c:v>
                </c:pt>
                <c:pt idx="8">
                  <c:v>94800</c:v>
                </c:pt>
                <c:pt idx="9">
                  <c:v>95000</c:v>
                </c:pt>
                <c:pt idx="10">
                  <c:v>95300</c:v>
                </c:pt>
                <c:pt idx="11">
                  <c:v>95600</c:v>
                </c:pt>
                <c:pt idx="12">
                  <c:v>95800</c:v>
                </c:pt>
                <c:pt idx="13">
                  <c:v>96100</c:v>
                </c:pt>
                <c:pt idx="14">
                  <c:v>96600</c:v>
                </c:pt>
                <c:pt idx="15">
                  <c:v>97300</c:v>
                </c:pt>
                <c:pt idx="16">
                  <c:v>97900</c:v>
                </c:pt>
                <c:pt idx="17">
                  <c:v>98300</c:v>
                </c:pt>
                <c:pt idx="18">
                  <c:v>98800</c:v>
                </c:pt>
                <c:pt idx="19">
                  <c:v>99300</c:v>
                </c:pt>
                <c:pt idx="20">
                  <c:v>99700</c:v>
                </c:pt>
                <c:pt idx="21">
                  <c:v>100300</c:v>
                </c:pt>
                <c:pt idx="22">
                  <c:v>101000</c:v>
                </c:pt>
                <c:pt idx="23">
                  <c:v>101700</c:v>
                </c:pt>
                <c:pt idx="24">
                  <c:v>102100</c:v>
                </c:pt>
                <c:pt idx="25">
                  <c:v>102500</c:v>
                </c:pt>
                <c:pt idx="26">
                  <c:v>103100</c:v>
                </c:pt>
                <c:pt idx="27">
                  <c:v>103900</c:v>
                </c:pt>
                <c:pt idx="28">
                  <c:v>104500</c:v>
                </c:pt>
                <c:pt idx="29">
                  <c:v>105200</c:v>
                </c:pt>
                <c:pt idx="30">
                  <c:v>106000</c:v>
                </c:pt>
                <c:pt idx="31">
                  <c:v>106500</c:v>
                </c:pt>
                <c:pt idx="32">
                  <c:v>107000</c:v>
                </c:pt>
                <c:pt idx="33">
                  <c:v>107900</c:v>
                </c:pt>
                <c:pt idx="34">
                  <c:v>108500</c:v>
                </c:pt>
                <c:pt idx="35">
                  <c:v>108900</c:v>
                </c:pt>
                <c:pt idx="36">
                  <c:v>109500</c:v>
                </c:pt>
                <c:pt idx="37">
                  <c:v>110200</c:v>
                </c:pt>
                <c:pt idx="38">
                  <c:v>111000</c:v>
                </c:pt>
                <c:pt idx="39">
                  <c:v>111900</c:v>
                </c:pt>
                <c:pt idx="40">
                  <c:v>112400</c:v>
                </c:pt>
                <c:pt idx="41">
                  <c:v>113000</c:v>
                </c:pt>
                <c:pt idx="42">
                  <c:v>113700</c:v>
                </c:pt>
                <c:pt idx="43">
                  <c:v>114300</c:v>
                </c:pt>
                <c:pt idx="44">
                  <c:v>115000</c:v>
                </c:pt>
                <c:pt idx="45">
                  <c:v>116000</c:v>
                </c:pt>
                <c:pt idx="46">
                  <c:v>117100</c:v>
                </c:pt>
                <c:pt idx="47">
                  <c:v>117900</c:v>
                </c:pt>
                <c:pt idx="48">
                  <c:v>118500</c:v>
                </c:pt>
                <c:pt idx="49">
                  <c:v>119000</c:v>
                </c:pt>
                <c:pt idx="50">
                  <c:v>119700</c:v>
                </c:pt>
                <c:pt idx="51">
                  <c:v>120300</c:v>
                </c:pt>
                <c:pt idx="52">
                  <c:v>121100</c:v>
                </c:pt>
                <c:pt idx="53">
                  <c:v>121800</c:v>
                </c:pt>
                <c:pt idx="54">
                  <c:v>122600</c:v>
                </c:pt>
                <c:pt idx="55">
                  <c:v>123100</c:v>
                </c:pt>
                <c:pt idx="56">
                  <c:v>123600</c:v>
                </c:pt>
                <c:pt idx="57">
                  <c:v>124000</c:v>
                </c:pt>
                <c:pt idx="58">
                  <c:v>124700</c:v>
                </c:pt>
                <c:pt idx="59">
                  <c:v>125400</c:v>
                </c:pt>
                <c:pt idx="60">
                  <c:v>126100</c:v>
                </c:pt>
                <c:pt idx="61">
                  <c:v>126800</c:v>
                </c:pt>
                <c:pt idx="62">
                  <c:v>127400</c:v>
                </c:pt>
                <c:pt idx="63">
                  <c:v>127700</c:v>
                </c:pt>
                <c:pt idx="64">
                  <c:v>127800</c:v>
                </c:pt>
                <c:pt idx="65">
                  <c:v>128200</c:v>
                </c:pt>
                <c:pt idx="66">
                  <c:v>128600</c:v>
                </c:pt>
                <c:pt idx="67">
                  <c:v>129000</c:v>
                </c:pt>
                <c:pt idx="68">
                  <c:v>129600</c:v>
                </c:pt>
                <c:pt idx="69">
                  <c:v>130100</c:v>
                </c:pt>
                <c:pt idx="70">
                  <c:v>130500</c:v>
                </c:pt>
                <c:pt idx="71">
                  <c:v>131000</c:v>
                </c:pt>
                <c:pt idx="72">
                  <c:v>131400</c:v>
                </c:pt>
                <c:pt idx="73">
                  <c:v>131900</c:v>
                </c:pt>
                <c:pt idx="74">
                  <c:v>132200</c:v>
                </c:pt>
                <c:pt idx="75">
                  <c:v>132500</c:v>
                </c:pt>
                <c:pt idx="76">
                  <c:v>133100</c:v>
                </c:pt>
                <c:pt idx="77">
                  <c:v>133500</c:v>
                </c:pt>
                <c:pt idx="78">
                  <c:v>133600</c:v>
                </c:pt>
                <c:pt idx="79">
                  <c:v>134100</c:v>
                </c:pt>
                <c:pt idx="80">
                  <c:v>134500</c:v>
                </c:pt>
                <c:pt idx="81">
                  <c:v>134500</c:v>
                </c:pt>
                <c:pt idx="82">
                  <c:v>134800</c:v>
                </c:pt>
                <c:pt idx="83">
                  <c:v>135300</c:v>
                </c:pt>
                <c:pt idx="84">
                  <c:v>135700</c:v>
                </c:pt>
                <c:pt idx="85">
                  <c:v>136200</c:v>
                </c:pt>
                <c:pt idx="86">
                  <c:v>136400</c:v>
                </c:pt>
                <c:pt idx="87">
                  <c:v>136700</c:v>
                </c:pt>
                <c:pt idx="88">
                  <c:v>137100</c:v>
                </c:pt>
                <c:pt idx="89">
                  <c:v>137500</c:v>
                </c:pt>
                <c:pt idx="90">
                  <c:v>137700</c:v>
                </c:pt>
                <c:pt idx="91">
                  <c:v>138200</c:v>
                </c:pt>
                <c:pt idx="92">
                  <c:v>139000</c:v>
                </c:pt>
                <c:pt idx="93">
                  <c:v>139500</c:v>
                </c:pt>
                <c:pt idx="94">
                  <c:v>139800</c:v>
                </c:pt>
                <c:pt idx="95">
                  <c:v>140200</c:v>
                </c:pt>
                <c:pt idx="96">
                  <c:v>140500</c:v>
                </c:pt>
                <c:pt idx="97">
                  <c:v>140700</c:v>
                </c:pt>
                <c:pt idx="98">
                  <c:v>140900</c:v>
                </c:pt>
                <c:pt idx="99">
                  <c:v>141400</c:v>
                </c:pt>
                <c:pt idx="100">
                  <c:v>141800</c:v>
                </c:pt>
                <c:pt idx="101">
                  <c:v>142400</c:v>
                </c:pt>
                <c:pt idx="102">
                  <c:v>143100</c:v>
                </c:pt>
                <c:pt idx="103">
                  <c:v>143500</c:v>
                </c:pt>
                <c:pt idx="104">
                  <c:v>143900</c:v>
                </c:pt>
                <c:pt idx="105">
                  <c:v>144700</c:v>
                </c:pt>
                <c:pt idx="106">
                  <c:v>145400</c:v>
                </c:pt>
                <c:pt idx="107">
                  <c:v>145800</c:v>
                </c:pt>
                <c:pt idx="108">
                  <c:v>146400</c:v>
                </c:pt>
                <c:pt idx="109">
                  <c:v>147000</c:v>
                </c:pt>
                <c:pt idx="110">
                  <c:v>147600</c:v>
                </c:pt>
                <c:pt idx="111">
                  <c:v>148200</c:v>
                </c:pt>
                <c:pt idx="112">
                  <c:v>149000</c:v>
                </c:pt>
                <c:pt idx="113">
                  <c:v>149600</c:v>
                </c:pt>
                <c:pt idx="114">
                  <c:v>150300</c:v>
                </c:pt>
                <c:pt idx="115">
                  <c:v>151100</c:v>
                </c:pt>
                <c:pt idx="116">
                  <c:v>151600</c:v>
                </c:pt>
                <c:pt idx="117">
                  <c:v>151900</c:v>
                </c:pt>
                <c:pt idx="118">
                  <c:v>152500</c:v>
                </c:pt>
                <c:pt idx="119">
                  <c:v>152900</c:v>
                </c:pt>
                <c:pt idx="120">
                  <c:v>153300</c:v>
                </c:pt>
                <c:pt idx="121">
                  <c:v>153800</c:v>
                </c:pt>
                <c:pt idx="122">
                  <c:v>154500</c:v>
                </c:pt>
                <c:pt idx="123">
                  <c:v>155000</c:v>
                </c:pt>
                <c:pt idx="124">
                  <c:v>155400</c:v>
                </c:pt>
                <c:pt idx="125">
                  <c:v>155700</c:v>
                </c:pt>
                <c:pt idx="126">
                  <c:v>156100</c:v>
                </c:pt>
                <c:pt idx="127">
                  <c:v>156300</c:v>
                </c:pt>
                <c:pt idx="128">
                  <c:v>156200</c:v>
                </c:pt>
                <c:pt idx="129">
                  <c:v>155700</c:v>
                </c:pt>
                <c:pt idx="130">
                  <c:v>155500</c:v>
                </c:pt>
                <c:pt idx="131">
                  <c:v>155300</c:v>
                </c:pt>
                <c:pt idx="132">
                  <c:v>155500</c:v>
                </c:pt>
                <c:pt idx="133">
                  <c:v>155800</c:v>
                </c:pt>
                <c:pt idx="134">
                  <c:v>155900</c:v>
                </c:pt>
                <c:pt idx="135">
                  <c:v>155800</c:v>
                </c:pt>
                <c:pt idx="136">
                  <c:v>155700</c:v>
                </c:pt>
                <c:pt idx="137">
                  <c:v>155400</c:v>
                </c:pt>
                <c:pt idx="138">
                  <c:v>154900</c:v>
                </c:pt>
                <c:pt idx="139">
                  <c:v>154600</c:v>
                </c:pt>
                <c:pt idx="140">
                  <c:v>154200</c:v>
                </c:pt>
                <c:pt idx="141">
                  <c:v>153600</c:v>
                </c:pt>
                <c:pt idx="142">
                  <c:v>152800</c:v>
                </c:pt>
                <c:pt idx="143">
                  <c:v>152000</c:v>
                </c:pt>
                <c:pt idx="144">
                  <c:v>151100</c:v>
                </c:pt>
                <c:pt idx="145">
                  <c:v>150000</c:v>
                </c:pt>
                <c:pt idx="146">
                  <c:v>149000</c:v>
                </c:pt>
                <c:pt idx="147">
                  <c:v>148100</c:v>
                </c:pt>
                <c:pt idx="148">
                  <c:v>146900</c:v>
                </c:pt>
                <c:pt idx="149">
                  <c:v>145600</c:v>
                </c:pt>
                <c:pt idx="150">
                  <c:v>144300</c:v>
                </c:pt>
                <c:pt idx="151">
                  <c:v>142600</c:v>
                </c:pt>
                <c:pt idx="152">
                  <c:v>141600</c:v>
                </c:pt>
                <c:pt idx="153">
                  <c:v>141700</c:v>
                </c:pt>
                <c:pt idx="154">
                  <c:v>141900</c:v>
                </c:pt>
                <c:pt idx="155">
                  <c:v>141400</c:v>
                </c:pt>
                <c:pt idx="156">
                  <c:v>140700</c:v>
                </c:pt>
                <c:pt idx="157">
                  <c:v>139800</c:v>
                </c:pt>
                <c:pt idx="158">
                  <c:v>139100</c:v>
                </c:pt>
                <c:pt idx="159">
                  <c:v>138500</c:v>
                </c:pt>
                <c:pt idx="160">
                  <c:v>137800</c:v>
                </c:pt>
                <c:pt idx="161">
                  <c:v>137200</c:v>
                </c:pt>
                <c:pt idx="162">
                  <c:v>136700</c:v>
                </c:pt>
                <c:pt idx="163">
                  <c:v>136400</c:v>
                </c:pt>
                <c:pt idx="164">
                  <c:v>135800</c:v>
                </c:pt>
                <c:pt idx="165">
                  <c:v>135100</c:v>
                </c:pt>
                <c:pt idx="166">
                  <c:v>134400</c:v>
                </c:pt>
                <c:pt idx="167">
                  <c:v>133600</c:v>
                </c:pt>
                <c:pt idx="168">
                  <c:v>133000</c:v>
                </c:pt>
                <c:pt idx="169">
                  <c:v>132500</c:v>
                </c:pt>
                <c:pt idx="170">
                  <c:v>131800</c:v>
                </c:pt>
                <c:pt idx="171">
                  <c:v>130900</c:v>
                </c:pt>
                <c:pt idx="172">
                  <c:v>129800</c:v>
                </c:pt>
                <c:pt idx="173">
                  <c:v>128600</c:v>
                </c:pt>
                <c:pt idx="174">
                  <c:v>127600</c:v>
                </c:pt>
                <c:pt idx="175">
                  <c:v>126900</c:v>
                </c:pt>
                <c:pt idx="176">
                  <c:v>126000</c:v>
                </c:pt>
                <c:pt idx="177">
                  <c:v>124700</c:v>
                </c:pt>
                <c:pt idx="178">
                  <c:v>123700</c:v>
                </c:pt>
                <c:pt idx="179">
                  <c:v>122800</c:v>
                </c:pt>
                <c:pt idx="180">
                  <c:v>121700</c:v>
                </c:pt>
                <c:pt idx="181">
                  <c:v>120400</c:v>
                </c:pt>
                <c:pt idx="182">
                  <c:v>119300</c:v>
                </c:pt>
                <c:pt idx="183">
                  <c:v>118200</c:v>
                </c:pt>
                <c:pt idx="184">
                  <c:v>117300</c:v>
                </c:pt>
                <c:pt idx="185">
                  <c:v>116600</c:v>
                </c:pt>
                <c:pt idx="186">
                  <c:v>115900</c:v>
                </c:pt>
                <c:pt idx="187">
                  <c:v>115500</c:v>
                </c:pt>
                <c:pt idx="188">
                  <c:v>115200</c:v>
                </c:pt>
                <c:pt idx="189">
                  <c:v>114700</c:v>
                </c:pt>
                <c:pt idx="190">
                  <c:v>114200</c:v>
                </c:pt>
                <c:pt idx="191">
                  <c:v>113900</c:v>
                </c:pt>
                <c:pt idx="192">
                  <c:v>113800</c:v>
                </c:pt>
                <c:pt idx="193">
                  <c:v>113700</c:v>
                </c:pt>
                <c:pt idx="194">
                  <c:v>113600</c:v>
                </c:pt>
                <c:pt idx="195">
                  <c:v>113400</c:v>
                </c:pt>
                <c:pt idx="196">
                  <c:v>113600</c:v>
                </c:pt>
                <c:pt idx="197">
                  <c:v>113800</c:v>
                </c:pt>
                <c:pt idx="198">
                  <c:v>113900</c:v>
                </c:pt>
                <c:pt idx="199">
                  <c:v>113900</c:v>
                </c:pt>
                <c:pt idx="200">
                  <c:v>114100</c:v>
                </c:pt>
                <c:pt idx="201">
                  <c:v>114800</c:v>
                </c:pt>
                <c:pt idx="202">
                  <c:v>115300</c:v>
                </c:pt>
                <c:pt idx="203">
                  <c:v>115600</c:v>
                </c:pt>
                <c:pt idx="204">
                  <c:v>116100</c:v>
                </c:pt>
                <c:pt idx="205">
                  <c:v>117000</c:v>
                </c:pt>
                <c:pt idx="206">
                  <c:v>118200</c:v>
                </c:pt>
                <c:pt idx="207">
                  <c:v>119500</c:v>
                </c:pt>
                <c:pt idx="208">
                  <c:v>120800</c:v>
                </c:pt>
                <c:pt idx="209">
                  <c:v>122100</c:v>
                </c:pt>
                <c:pt idx="210">
                  <c:v>123500</c:v>
                </c:pt>
                <c:pt idx="211">
                  <c:v>124800</c:v>
                </c:pt>
                <c:pt idx="212">
                  <c:v>125800</c:v>
                </c:pt>
                <c:pt idx="213">
                  <c:v>126600</c:v>
                </c:pt>
                <c:pt idx="214">
                  <c:v>127400</c:v>
                </c:pt>
                <c:pt idx="215">
                  <c:v>128400</c:v>
                </c:pt>
                <c:pt idx="216">
                  <c:v>129700</c:v>
                </c:pt>
                <c:pt idx="217">
                  <c:v>131000</c:v>
                </c:pt>
                <c:pt idx="218">
                  <c:v>132100</c:v>
                </c:pt>
                <c:pt idx="219">
                  <c:v>133000</c:v>
                </c:pt>
                <c:pt idx="220">
                  <c:v>133800</c:v>
                </c:pt>
                <c:pt idx="221">
                  <c:v>134700</c:v>
                </c:pt>
                <c:pt idx="222">
                  <c:v>135500</c:v>
                </c:pt>
                <c:pt idx="223">
                  <c:v>136000</c:v>
                </c:pt>
                <c:pt idx="224">
                  <c:v>136200</c:v>
                </c:pt>
                <c:pt idx="225">
                  <c:v>136400</c:v>
                </c:pt>
                <c:pt idx="226">
                  <c:v>136900</c:v>
                </c:pt>
                <c:pt idx="227">
                  <c:v>137800</c:v>
                </c:pt>
                <c:pt idx="228">
                  <c:v>138300</c:v>
                </c:pt>
                <c:pt idx="229">
                  <c:v>138600</c:v>
                </c:pt>
                <c:pt idx="230">
                  <c:v>139000</c:v>
                </c:pt>
                <c:pt idx="231">
                  <c:v>139600</c:v>
                </c:pt>
                <c:pt idx="232">
                  <c:v>140300</c:v>
                </c:pt>
                <c:pt idx="233">
                  <c:v>140900</c:v>
                </c:pt>
                <c:pt idx="234">
                  <c:v>141500</c:v>
                </c:pt>
                <c:pt idx="235">
                  <c:v>142400</c:v>
                </c:pt>
                <c:pt idx="236">
                  <c:v>143300</c:v>
                </c:pt>
                <c:pt idx="237">
                  <c:v>143900</c:v>
                </c:pt>
                <c:pt idx="238">
                  <c:v>144500</c:v>
                </c:pt>
                <c:pt idx="239">
                  <c:v>144900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DataSet!$A$11</c:f>
              <c:strCache>
                <c:ptCount val="1"/>
                <c:pt idx="0">
                  <c:v>North Carolina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DataSet!$B$11:$IG$11</c:f>
              <c:numCache>
                <c:formatCode>General</c:formatCode>
                <c:ptCount val="240"/>
                <c:pt idx="0">
                  <c:v>92400</c:v>
                </c:pt>
                <c:pt idx="1">
                  <c:v>92700</c:v>
                </c:pt>
                <c:pt idx="2">
                  <c:v>92900</c:v>
                </c:pt>
                <c:pt idx="3">
                  <c:v>93200</c:v>
                </c:pt>
                <c:pt idx="4">
                  <c:v>93600</c:v>
                </c:pt>
                <c:pt idx="5">
                  <c:v>93900</c:v>
                </c:pt>
                <c:pt idx="6">
                  <c:v>94100</c:v>
                </c:pt>
                <c:pt idx="7">
                  <c:v>94400</c:v>
                </c:pt>
                <c:pt idx="8">
                  <c:v>94700</c:v>
                </c:pt>
                <c:pt idx="9">
                  <c:v>95100</c:v>
                </c:pt>
                <c:pt idx="10">
                  <c:v>95700</c:v>
                </c:pt>
                <c:pt idx="11">
                  <c:v>96100</c:v>
                </c:pt>
                <c:pt idx="12">
                  <c:v>96500</c:v>
                </c:pt>
                <c:pt idx="13">
                  <c:v>97200</c:v>
                </c:pt>
                <c:pt idx="14">
                  <c:v>97800</c:v>
                </c:pt>
                <c:pt idx="15">
                  <c:v>98200</c:v>
                </c:pt>
                <c:pt idx="16">
                  <c:v>98700</c:v>
                </c:pt>
                <c:pt idx="17">
                  <c:v>99400</c:v>
                </c:pt>
                <c:pt idx="18">
                  <c:v>100000</c:v>
                </c:pt>
                <c:pt idx="19">
                  <c:v>100400</c:v>
                </c:pt>
                <c:pt idx="20">
                  <c:v>100900</c:v>
                </c:pt>
                <c:pt idx="21">
                  <c:v>101500</c:v>
                </c:pt>
                <c:pt idx="22">
                  <c:v>102200</c:v>
                </c:pt>
                <c:pt idx="23">
                  <c:v>103000</c:v>
                </c:pt>
                <c:pt idx="24">
                  <c:v>103500</c:v>
                </c:pt>
                <c:pt idx="25">
                  <c:v>104000</c:v>
                </c:pt>
                <c:pt idx="26">
                  <c:v>104700</c:v>
                </c:pt>
                <c:pt idx="27">
                  <c:v>105500</c:v>
                </c:pt>
                <c:pt idx="28">
                  <c:v>106000</c:v>
                </c:pt>
                <c:pt idx="29">
                  <c:v>106400</c:v>
                </c:pt>
                <c:pt idx="30">
                  <c:v>107000</c:v>
                </c:pt>
                <c:pt idx="31">
                  <c:v>107700</c:v>
                </c:pt>
                <c:pt idx="32">
                  <c:v>108300</c:v>
                </c:pt>
                <c:pt idx="33">
                  <c:v>108600</c:v>
                </c:pt>
                <c:pt idx="34">
                  <c:v>108900</c:v>
                </c:pt>
                <c:pt idx="35">
                  <c:v>109400</c:v>
                </c:pt>
                <c:pt idx="36">
                  <c:v>110000</c:v>
                </c:pt>
                <c:pt idx="37">
                  <c:v>110400</c:v>
                </c:pt>
                <c:pt idx="38">
                  <c:v>111100</c:v>
                </c:pt>
                <c:pt idx="39">
                  <c:v>111600</c:v>
                </c:pt>
                <c:pt idx="40">
                  <c:v>111900</c:v>
                </c:pt>
                <c:pt idx="41">
                  <c:v>112300</c:v>
                </c:pt>
                <c:pt idx="42">
                  <c:v>112500</c:v>
                </c:pt>
                <c:pt idx="43">
                  <c:v>112600</c:v>
                </c:pt>
                <c:pt idx="44">
                  <c:v>113000</c:v>
                </c:pt>
                <c:pt idx="45">
                  <c:v>113600</c:v>
                </c:pt>
                <c:pt idx="46">
                  <c:v>114100</c:v>
                </c:pt>
                <c:pt idx="47">
                  <c:v>114500</c:v>
                </c:pt>
                <c:pt idx="48">
                  <c:v>114900</c:v>
                </c:pt>
                <c:pt idx="49">
                  <c:v>115300</c:v>
                </c:pt>
                <c:pt idx="50">
                  <c:v>115700</c:v>
                </c:pt>
                <c:pt idx="51">
                  <c:v>115800</c:v>
                </c:pt>
                <c:pt idx="52">
                  <c:v>116000</c:v>
                </c:pt>
                <c:pt idx="53">
                  <c:v>116500</c:v>
                </c:pt>
                <c:pt idx="54">
                  <c:v>117200</c:v>
                </c:pt>
                <c:pt idx="55">
                  <c:v>117500</c:v>
                </c:pt>
                <c:pt idx="56">
                  <c:v>117800</c:v>
                </c:pt>
                <c:pt idx="57">
                  <c:v>118300</c:v>
                </c:pt>
                <c:pt idx="58">
                  <c:v>118900</c:v>
                </c:pt>
                <c:pt idx="59">
                  <c:v>119000</c:v>
                </c:pt>
                <c:pt idx="60">
                  <c:v>119000</c:v>
                </c:pt>
                <c:pt idx="61">
                  <c:v>119200</c:v>
                </c:pt>
                <c:pt idx="62">
                  <c:v>119300</c:v>
                </c:pt>
                <c:pt idx="63">
                  <c:v>119300</c:v>
                </c:pt>
                <c:pt idx="64">
                  <c:v>119500</c:v>
                </c:pt>
                <c:pt idx="65">
                  <c:v>119700</c:v>
                </c:pt>
                <c:pt idx="66">
                  <c:v>119900</c:v>
                </c:pt>
                <c:pt idx="67">
                  <c:v>120100</c:v>
                </c:pt>
                <c:pt idx="68">
                  <c:v>120200</c:v>
                </c:pt>
                <c:pt idx="69">
                  <c:v>120400</c:v>
                </c:pt>
                <c:pt idx="70">
                  <c:v>120700</c:v>
                </c:pt>
                <c:pt idx="71">
                  <c:v>121000</c:v>
                </c:pt>
                <c:pt idx="72">
                  <c:v>121300</c:v>
                </c:pt>
                <c:pt idx="73">
                  <c:v>121400</c:v>
                </c:pt>
                <c:pt idx="74">
                  <c:v>121600</c:v>
                </c:pt>
                <c:pt idx="75">
                  <c:v>122000</c:v>
                </c:pt>
                <c:pt idx="76">
                  <c:v>122400</c:v>
                </c:pt>
                <c:pt idx="77">
                  <c:v>122500</c:v>
                </c:pt>
                <c:pt idx="78">
                  <c:v>122500</c:v>
                </c:pt>
                <c:pt idx="79">
                  <c:v>123000</c:v>
                </c:pt>
                <c:pt idx="80">
                  <c:v>123600</c:v>
                </c:pt>
                <c:pt idx="81">
                  <c:v>123800</c:v>
                </c:pt>
                <c:pt idx="82">
                  <c:v>123800</c:v>
                </c:pt>
                <c:pt idx="83">
                  <c:v>124000</c:v>
                </c:pt>
                <c:pt idx="84">
                  <c:v>124500</c:v>
                </c:pt>
                <c:pt idx="85">
                  <c:v>125000</c:v>
                </c:pt>
                <c:pt idx="86">
                  <c:v>125100</c:v>
                </c:pt>
                <c:pt idx="87">
                  <c:v>125200</c:v>
                </c:pt>
                <c:pt idx="88">
                  <c:v>125400</c:v>
                </c:pt>
                <c:pt idx="89">
                  <c:v>125800</c:v>
                </c:pt>
                <c:pt idx="90">
                  <c:v>126000</c:v>
                </c:pt>
                <c:pt idx="91">
                  <c:v>126400</c:v>
                </c:pt>
                <c:pt idx="92">
                  <c:v>126700</c:v>
                </c:pt>
                <c:pt idx="93">
                  <c:v>127100</c:v>
                </c:pt>
                <c:pt idx="94">
                  <c:v>127500</c:v>
                </c:pt>
                <c:pt idx="95">
                  <c:v>127900</c:v>
                </c:pt>
                <c:pt idx="96">
                  <c:v>128200</c:v>
                </c:pt>
                <c:pt idx="97">
                  <c:v>128400</c:v>
                </c:pt>
                <c:pt idx="98">
                  <c:v>128900</c:v>
                </c:pt>
                <c:pt idx="99">
                  <c:v>129500</c:v>
                </c:pt>
                <c:pt idx="100">
                  <c:v>130000</c:v>
                </c:pt>
                <c:pt idx="101">
                  <c:v>130500</c:v>
                </c:pt>
                <c:pt idx="102">
                  <c:v>131100</c:v>
                </c:pt>
                <c:pt idx="103">
                  <c:v>131600</c:v>
                </c:pt>
                <c:pt idx="104">
                  <c:v>132000</c:v>
                </c:pt>
                <c:pt idx="105">
                  <c:v>132500</c:v>
                </c:pt>
                <c:pt idx="106">
                  <c:v>133200</c:v>
                </c:pt>
                <c:pt idx="107">
                  <c:v>133700</c:v>
                </c:pt>
                <c:pt idx="108">
                  <c:v>134200</c:v>
                </c:pt>
                <c:pt idx="109">
                  <c:v>134700</c:v>
                </c:pt>
                <c:pt idx="110">
                  <c:v>135300</c:v>
                </c:pt>
                <c:pt idx="111">
                  <c:v>136100</c:v>
                </c:pt>
                <c:pt idx="112">
                  <c:v>136900</c:v>
                </c:pt>
                <c:pt idx="113">
                  <c:v>137400</c:v>
                </c:pt>
                <c:pt idx="114">
                  <c:v>138100</c:v>
                </c:pt>
                <c:pt idx="115">
                  <c:v>139000</c:v>
                </c:pt>
                <c:pt idx="116">
                  <c:v>139900</c:v>
                </c:pt>
                <c:pt idx="117">
                  <c:v>140500</c:v>
                </c:pt>
                <c:pt idx="118">
                  <c:v>140900</c:v>
                </c:pt>
                <c:pt idx="119">
                  <c:v>141300</c:v>
                </c:pt>
                <c:pt idx="120">
                  <c:v>142000</c:v>
                </c:pt>
                <c:pt idx="121">
                  <c:v>142700</c:v>
                </c:pt>
                <c:pt idx="122">
                  <c:v>143300</c:v>
                </c:pt>
                <c:pt idx="123">
                  <c:v>143800</c:v>
                </c:pt>
                <c:pt idx="124">
                  <c:v>144300</c:v>
                </c:pt>
                <c:pt idx="125">
                  <c:v>144900</c:v>
                </c:pt>
                <c:pt idx="126">
                  <c:v>145400</c:v>
                </c:pt>
                <c:pt idx="127">
                  <c:v>146000</c:v>
                </c:pt>
                <c:pt idx="128">
                  <c:v>146500</c:v>
                </c:pt>
                <c:pt idx="129">
                  <c:v>147000</c:v>
                </c:pt>
                <c:pt idx="130">
                  <c:v>147400</c:v>
                </c:pt>
                <c:pt idx="131">
                  <c:v>147800</c:v>
                </c:pt>
                <c:pt idx="132">
                  <c:v>148400</c:v>
                </c:pt>
                <c:pt idx="133">
                  <c:v>148800</c:v>
                </c:pt>
                <c:pt idx="134">
                  <c:v>149100</c:v>
                </c:pt>
                <c:pt idx="135">
                  <c:v>149400</c:v>
                </c:pt>
                <c:pt idx="136">
                  <c:v>150000</c:v>
                </c:pt>
                <c:pt idx="137">
                  <c:v>150400</c:v>
                </c:pt>
                <c:pt idx="138">
                  <c:v>150600</c:v>
                </c:pt>
                <c:pt idx="139">
                  <c:v>150400</c:v>
                </c:pt>
                <c:pt idx="140">
                  <c:v>150300</c:v>
                </c:pt>
                <c:pt idx="141">
                  <c:v>150100</c:v>
                </c:pt>
                <c:pt idx="142">
                  <c:v>150000</c:v>
                </c:pt>
                <c:pt idx="143">
                  <c:v>149900</c:v>
                </c:pt>
                <c:pt idx="144">
                  <c:v>150000</c:v>
                </c:pt>
                <c:pt idx="145">
                  <c:v>150000</c:v>
                </c:pt>
                <c:pt idx="146">
                  <c:v>150000</c:v>
                </c:pt>
                <c:pt idx="147">
                  <c:v>150000</c:v>
                </c:pt>
                <c:pt idx="148">
                  <c:v>149700</c:v>
                </c:pt>
                <c:pt idx="149">
                  <c:v>149500</c:v>
                </c:pt>
                <c:pt idx="150">
                  <c:v>149000</c:v>
                </c:pt>
                <c:pt idx="151">
                  <c:v>148500</c:v>
                </c:pt>
                <c:pt idx="152">
                  <c:v>148300</c:v>
                </c:pt>
                <c:pt idx="153">
                  <c:v>148700</c:v>
                </c:pt>
                <c:pt idx="154">
                  <c:v>148900</c:v>
                </c:pt>
                <c:pt idx="155">
                  <c:v>148800</c:v>
                </c:pt>
                <c:pt idx="156">
                  <c:v>148600</c:v>
                </c:pt>
                <c:pt idx="157">
                  <c:v>148400</c:v>
                </c:pt>
                <c:pt idx="158">
                  <c:v>148200</c:v>
                </c:pt>
                <c:pt idx="159">
                  <c:v>147800</c:v>
                </c:pt>
                <c:pt idx="160">
                  <c:v>147400</c:v>
                </c:pt>
                <c:pt idx="161">
                  <c:v>147000</c:v>
                </c:pt>
                <c:pt idx="162">
                  <c:v>146800</c:v>
                </c:pt>
                <c:pt idx="163">
                  <c:v>146600</c:v>
                </c:pt>
                <c:pt idx="164">
                  <c:v>146300</c:v>
                </c:pt>
                <c:pt idx="165">
                  <c:v>145900</c:v>
                </c:pt>
                <c:pt idx="166">
                  <c:v>145600</c:v>
                </c:pt>
                <c:pt idx="167">
                  <c:v>145500</c:v>
                </c:pt>
                <c:pt idx="168">
                  <c:v>145100</c:v>
                </c:pt>
                <c:pt idx="169">
                  <c:v>144600</c:v>
                </c:pt>
                <c:pt idx="170">
                  <c:v>144200</c:v>
                </c:pt>
                <c:pt idx="171">
                  <c:v>143700</c:v>
                </c:pt>
                <c:pt idx="172">
                  <c:v>143100</c:v>
                </c:pt>
                <c:pt idx="173">
                  <c:v>142500</c:v>
                </c:pt>
                <c:pt idx="174">
                  <c:v>142100</c:v>
                </c:pt>
                <c:pt idx="175">
                  <c:v>141600</c:v>
                </c:pt>
                <c:pt idx="176">
                  <c:v>141000</c:v>
                </c:pt>
                <c:pt idx="177">
                  <c:v>140300</c:v>
                </c:pt>
                <c:pt idx="178">
                  <c:v>139800</c:v>
                </c:pt>
                <c:pt idx="179">
                  <c:v>139300</c:v>
                </c:pt>
                <c:pt idx="180">
                  <c:v>138800</c:v>
                </c:pt>
                <c:pt idx="181">
                  <c:v>138400</c:v>
                </c:pt>
                <c:pt idx="182">
                  <c:v>138100</c:v>
                </c:pt>
                <c:pt idx="183">
                  <c:v>137900</c:v>
                </c:pt>
                <c:pt idx="184">
                  <c:v>137500</c:v>
                </c:pt>
                <c:pt idx="185">
                  <c:v>137200</c:v>
                </c:pt>
                <c:pt idx="186">
                  <c:v>137100</c:v>
                </c:pt>
                <c:pt idx="187">
                  <c:v>137000</c:v>
                </c:pt>
                <c:pt idx="188">
                  <c:v>136900</c:v>
                </c:pt>
                <c:pt idx="189">
                  <c:v>137000</c:v>
                </c:pt>
                <c:pt idx="190">
                  <c:v>137200</c:v>
                </c:pt>
                <c:pt idx="191">
                  <c:v>137200</c:v>
                </c:pt>
                <c:pt idx="192">
                  <c:v>137100</c:v>
                </c:pt>
                <c:pt idx="193">
                  <c:v>137100</c:v>
                </c:pt>
                <c:pt idx="194">
                  <c:v>137100</c:v>
                </c:pt>
                <c:pt idx="195">
                  <c:v>137200</c:v>
                </c:pt>
                <c:pt idx="196">
                  <c:v>137500</c:v>
                </c:pt>
                <c:pt idx="197">
                  <c:v>137700</c:v>
                </c:pt>
                <c:pt idx="198">
                  <c:v>137800</c:v>
                </c:pt>
                <c:pt idx="199">
                  <c:v>138000</c:v>
                </c:pt>
                <c:pt idx="200">
                  <c:v>138000</c:v>
                </c:pt>
                <c:pt idx="201">
                  <c:v>138200</c:v>
                </c:pt>
                <c:pt idx="202">
                  <c:v>138400</c:v>
                </c:pt>
                <c:pt idx="203">
                  <c:v>138500</c:v>
                </c:pt>
                <c:pt idx="204">
                  <c:v>138500</c:v>
                </c:pt>
                <c:pt idx="205">
                  <c:v>138700</c:v>
                </c:pt>
                <c:pt idx="206">
                  <c:v>139100</c:v>
                </c:pt>
                <c:pt idx="207">
                  <c:v>139600</c:v>
                </c:pt>
                <c:pt idx="208">
                  <c:v>140000</c:v>
                </c:pt>
                <c:pt idx="209">
                  <c:v>140400</c:v>
                </c:pt>
                <c:pt idx="210">
                  <c:v>141000</c:v>
                </c:pt>
                <c:pt idx="211">
                  <c:v>141800</c:v>
                </c:pt>
                <c:pt idx="212">
                  <c:v>142300</c:v>
                </c:pt>
                <c:pt idx="213">
                  <c:v>142800</c:v>
                </c:pt>
                <c:pt idx="214">
                  <c:v>143100</c:v>
                </c:pt>
                <c:pt idx="215">
                  <c:v>143200</c:v>
                </c:pt>
                <c:pt idx="216">
                  <c:v>143600</c:v>
                </c:pt>
                <c:pt idx="217">
                  <c:v>143900</c:v>
                </c:pt>
                <c:pt idx="218">
                  <c:v>144000</c:v>
                </c:pt>
                <c:pt idx="219">
                  <c:v>144000</c:v>
                </c:pt>
                <c:pt idx="220">
                  <c:v>144100</c:v>
                </c:pt>
                <c:pt idx="221">
                  <c:v>144000</c:v>
                </c:pt>
                <c:pt idx="222">
                  <c:v>144200</c:v>
                </c:pt>
                <c:pt idx="223">
                  <c:v>144300</c:v>
                </c:pt>
                <c:pt idx="224">
                  <c:v>144400</c:v>
                </c:pt>
                <c:pt idx="225">
                  <c:v>144200</c:v>
                </c:pt>
                <c:pt idx="226">
                  <c:v>144300</c:v>
                </c:pt>
                <c:pt idx="227">
                  <c:v>144900</c:v>
                </c:pt>
                <c:pt idx="228">
                  <c:v>145500</c:v>
                </c:pt>
                <c:pt idx="229">
                  <c:v>145900</c:v>
                </c:pt>
                <c:pt idx="230">
                  <c:v>146200</c:v>
                </c:pt>
                <c:pt idx="231">
                  <c:v>146600</c:v>
                </c:pt>
                <c:pt idx="232">
                  <c:v>147100</c:v>
                </c:pt>
                <c:pt idx="233">
                  <c:v>147700</c:v>
                </c:pt>
                <c:pt idx="234">
                  <c:v>147900</c:v>
                </c:pt>
                <c:pt idx="235">
                  <c:v>148200</c:v>
                </c:pt>
                <c:pt idx="236">
                  <c:v>148500</c:v>
                </c:pt>
                <c:pt idx="237">
                  <c:v>148900</c:v>
                </c:pt>
                <c:pt idx="238">
                  <c:v>149200</c:v>
                </c:pt>
                <c:pt idx="239">
                  <c:v>149500</c:v>
                </c:pt>
              </c:numCache>
            </c:numRef>
          </c:yVal>
          <c:smooth val="0"/>
        </c:ser>
        <c:ser>
          <c:idx val="10"/>
          <c:order val="10"/>
          <c:tx>
            <c:strRef>
              <c:f>DataSet!$A$12</c:f>
              <c:strCache>
                <c:ptCount val="1"/>
                <c:pt idx="0">
                  <c:v>New Jersey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DataSet!$B$12:$IG$12</c:f>
              <c:numCache>
                <c:formatCode>General</c:formatCode>
                <c:ptCount val="240"/>
                <c:pt idx="0">
                  <c:v>142700</c:v>
                </c:pt>
                <c:pt idx="1">
                  <c:v>142400</c:v>
                </c:pt>
                <c:pt idx="2">
                  <c:v>142200</c:v>
                </c:pt>
                <c:pt idx="3">
                  <c:v>142000</c:v>
                </c:pt>
                <c:pt idx="4">
                  <c:v>141700</c:v>
                </c:pt>
                <c:pt idx="5">
                  <c:v>141500</c:v>
                </c:pt>
                <c:pt idx="6">
                  <c:v>141300</c:v>
                </c:pt>
                <c:pt idx="7">
                  <c:v>141200</c:v>
                </c:pt>
                <c:pt idx="8">
                  <c:v>141000</c:v>
                </c:pt>
                <c:pt idx="9">
                  <c:v>141200</c:v>
                </c:pt>
                <c:pt idx="10">
                  <c:v>141600</c:v>
                </c:pt>
                <c:pt idx="11">
                  <c:v>142000</c:v>
                </c:pt>
                <c:pt idx="12">
                  <c:v>142100</c:v>
                </c:pt>
                <c:pt idx="13">
                  <c:v>142100</c:v>
                </c:pt>
                <c:pt idx="14">
                  <c:v>142300</c:v>
                </c:pt>
                <c:pt idx="15">
                  <c:v>142400</c:v>
                </c:pt>
                <c:pt idx="16">
                  <c:v>142200</c:v>
                </c:pt>
                <c:pt idx="17">
                  <c:v>142300</c:v>
                </c:pt>
                <c:pt idx="18">
                  <c:v>142700</c:v>
                </c:pt>
                <c:pt idx="19">
                  <c:v>143100</c:v>
                </c:pt>
                <c:pt idx="20">
                  <c:v>143500</c:v>
                </c:pt>
                <c:pt idx="21">
                  <c:v>144400</c:v>
                </c:pt>
                <c:pt idx="22">
                  <c:v>145500</c:v>
                </c:pt>
                <c:pt idx="23">
                  <c:v>146400</c:v>
                </c:pt>
                <c:pt idx="24">
                  <c:v>147100</c:v>
                </c:pt>
                <c:pt idx="25">
                  <c:v>147500</c:v>
                </c:pt>
                <c:pt idx="26">
                  <c:v>147600</c:v>
                </c:pt>
                <c:pt idx="27">
                  <c:v>147700</c:v>
                </c:pt>
                <c:pt idx="28">
                  <c:v>147900</c:v>
                </c:pt>
                <c:pt idx="29">
                  <c:v>148200</c:v>
                </c:pt>
                <c:pt idx="30">
                  <c:v>148700</c:v>
                </c:pt>
                <c:pt idx="31">
                  <c:v>149300</c:v>
                </c:pt>
                <c:pt idx="32">
                  <c:v>150000</c:v>
                </c:pt>
                <c:pt idx="33">
                  <c:v>151000</c:v>
                </c:pt>
                <c:pt idx="34">
                  <c:v>152200</c:v>
                </c:pt>
                <c:pt idx="35">
                  <c:v>153300</c:v>
                </c:pt>
                <c:pt idx="36">
                  <c:v>154200</c:v>
                </c:pt>
                <c:pt idx="37">
                  <c:v>155000</c:v>
                </c:pt>
                <c:pt idx="38">
                  <c:v>155800</c:v>
                </c:pt>
                <c:pt idx="39">
                  <c:v>157100</c:v>
                </c:pt>
                <c:pt idx="40">
                  <c:v>158400</c:v>
                </c:pt>
                <c:pt idx="41">
                  <c:v>159600</c:v>
                </c:pt>
                <c:pt idx="42">
                  <c:v>160500</c:v>
                </c:pt>
                <c:pt idx="43">
                  <c:v>161500</c:v>
                </c:pt>
                <c:pt idx="44">
                  <c:v>162800</c:v>
                </c:pt>
                <c:pt idx="45">
                  <c:v>164200</c:v>
                </c:pt>
                <c:pt idx="46">
                  <c:v>165400</c:v>
                </c:pt>
                <c:pt idx="47">
                  <c:v>166600</c:v>
                </c:pt>
                <c:pt idx="48">
                  <c:v>167900</c:v>
                </c:pt>
                <c:pt idx="49">
                  <c:v>169300</c:v>
                </c:pt>
                <c:pt idx="50">
                  <c:v>170700</c:v>
                </c:pt>
                <c:pt idx="51">
                  <c:v>172200</c:v>
                </c:pt>
                <c:pt idx="52">
                  <c:v>173600</c:v>
                </c:pt>
                <c:pt idx="53">
                  <c:v>175100</c:v>
                </c:pt>
                <c:pt idx="54">
                  <c:v>176500</c:v>
                </c:pt>
                <c:pt idx="55">
                  <c:v>178100</c:v>
                </c:pt>
                <c:pt idx="56">
                  <c:v>179800</c:v>
                </c:pt>
                <c:pt idx="57">
                  <c:v>181500</c:v>
                </c:pt>
                <c:pt idx="58">
                  <c:v>183000</c:v>
                </c:pt>
                <c:pt idx="59">
                  <c:v>184400</c:v>
                </c:pt>
                <c:pt idx="60">
                  <c:v>186100</c:v>
                </c:pt>
                <c:pt idx="61">
                  <c:v>188100</c:v>
                </c:pt>
                <c:pt idx="62">
                  <c:v>190000</c:v>
                </c:pt>
                <c:pt idx="63">
                  <c:v>191500</c:v>
                </c:pt>
                <c:pt idx="64">
                  <c:v>193500</c:v>
                </c:pt>
                <c:pt idx="65">
                  <c:v>195900</c:v>
                </c:pt>
                <c:pt idx="66">
                  <c:v>198300</c:v>
                </c:pt>
                <c:pt idx="67">
                  <c:v>200200</c:v>
                </c:pt>
                <c:pt idx="68">
                  <c:v>202400</c:v>
                </c:pt>
                <c:pt idx="69">
                  <c:v>204500</c:v>
                </c:pt>
                <c:pt idx="70">
                  <c:v>206800</c:v>
                </c:pt>
                <c:pt idx="71">
                  <c:v>209500</c:v>
                </c:pt>
                <c:pt idx="72">
                  <c:v>212400</c:v>
                </c:pt>
                <c:pt idx="73">
                  <c:v>215300</c:v>
                </c:pt>
                <c:pt idx="74">
                  <c:v>218300</c:v>
                </c:pt>
                <c:pt idx="75">
                  <c:v>221700</c:v>
                </c:pt>
                <c:pt idx="76">
                  <c:v>225300</c:v>
                </c:pt>
                <c:pt idx="77">
                  <c:v>228600</c:v>
                </c:pt>
                <c:pt idx="78">
                  <c:v>231900</c:v>
                </c:pt>
                <c:pt idx="79">
                  <c:v>235200</c:v>
                </c:pt>
                <c:pt idx="80">
                  <c:v>238500</c:v>
                </c:pt>
                <c:pt idx="81">
                  <c:v>241700</c:v>
                </c:pt>
                <c:pt idx="82">
                  <c:v>244900</c:v>
                </c:pt>
                <c:pt idx="83">
                  <c:v>248000</c:v>
                </c:pt>
                <c:pt idx="84">
                  <c:v>250700</c:v>
                </c:pt>
                <c:pt idx="85">
                  <c:v>253500</c:v>
                </c:pt>
                <c:pt idx="86">
                  <c:v>256600</c:v>
                </c:pt>
                <c:pt idx="87">
                  <c:v>259800</c:v>
                </c:pt>
                <c:pt idx="88">
                  <c:v>262900</c:v>
                </c:pt>
                <c:pt idx="89">
                  <c:v>265700</c:v>
                </c:pt>
                <c:pt idx="90">
                  <c:v>268500</c:v>
                </c:pt>
                <c:pt idx="91">
                  <c:v>271500</c:v>
                </c:pt>
                <c:pt idx="92">
                  <c:v>274500</c:v>
                </c:pt>
                <c:pt idx="93">
                  <c:v>277400</c:v>
                </c:pt>
                <c:pt idx="94">
                  <c:v>280100</c:v>
                </c:pt>
                <c:pt idx="95">
                  <c:v>283000</c:v>
                </c:pt>
                <c:pt idx="96">
                  <c:v>286100</c:v>
                </c:pt>
                <c:pt idx="97">
                  <c:v>289600</c:v>
                </c:pt>
                <c:pt idx="98">
                  <c:v>293300</c:v>
                </c:pt>
                <c:pt idx="99">
                  <c:v>297100</c:v>
                </c:pt>
                <c:pt idx="100">
                  <c:v>301100</c:v>
                </c:pt>
                <c:pt idx="101">
                  <c:v>305000</c:v>
                </c:pt>
                <c:pt idx="102">
                  <c:v>309000</c:v>
                </c:pt>
                <c:pt idx="103">
                  <c:v>312900</c:v>
                </c:pt>
                <c:pt idx="104">
                  <c:v>316800</c:v>
                </c:pt>
                <c:pt idx="105">
                  <c:v>320500</c:v>
                </c:pt>
                <c:pt idx="106">
                  <c:v>324100</c:v>
                </c:pt>
                <c:pt idx="107">
                  <c:v>328000</c:v>
                </c:pt>
                <c:pt idx="108">
                  <c:v>332000</c:v>
                </c:pt>
                <c:pt idx="109">
                  <c:v>336100</c:v>
                </c:pt>
                <c:pt idx="110">
                  <c:v>340100</c:v>
                </c:pt>
                <c:pt idx="111">
                  <c:v>344100</c:v>
                </c:pt>
                <c:pt idx="112">
                  <c:v>347600</c:v>
                </c:pt>
                <c:pt idx="113">
                  <c:v>350700</c:v>
                </c:pt>
                <c:pt idx="114">
                  <c:v>354100</c:v>
                </c:pt>
                <c:pt idx="115">
                  <c:v>357700</c:v>
                </c:pt>
                <c:pt idx="116">
                  <c:v>360500</c:v>
                </c:pt>
                <c:pt idx="117">
                  <c:v>362600</c:v>
                </c:pt>
                <c:pt idx="118">
                  <c:v>364500</c:v>
                </c:pt>
                <c:pt idx="119">
                  <c:v>366500</c:v>
                </c:pt>
                <c:pt idx="120">
                  <c:v>368400</c:v>
                </c:pt>
                <c:pt idx="121">
                  <c:v>369900</c:v>
                </c:pt>
                <c:pt idx="122">
                  <c:v>370700</c:v>
                </c:pt>
                <c:pt idx="123">
                  <c:v>370800</c:v>
                </c:pt>
                <c:pt idx="124">
                  <c:v>370500</c:v>
                </c:pt>
                <c:pt idx="125">
                  <c:v>369900</c:v>
                </c:pt>
                <c:pt idx="126">
                  <c:v>369100</c:v>
                </c:pt>
                <c:pt idx="127">
                  <c:v>367900</c:v>
                </c:pt>
                <c:pt idx="128">
                  <c:v>366500</c:v>
                </c:pt>
                <c:pt idx="129">
                  <c:v>365400</c:v>
                </c:pt>
                <c:pt idx="130">
                  <c:v>364500</c:v>
                </c:pt>
                <c:pt idx="131">
                  <c:v>363800</c:v>
                </c:pt>
                <c:pt idx="132">
                  <c:v>363200</c:v>
                </c:pt>
                <c:pt idx="133">
                  <c:v>362300</c:v>
                </c:pt>
                <c:pt idx="134">
                  <c:v>361000</c:v>
                </c:pt>
                <c:pt idx="135">
                  <c:v>359400</c:v>
                </c:pt>
                <c:pt idx="136">
                  <c:v>357600</c:v>
                </c:pt>
                <c:pt idx="137">
                  <c:v>355600</c:v>
                </c:pt>
                <c:pt idx="138">
                  <c:v>353800</c:v>
                </c:pt>
                <c:pt idx="139">
                  <c:v>352300</c:v>
                </c:pt>
                <c:pt idx="140">
                  <c:v>350700</c:v>
                </c:pt>
                <c:pt idx="141">
                  <c:v>349000</c:v>
                </c:pt>
                <c:pt idx="142">
                  <c:v>347100</c:v>
                </c:pt>
                <c:pt idx="143">
                  <c:v>344900</c:v>
                </c:pt>
                <c:pt idx="144">
                  <c:v>342400</c:v>
                </c:pt>
                <c:pt idx="145">
                  <c:v>339600</c:v>
                </c:pt>
                <c:pt idx="146">
                  <c:v>336700</c:v>
                </c:pt>
                <c:pt idx="147">
                  <c:v>333900</c:v>
                </c:pt>
                <c:pt idx="148">
                  <c:v>331300</c:v>
                </c:pt>
                <c:pt idx="149">
                  <c:v>328700</c:v>
                </c:pt>
                <c:pt idx="150">
                  <c:v>326100</c:v>
                </c:pt>
                <c:pt idx="151">
                  <c:v>322900</c:v>
                </c:pt>
                <c:pt idx="152">
                  <c:v>320500</c:v>
                </c:pt>
                <c:pt idx="153">
                  <c:v>319300</c:v>
                </c:pt>
                <c:pt idx="154">
                  <c:v>318300</c:v>
                </c:pt>
                <c:pt idx="155">
                  <c:v>316200</c:v>
                </c:pt>
                <c:pt idx="156">
                  <c:v>314000</c:v>
                </c:pt>
                <c:pt idx="157">
                  <c:v>311700</c:v>
                </c:pt>
                <c:pt idx="158">
                  <c:v>309600</c:v>
                </c:pt>
                <c:pt idx="159">
                  <c:v>307900</c:v>
                </c:pt>
                <c:pt idx="160">
                  <c:v>306600</c:v>
                </c:pt>
                <c:pt idx="161">
                  <c:v>305900</c:v>
                </c:pt>
                <c:pt idx="162">
                  <c:v>305400</c:v>
                </c:pt>
                <c:pt idx="163">
                  <c:v>304800</c:v>
                </c:pt>
                <c:pt idx="164">
                  <c:v>304100</c:v>
                </c:pt>
                <c:pt idx="165">
                  <c:v>303400</c:v>
                </c:pt>
                <c:pt idx="166">
                  <c:v>302500</c:v>
                </c:pt>
                <c:pt idx="167">
                  <c:v>301600</c:v>
                </c:pt>
                <c:pt idx="168">
                  <c:v>300700</c:v>
                </c:pt>
                <c:pt idx="169">
                  <c:v>299900</c:v>
                </c:pt>
                <c:pt idx="170">
                  <c:v>299200</c:v>
                </c:pt>
                <c:pt idx="171">
                  <c:v>298100</c:v>
                </c:pt>
                <c:pt idx="172">
                  <c:v>296600</c:v>
                </c:pt>
                <c:pt idx="173">
                  <c:v>294900</c:v>
                </c:pt>
                <c:pt idx="174">
                  <c:v>293100</c:v>
                </c:pt>
                <c:pt idx="175">
                  <c:v>291600</c:v>
                </c:pt>
                <c:pt idx="176">
                  <c:v>290400</c:v>
                </c:pt>
                <c:pt idx="177">
                  <c:v>288700</c:v>
                </c:pt>
                <c:pt idx="178">
                  <c:v>286800</c:v>
                </c:pt>
                <c:pt idx="179">
                  <c:v>284800</c:v>
                </c:pt>
                <c:pt idx="180">
                  <c:v>282700</c:v>
                </c:pt>
                <c:pt idx="181">
                  <c:v>280700</c:v>
                </c:pt>
                <c:pt idx="182">
                  <c:v>278800</c:v>
                </c:pt>
                <c:pt idx="183">
                  <c:v>277000</c:v>
                </c:pt>
                <c:pt idx="184">
                  <c:v>275400</c:v>
                </c:pt>
                <c:pt idx="185">
                  <c:v>273700</c:v>
                </c:pt>
                <c:pt idx="186">
                  <c:v>271900</c:v>
                </c:pt>
                <c:pt idx="187">
                  <c:v>270200</c:v>
                </c:pt>
                <c:pt idx="188">
                  <c:v>268500</c:v>
                </c:pt>
                <c:pt idx="189">
                  <c:v>266900</c:v>
                </c:pt>
                <c:pt idx="190">
                  <c:v>265700</c:v>
                </c:pt>
                <c:pt idx="191">
                  <c:v>264600</c:v>
                </c:pt>
                <c:pt idx="192">
                  <c:v>263700</c:v>
                </c:pt>
                <c:pt idx="193">
                  <c:v>263000</c:v>
                </c:pt>
                <c:pt idx="194">
                  <c:v>262800</c:v>
                </c:pt>
                <c:pt idx="195">
                  <c:v>262800</c:v>
                </c:pt>
                <c:pt idx="196">
                  <c:v>263100</c:v>
                </c:pt>
                <c:pt idx="197">
                  <c:v>263300</c:v>
                </c:pt>
                <c:pt idx="198">
                  <c:v>263300</c:v>
                </c:pt>
                <c:pt idx="199">
                  <c:v>263000</c:v>
                </c:pt>
                <c:pt idx="200">
                  <c:v>263000</c:v>
                </c:pt>
                <c:pt idx="201">
                  <c:v>263200</c:v>
                </c:pt>
                <c:pt idx="202">
                  <c:v>263600</c:v>
                </c:pt>
                <c:pt idx="203">
                  <c:v>264100</c:v>
                </c:pt>
                <c:pt idx="204">
                  <c:v>264300</c:v>
                </c:pt>
                <c:pt idx="205">
                  <c:v>264600</c:v>
                </c:pt>
                <c:pt idx="206">
                  <c:v>265400</c:v>
                </c:pt>
                <c:pt idx="207">
                  <c:v>266500</c:v>
                </c:pt>
                <c:pt idx="208">
                  <c:v>267500</c:v>
                </c:pt>
                <c:pt idx="209">
                  <c:v>268500</c:v>
                </c:pt>
                <c:pt idx="210">
                  <c:v>270200</c:v>
                </c:pt>
                <c:pt idx="211">
                  <c:v>272200</c:v>
                </c:pt>
                <c:pt idx="212">
                  <c:v>273800</c:v>
                </c:pt>
                <c:pt idx="213">
                  <c:v>275200</c:v>
                </c:pt>
                <c:pt idx="214">
                  <c:v>276200</c:v>
                </c:pt>
                <c:pt idx="215">
                  <c:v>277800</c:v>
                </c:pt>
                <c:pt idx="216">
                  <c:v>279900</c:v>
                </c:pt>
                <c:pt idx="217">
                  <c:v>282400</c:v>
                </c:pt>
                <c:pt idx="218">
                  <c:v>284400</c:v>
                </c:pt>
                <c:pt idx="219">
                  <c:v>285700</c:v>
                </c:pt>
                <c:pt idx="220">
                  <c:v>286300</c:v>
                </c:pt>
                <c:pt idx="221">
                  <c:v>286800</c:v>
                </c:pt>
                <c:pt idx="222">
                  <c:v>287000</c:v>
                </c:pt>
                <c:pt idx="223">
                  <c:v>287100</c:v>
                </c:pt>
                <c:pt idx="224">
                  <c:v>286700</c:v>
                </c:pt>
                <c:pt idx="225">
                  <c:v>285800</c:v>
                </c:pt>
                <c:pt idx="226">
                  <c:v>285500</c:v>
                </c:pt>
                <c:pt idx="227">
                  <c:v>285600</c:v>
                </c:pt>
                <c:pt idx="228">
                  <c:v>285300</c:v>
                </c:pt>
                <c:pt idx="229">
                  <c:v>284500</c:v>
                </c:pt>
                <c:pt idx="230">
                  <c:v>283900</c:v>
                </c:pt>
                <c:pt idx="231">
                  <c:v>283800</c:v>
                </c:pt>
                <c:pt idx="232">
                  <c:v>284200</c:v>
                </c:pt>
                <c:pt idx="233">
                  <c:v>284900</c:v>
                </c:pt>
                <c:pt idx="234">
                  <c:v>285400</c:v>
                </c:pt>
                <c:pt idx="235">
                  <c:v>285900</c:v>
                </c:pt>
                <c:pt idx="236">
                  <c:v>286500</c:v>
                </c:pt>
                <c:pt idx="237">
                  <c:v>287000</c:v>
                </c:pt>
                <c:pt idx="238">
                  <c:v>287300</c:v>
                </c:pt>
                <c:pt idx="239">
                  <c:v>287500</c:v>
                </c:pt>
              </c:numCache>
            </c:numRef>
          </c:yVal>
          <c:smooth val="0"/>
        </c:ser>
        <c:ser>
          <c:idx val="11"/>
          <c:order val="11"/>
          <c:tx>
            <c:strRef>
              <c:f>DataSet!$A$13</c:f>
              <c:strCache>
                <c:ptCount val="1"/>
                <c:pt idx="0">
                  <c:v>Virginia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DataSet!$B$13:$IG$13</c:f>
              <c:numCache>
                <c:formatCode>General</c:formatCode>
                <c:ptCount val="240"/>
                <c:pt idx="0">
                  <c:v>113500</c:v>
                </c:pt>
                <c:pt idx="1">
                  <c:v>114100</c:v>
                </c:pt>
                <c:pt idx="2">
                  <c:v>114500</c:v>
                </c:pt>
                <c:pt idx="3">
                  <c:v>114700</c:v>
                </c:pt>
                <c:pt idx="4">
                  <c:v>114700</c:v>
                </c:pt>
                <c:pt idx="5">
                  <c:v>114600</c:v>
                </c:pt>
                <c:pt idx="6">
                  <c:v>114600</c:v>
                </c:pt>
                <c:pt idx="7">
                  <c:v>114800</c:v>
                </c:pt>
                <c:pt idx="8">
                  <c:v>114800</c:v>
                </c:pt>
                <c:pt idx="9">
                  <c:v>114900</c:v>
                </c:pt>
                <c:pt idx="10">
                  <c:v>115300</c:v>
                </c:pt>
                <c:pt idx="11">
                  <c:v>115500</c:v>
                </c:pt>
                <c:pt idx="12">
                  <c:v>115400</c:v>
                </c:pt>
                <c:pt idx="13">
                  <c:v>115200</c:v>
                </c:pt>
                <c:pt idx="14">
                  <c:v>115200</c:v>
                </c:pt>
                <c:pt idx="15">
                  <c:v>115100</c:v>
                </c:pt>
                <c:pt idx="16">
                  <c:v>115200</c:v>
                </c:pt>
                <c:pt idx="17">
                  <c:v>115400</c:v>
                </c:pt>
                <c:pt idx="18">
                  <c:v>115800</c:v>
                </c:pt>
                <c:pt idx="19">
                  <c:v>116200</c:v>
                </c:pt>
                <c:pt idx="20">
                  <c:v>116400</c:v>
                </c:pt>
                <c:pt idx="21">
                  <c:v>116800</c:v>
                </c:pt>
                <c:pt idx="22">
                  <c:v>117400</c:v>
                </c:pt>
                <c:pt idx="23">
                  <c:v>117800</c:v>
                </c:pt>
                <c:pt idx="24">
                  <c:v>118000</c:v>
                </c:pt>
                <c:pt idx="25">
                  <c:v>118200</c:v>
                </c:pt>
                <c:pt idx="26">
                  <c:v>118300</c:v>
                </c:pt>
                <c:pt idx="27">
                  <c:v>118300</c:v>
                </c:pt>
                <c:pt idx="28">
                  <c:v>118400</c:v>
                </c:pt>
                <c:pt idx="29">
                  <c:v>118900</c:v>
                </c:pt>
                <c:pt idx="30">
                  <c:v>119300</c:v>
                </c:pt>
                <c:pt idx="31">
                  <c:v>119700</c:v>
                </c:pt>
                <c:pt idx="32">
                  <c:v>120100</c:v>
                </c:pt>
                <c:pt idx="33">
                  <c:v>120700</c:v>
                </c:pt>
                <c:pt idx="34">
                  <c:v>121300</c:v>
                </c:pt>
                <c:pt idx="35">
                  <c:v>121800</c:v>
                </c:pt>
                <c:pt idx="36">
                  <c:v>122200</c:v>
                </c:pt>
                <c:pt idx="37">
                  <c:v>122700</c:v>
                </c:pt>
                <c:pt idx="38">
                  <c:v>123300</c:v>
                </c:pt>
                <c:pt idx="39">
                  <c:v>123800</c:v>
                </c:pt>
                <c:pt idx="40">
                  <c:v>124200</c:v>
                </c:pt>
                <c:pt idx="41">
                  <c:v>124500</c:v>
                </c:pt>
                <c:pt idx="42">
                  <c:v>125000</c:v>
                </c:pt>
                <c:pt idx="43">
                  <c:v>125500</c:v>
                </c:pt>
                <c:pt idx="44">
                  <c:v>126100</c:v>
                </c:pt>
                <c:pt idx="45">
                  <c:v>126800</c:v>
                </c:pt>
                <c:pt idx="46">
                  <c:v>127700</c:v>
                </c:pt>
                <c:pt idx="47">
                  <c:v>128500</c:v>
                </c:pt>
                <c:pt idx="48">
                  <c:v>129000</c:v>
                </c:pt>
                <c:pt idx="49">
                  <c:v>129500</c:v>
                </c:pt>
                <c:pt idx="50">
                  <c:v>130100</c:v>
                </c:pt>
                <c:pt idx="51">
                  <c:v>130700</c:v>
                </c:pt>
                <c:pt idx="52">
                  <c:v>131400</c:v>
                </c:pt>
                <c:pt idx="53">
                  <c:v>132200</c:v>
                </c:pt>
                <c:pt idx="54">
                  <c:v>132700</c:v>
                </c:pt>
                <c:pt idx="55">
                  <c:v>133300</c:v>
                </c:pt>
                <c:pt idx="56">
                  <c:v>134100</c:v>
                </c:pt>
                <c:pt idx="57">
                  <c:v>135200</c:v>
                </c:pt>
                <c:pt idx="58">
                  <c:v>136100</c:v>
                </c:pt>
                <c:pt idx="59">
                  <c:v>137100</c:v>
                </c:pt>
                <c:pt idx="60">
                  <c:v>138300</c:v>
                </c:pt>
                <c:pt idx="61">
                  <c:v>139300</c:v>
                </c:pt>
                <c:pt idx="62">
                  <c:v>140200</c:v>
                </c:pt>
                <c:pt idx="63">
                  <c:v>141300</c:v>
                </c:pt>
                <c:pt idx="64">
                  <c:v>142400</c:v>
                </c:pt>
                <c:pt idx="65">
                  <c:v>143200</c:v>
                </c:pt>
                <c:pt idx="66">
                  <c:v>143900</c:v>
                </c:pt>
                <c:pt idx="67">
                  <c:v>144800</c:v>
                </c:pt>
                <c:pt idx="68">
                  <c:v>146000</c:v>
                </c:pt>
                <c:pt idx="69">
                  <c:v>147000</c:v>
                </c:pt>
                <c:pt idx="70">
                  <c:v>148000</c:v>
                </c:pt>
                <c:pt idx="71">
                  <c:v>149100</c:v>
                </c:pt>
                <c:pt idx="72">
                  <c:v>150300</c:v>
                </c:pt>
                <c:pt idx="73">
                  <c:v>151500</c:v>
                </c:pt>
                <c:pt idx="74">
                  <c:v>152600</c:v>
                </c:pt>
                <c:pt idx="75">
                  <c:v>153900</c:v>
                </c:pt>
                <c:pt idx="76">
                  <c:v>155200</c:v>
                </c:pt>
                <c:pt idx="77">
                  <c:v>156500</c:v>
                </c:pt>
                <c:pt idx="78">
                  <c:v>157700</c:v>
                </c:pt>
                <c:pt idx="79">
                  <c:v>159000</c:v>
                </c:pt>
                <c:pt idx="80">
                  <c:v>160500</c:v>
                </c:pt>
                <c:pt idx="81">
                  <c:v>161900</c:v>
                </c:pt>
                <c:pt idx="82">
                  <c:v>163400</c:v>
                </c:pt>
                <c:pt idx="83">
                  <c:v>164900</c:v>
                </c:pt>
                <c:pt idx="84">
                  <c:v>166200</c:v>
                </c:pt>
                <c:pt idx="85">
                  <c:v>167500</c:v>
                </c:pt>
                <c:pt idx="86">
                  <c:v>169000</c:v>
                </c:pt>
                <c:pt idx="87">
                  <c:v>170700</c:v>
                </c:pt>
                <c:pt idx="88">
                  <c:v>172500</c:v>
                </c:pt>
                <c:pt idx="89">
                  <c:v>174300</c:v>
                </c:pt>
                <c:pt idx="90">
                  <c:v>176200</c:v>
                </c:pt>
                <c:pt idx="91">
                  <c:v>178300</c:v>
                </c:pt>
                <c:pt idx="92">
                  <c:v>180400</c:v>
                </c:pt>
                <c:pt idx="93">
                  <c:v>182700</c:v>
                </c:pt>
                <c:pt idx="94">
                  <c:v>185200</c:v>
                </c:pt>
                <c:pt idx="95">
                  <c:v>187500</c:v>
                </c:pt>
                <c:pt idx="96">
                  <c:v>190100</c:v>
                </c:pt>
                <c:pt idx="97">
                  <c:v>193000</c:v>
                </c:pt>
                <c:pt idx="98">
                  <c:v>196400</c:v>
                </c:pt>
                <c:pt idx="99">
                  <c:v>199800</c:v>
                </c:pt>
                <c:pt idx="100">
                  <c:v>203400</c:v>
                </c:pt>
                <c:pt idx="101">
                  <c:v>207500</c:v>
                </c:pt>
                <c:pt idx="102">
                  <c:v>211800</c:v>
                </c:pt>
                <c:pt idx="103">
                  <c:v>215700</c:v>
                </c:pt>
                <c:pt idx="104">
                  <c:v>219400</c:v>
                </c:pt>
                <c:pt idx="105">
                  <c:v>223100</c:v>
                </c:pt>
                <c:pt idx="106">
                  <c:v>227000</c:v>
                </c:pt>
                <c:pt idx="107">
                  <c:v>230900</c:v>
                </c:pt>
                <c:pt idx="108">
                  <c:v>234800</c:v>
                </c:pt>
                <c:pt idx="109">
                  <c:v>238600</c:v>
                </c:pt>
                <c:pt idx="110">
                  <c:v>242400</c:v>
                </c:pt>
                <c:pt idx="111">
                  <c:v>246200</c:v>
                </c:pt>
                <c:pt idx="112">
                  <c:v>249900</c:v>
                </c:pt>
                <c:pt idx="113">
                  <c:v>253100</c:v>
                </c:pt>
                <c:pt idx="114">
                  <c:v>256000</c:v>
                </c:pt>
                <c:pt idx="115">
                  <c:v>258900</c:v>
                </c:pt>
                <c:pt idx="116">
                  <c:v>260900</c:v>
                </c:pt>
                <c:pt idx="117">
                  <c:v>261900</c:v>
                </c:pt>
                <c:pt idx="118">
                  <c:v>262800</c:v>
                </c:pt>
                <c:pt idx="119">
                  <c:v>264000</c:v>
                </c:pt>
                <c:pt idx="120">
                  <c:v>265200</c:v>
                </c:pt>
                <c:pt idx="121">
                  <c:v>266000</c:v>
                </c:pt>
                <c:pt idx="122">
                  <c:v>266600</c:v>
                </c:pt>
                <c:pt idx="123">
                  <c:v>267000</c:v>
                </c:pt>
                <c:pt idx="124">
                  <c:v>267100</c:v>
                </c:pt>
                <c:pt idx="125">
                  <c:v>266900</c:v>
                </c:pt>
                <c:pt idx="126">
                  <c:v>266500</c:v>
                </c:pt>
                <c:pt idx="127">
                  <c:v>266300</c:v>
                </c:pt>
                <c:pt idx="128">
                  <c:v>266000</c:v>
                </c:pt>
                <c:pt idx="129">
                  <c:v>266000</c:v>
                </c:pt>
                <c:pt idx="130">
                  <c:v>266200</c:v>
                </c:pt>
                <c:pt idx="131">
                  <c:v>266200</c:v>
                </c:pt>
                <c:pt idx="132">
                  <c:v>266000</c:v>
                </c:pt>
                <c:pt idx="133">
                  <c:v>265700</c:v>
                </c:pt>
                <c:pt idx="134">
                  <c:v>265100</c:v>
                </c:pt>
                <c:pt idx="135">
                  <c:v>263900</c:v>
                </c:pt>
                <c:pt idx="136">
                  <c:v>262500</c:v>
                </c:pt>
                <c:pt idx="137">
                  <c:v>261200</c:v>
                </c:pt>
                <c:pt idx="138">
                  <c:v>259900</c:v>
                </c:pt>
                <c:pt idx="139">
                  <c:v>258400</c:v>
                </c:pt>
                <c:pt idx="140">
                  <c:v>256800</c:v>
                </c:pt>
                <c:pt idx="141">
                  <c:v>255100</c:v>
                </c:pt>
                <c:pt idx="142">
                  <c:v>253100</c:v>
                </c:pt>
                <c:pt idx="143">
                  <c:v>250800</c:v>
                </c:pt>
                <c:pt idx="144">
                  <c:v>248600</c:v>
                </c:pt>
                <c:pt idx="145">
                  <c:v>246300</c:v>
                </c:pt>
                <c:pt idx="146">
                  <c:v>243900</c:v>
                </c:pt>
                <c:pt idx="147">
                  <c:v>241600</c:v>
                </c:pt>
                <c:pt idx="148">
                  <c:v>239500</c:v>
                </c:pt>
                <c:pt idx="149">
                  <c:v>237400</c:v>
                </c:pt>
                <c:pt idx="150">
                  <c:v>235400</c:v>
                </c:pt>
                <c:pt idx="151">
                  <c:v>233300</c:v>
                </c:pt>
                <c:pt idx="152">
                  <c:v>231800</c:v>
                </c:pt>
                <c:pt idx="153">
                  <c:v>230900</c:v>
                </c:pt>
                <c:pt idx="154">
                  <c:v>230100</c:v>
                </c:pt>
                <c:pt idx="155">
                  <c:v>229000</c:v>
                </c:pt>
                <c:pt idx="156">
                  <c:v>227900</c:v>
                </c:pt>
                <c:pt idx="157">
                  <c:v>227000</c:v>
                </c:pt>
                <c:pt idx="158">
                  <c:v>226100</c:v>
                </c:pt>
                <c:pt idx="159">
                  <c:v>225200</c:v>
                </c:pt>
                <c:pt idx="160">
                  <c:v>224500</c:v>
                </c:pt>
                <c:pt idx="161">
                  <c:v>223800</c:v>
                </c:pt>
                <c:pt idx="162">
                  <c:v>223100</c:v>
                </c:pt>
                <c:pt idx="163">
                  <c:v>222700</c:v>
                </c:pt>
                <c:pt idx="164">
                  <c:v>222500</c:v>
                </c:pt>
                <c:pt idx="165">
                  <c:v>221900</c:v>
                </c:pt>
                <c:pt idx="166">
                  <c:v>221300</c:v>
                </c:pt>
                <c:pt idx="167">
                  <c:v>220600</c:v>
                </c:pt>
                <c:pt idx="168">
                  <c:v>220100</c:v>
                </c:pt>
                <c:pt idx="169">
                  <c:v>219700</c:v>
                </c:pt>
                <c:pt idx="170">
                  <c:v>219300</c:v>
                </c:pt>
                <c:pt idx="171">
                  <c:v>218500</c:v>
                </c:pt>
                <c:pt idx="172">
                  <c:v>217800</c:v>
                </c:pt>
                <c:pt idx="173">
                  <c:v>217100</c:v>
                </c:pt>
                <c:pt idx="174">
                  <c:v>216500</c:v>
                </c:pt>
                <c:pt idx="175">
                  <c:v>215800</c:v>
                </c:pt>
                <c:pt idx="176">
                  <c:v>215000</c:v>
                </c:pt>
                <c:pt idx="177">
                  <c:v>214100</c:v>
                </c:pt>
                <c:pt idx="178">
                  <c:v>213200</c:v>
                </c:pt>
                <c:pt idx="179">
                  <c:v>212600</c:v>
                </c:pt>
                <c:pt idx="180">
                  <c:v>211800</c:v>
                </c:pt>
                <c:pt idx="181">
                  <c:v>210800</c:v>
                </c:pt>
                <c:pt idx="182">
                  <c:v>210000</c:v>
                </c:pt>
                <c:pt idx="183">
                  <c:v>209500</c:v>
                </c:pt>
                <c:pt idx="184">
                  <c:v>209100</c:v>
                </c:pt>
                <c:pt idx="185">
                  <c:v>208900</c:v>
                </c:pt>
                <c:pt idx="186">
                  <c:v>208800</c:v>
                </c:pt>
                <c:pt idx="187">
                  <c:v>208600</c:v>
                </c:pt>
                <c:pt idx="188">
                  <c:v>208300</c:v>
                </c:pt>
                <c:pt idx="189">
                  <c:v>208400</c:v>
                </c:pt>
                <c:pt idx="190">
                  <c:v>208600</c:v>
                </c:pt>
                <c:pt idx="191">
                  <c:v>208500</c:v>
                </c:pt>
                <c:pt idx="192">
                  <c:v>208400</c:v>
                </c:pt>
                <c:pt idx="193">
                  <c:v>208500</c:v>
                </c:pt>
                <c:pt idx="194">
                  <c:v>208800</c:v>
                </c:pt>
                <c:pt idx="195">
                  <c:v>209200</c:v>
                </c:pt>
                <c:pt idx="196">
                  <c:v>209400</c:v>
                </c:pt>
                <c:pt idx="197">
                  <c:v>209500</c:v>
                </c:pt>
                <c:pt idx="198">
                  <c:v>209400</c:v>
                </c:pt>
                <c:pt idx="199">
                  <c:v>209600</c:v>
                </c:pt>
                <c:pt idx="200">
                  <c:v>209600</c:v>
                </c:pt>
                <c:pt idx="201">
                  <c:v>209700</c:v>
                </c:pt>
                <c:pt idx="202">
                  <c:v>210000</c:v>
                </c:pt>
                <c:pt idx="203">
                  <c:v>210800</c:v>
                </c:pt>
                <c:pt idx="204">
                  <c:v>211700</c:v>
                </c:pt>
                <c:pt idx="205">
                  <c:v>212900</c:v>
                </c:pt>
                <c:pt idx="206">
                  <c:v>214400</c:v>
                </c:pt>
                <c:pt idx="207">
                  <c:v>216100</c:v>
                </c:pt>
                <c:pt idx="208">
                  <c:v>217800</c:v>
                </c:pt>
                <c:pt idx="209">
                  <c:v>219400</c:v>
                </c:pt>
                <c:pt idx="210">
                  <c:v>221000</c:v>
                </c:pt>
                <c:pt idx="211">
                  <c:v>222500</c:v>
                </c:pt>
                <c:pt idx="212">
                  <c:v>224100</c:v>
                </c:pt>
                <c:pt idx="213">
                  <c:v>226000</c:v>
                </c:pt>
                <c:pt idx="214">
                  <c:v>227500</c:v>
                </c:pt>
                <c:pt idx="215">
                  <c:v>228100</c:v>
                </c:pt>
                <c:pt idx="216">
                  <c:v>228600</c:v>
                </c:pt>
                <c:pt idx="217">
                  <c:v>229000</c:v>
                </c:pt>
                <c:pt idx="218">
                  <c:v>229200</c:v>
                </c:pt>
                <c:pt idx="219">
                  <c:v>229300</c:v>
                </c:pt>
                <c:pt idx="220">
                  <c:v>229400</c:v>
                </c:pt>
                <c:pt idx="221">
                  <c:v>229500</c:v>
                </c:pt>
                <c:pt idx="222">
                  <c:v>229800</c:v>
                </c:pt>
                <c:pt idx="223">
                  <c:v>229900</c:v>
                </c:pt>
                <c:pt idx="224">
                  <c:v>229500</c:v>
                </c:pt>
                <c:pt idx="225">
                  <c:v>229100</c:v>
                </c:pt>
                <c:pt idx="226">
                  <c:v>229500</c:v>
                </c:pt>
                <c:pt idx="227">
                  <c:v>230300</c:v>
                </c:pt>
                <c:pt idx="228">
                  <c:v>230700</c:v>
                </c:pt>
                <c:pt idx="229">
                  <c:v>230900</c:v>
                </c:pt>
                <c:pt idx="230">
                  <c:v>231000</c:v>
                </c:pt>
                <c:pt idx="231">
                  <c:v>231000</c:v>
                </c:pt>
                <c:pt idx="232">
                  <c:v>231000</c:v>
                </c:pt>
                <c:pt idx="233">
                  <c:v>231300</c:v>
                </c:pt>
                <c:pt idx="234">
                  <c:v>231500</c:v>
                </c:pt>
                <c:pt idx="235">
                  <c:v>231900</c:v>
                </c:pt>
                <c:pt idx="236">
                  <c:v>232400</c:v>
                </c:pt>
                <c:pt idx="237">
                  <c:v>232700</c:v>
                </c:pt>
                <c:pt idx="238">
                  <c:v>232800</c:v>
                </c:pt>
                <c:pt idx="239">
                  <c:v>233100</c:v>
                </c:pt>
              </c:numCache>
            </c:numRef>
          </c:yVal>
          <c:smooth val="0"/>
        </c:ser>
        <c:ser>
          <c:idx val="12"/>
          <c:order val="12"/>
          <c:tx>
            <c:strRef>
              <c:f>DataSet!$A$14</c:f>
              <c:strCache>
                <c:ptCount val="1"/>
                <c:pt idx="0">
                  <c:v>Washington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DataSet!$B$14:$IG$14</c:f>
              <c:numCache>
                <c:formatCode>General</c:formatCode>
                <c:ptCount val="240"/>
                <c:pt idx="0">
                  <c:v>135200</c:v>
                </c:pt>
                <c:pt idx="1">
                  <c:v>135700</c:v>
                </c:pt>
                <c:pt idx="2">
                  <c:v>135900</c:v>
                </c:pt>
                <c:pt idx="3">
                  <c:v>135900</c:v>
                </c:pt>
                <c:pt idx="4">
                  <c:v>136000</c:v>
                </c:pt>
                <c:pt idx="5">
                  <c:v>136200</c:v>
                </c:pt>
                <c:pt idx="6">
                  <c:v>136700</c:v>
                </c:pt>
                <c:pt idx="7">
                  <c:v>137000</c:v>
                </c:pt>
                <c:pt idx="8">
                  <c:v>137500</c:v>
                </c:pt>
                <c:pt idx="9">
                  <c:v>138200</c:v>
                </c:pt>
                <c:pt idx="10">
                  <c:v>138900</c:v>
                </c:pt>
                <c:pt idx="11">
                  <c:v>139600</c:v>
                </c:pt>
                <c:pt idx="12">
                  <c:v>140100</c:v>
                </c:pt>
                <c:pt idx="13">
                  <c:v>140800</c:v>
                </c:pt>
                <c:pt idx="14">
                  <c:v>141600</c:v>
                </c:pt>
                <c:pt idx="15">
                  <c:v>142400</c:v>
                </c:pt>
                <c:pt idx="16">
                  <c:v>143200</c:v>
                </c:pt>
                <c:pt idx="17">
                  <c:v>143900</c:v>
                </c:pt>
                <c:pt idx="18">
                  <c:v>144500</c:v>
                </c:pt>
                <c:pt idx="19">
                  <c:v>145300</c:v>
                </c:pt>
                <c:pt idx="20">
                  <c:v>146200</c:v>
                </c:pt>
                <c:pt idx="21">
                  <c:v>147100</c:v>
                </c:pt>
                <c:pt idx="22">
                  <c:v>148000</c:v>
                </c:pt>
                <c:pt idx="23">
                  <c:v>148500</c:v>
                </c:pt>
                <c:pt idx="24">
                  <c:v>149000</c:v>
                </c:pt>
                <c:pt idx="25">
                  <c:v>149600</c:v>
                </c:pt>
                <c:pt idx="26">
                  <c:v>150300</c:v>
                </c:pt>
                <c:pt idx="27">
                  <c:v>151200</c:v>
                </c:pt>
                <c:pt idx="28">
                  <c:v>152300</c:v>
                </c:pt>
                <c:pt idx="29">
                  <c:v>153000</c:v>
                </c:pt>
                <c:pt idx="30">
                  <c:v>153200</c:v>
                </c:pt>
                <c:pt idx="31">
                  <c:v>153700</c:v>
                </c:pt>
                <c:pt idx="32">
                  <c:v>154600</c:v>
                </c:pt>
                <c:pt idx="33">
                  <c:v>155600</c:v>
                </c:pt>
                <c:pt idx="34">
                  <c:v>156500</c:v>
                </c:pt>
                <c:pt idx="35">
                  <c:v>157000</c:v>
                </c:pt>
                <c:pt idx="36">
                  <c:v>157400</c:v>
                </c:pt>
                <c:pt idx="37">
                  <c:v>158000</c:v>
                </c:pt>
                <c:pt idx="38">
                  <c:v>158700</c:v>
                </c:pt>
                <c:pt idx="39">
                  <c:v>159200</c:v>
                </c:pt>
                <c:pt idx="40">
                  <c:v>159600</c:v>
                </c:pt>
                <c:pt idx="41">
                  <c:v>160400</c:v>
                </c:pt>
                <c:pt idx="42">
                  <c:v>161400</c:v>
                </c:pt>
                <c:pt idx="43">
                  <c:v>162400</c:v>
                </c:pt>
                <c:pt idx="44">
                  <c:v>163300</c:v>
                </c:pt>
                <c:pt idx="45">
                  <c:v>164100</c:v>
                </c:pt>
                <c:pt idx="46">
                  <c:v>164900</c:v>
                </c:pt>
                <c:pt idx="47">
                  <c:v>166000</c:v>
                </c:pt>
                <c:pt idx="48">
                  <c:v>167000</c:v>
                </c:pt>
                <c:pt idx="49">
                  <c:v>167600</c:v>
                </c:pt>
                <c:pt idx="50">
                  <c:v>168100</c:v>
                </c:pt>
                <c:pt idx="51">
                  <c:v>168700</c:v>
                </c:pt>
                <c:pt idx="52">
                  <c:v>169500</c:v>
                </c:pt>
                <c:pt idx="53">
                  <c:v>170100</c:v>
                </c:pt>
                <c:pt idx="54">
                  <c:v>170400</c:v>
                </c:pt>
                <c:pt idx="55">
                  <c:v>170700</c:v>
                </c:pt>
                <c:pt idx="56">
                  <c:v>171100</c:v>
                </c:pt>
                <c:pt idx="57">
                  <c:v>171700</c:v>
                </c:pt>
                <c:pt idx="58">
                  <c:v>172500</c:v>
                </c:pt>
                <c:pt idx="59">
                  <c:v>173300</c:v>
                </c:pt>
                <c:pt idx="60">
                  <c:v>174100</c:v>
                </c:pt>
                <c:pt idx="61">
                  <c:v>174700</c:v>
                </c:pt>
                <c:pt idx="62">
                  <c:v>175200</c:v>
                </c:pt>
                <c:pt idx="63">
                  <c:v>175800</c:v>
                </c:pt>
                <c:pt idx="64">
                  <c:v>176300</c:v>
                </c:pt>
                <c:pt idx="65">
                  <c:v>176800</c:v>
                </c:pt>
                <c:pt idx="66">
                  <c:v>177600</c:v>
                </c:pt>
                <c:pt idx="67">
                  <c:v>178400</c:v>
                </c:pt>
                <c:pt idx="68">
                  <c:v>179000</c:v>
                </c:pt>
                <c:pt idx="69">
                  <c:v>179600</c:v>
                </c:pt>
                <c:pt idx="70">
                  <c:v>180600</c:v>
                </c:pt>
                <c:pt idx="71">
                  <c:v>181400</c:v>
                </c:pt>
                <c:pt idx="72">
                  <c:v>181800</c:v>
                </c:pt>
                <c:pt idx="73">
                  <c:v>182200</c:v>
                </c:pt>
                <c:pt idx="74">
                  <c:v>182800</c:v>
                </c:pt>
                <c:pt idx="75">
                  <c:v>183300</c:v>
                </c:pt>
                <c:pt idx="76">
                  <c:v>183800</c:v>
                </c:pt>
                <c:pt idx="77">
                  <c:v>184600</c:v>
                </c:pt>
                <c:pt idx="78">
                  <c:v>185500</c:v>
                </c:pt>
                <c:pt idx="79">
                  <c:v>186500</c:v>
                </c:pt>
                <c:pt idx="80">
                  <c:v>187700</c:v>
                </c:pt>
                <c:pt idx="81">
                  <c:v>188900</c:v>
                </c:pt>
                <c:pt idx="82">
                  <c:v>189700</c:v>
                </c:pt>
                <c:pt idx="83">
                  <c:v>190600</c:v>
                </c:pt>
                <c:pt idx="84">
                  <c:v>191600</c:v>
                </c:pt>
                <c:pt idx="85">
                  <c:v>192500</c:v>
                </c:pt>
                <c:pt idx="86">
                  <c:v>193400</c:v>
                </c:pt>
                <c:pt idx="87">
                  <c:v>194200</c:v>
                </c:pt>
                <c:pt idx="88">
                  <c:v>195200</c:v>
                </c:pt>
                <c:pt idx="89">
                  <c:v>196400</c:v>
                </c:pt>
                <c:pt idx="90">
                  <c:v>197600</c:v>
                </c:pt>
                <c:pt idx="91">
                  <c:v>198800</c:v>
                </c:pt>
                <c:pt idx="92">
                  <c:v>200200</c:v>
                </c:pt>
                <c:pt idx="93">
                  <c:v>201600</c:v>
                </c:pt>
                <c:pt idx="94">
                  <c:v>203000</c:v>
                </c:pt>
                <c:pt idx="95">
                  <c:v>204800</c:v>
                </c:pt>
                <c:pt idx="96">
                  <c:v>206600</c:v>
                </c:pt>
                <c:pt idx="97">
                  <c:v>208700</c:v>
                </c:pt>
                <c:pt idx="98">
                  <c:v>211100</c:v>
                </c:pt>
                <c:pt idx="99">
                  <c:v>213600</c:v>
                </c:pt>
                <c:pt idx="100">
                  <c:v>215900</c:v>
                </c:pt>
                <c:pt idx="101">
                  <c:v>218200</c:v>
                </c:pt>
                <c:pt idx="102">
                  <c:v>220600</c:v>
                </c:pt>
                <c:pt idx="103">
                  <c:v>223000</c:v>
                </c:pt>
                <c:pt idx="104">
                  <c:v>225500</c:v>
                </c:pt>
                <c:pt idx="105">
                  <c:v>228100</c:v>
                </c:pt>
                <c:pt idx="106">
                  <c:v>231000</c:v>
                </c:pt>
                <c:pt idx="107">
                  <c:v>234000</c:v>
                </c:pt>
                <c:pt idx="108">
                  <c:v>237600</c:v>
                </c:pt>
                <c:pt idx="109">
                  <c:v>241300</c:v>
                </c:pt>
                <c:pt idx="110">
                  <c:v>245000</c:v>
                </c:pt>
                <c:pt idx="111">
                  <c:v>248900</c:v>
                </c:pt>
                <c:pt idx="112">
                  <c:v>252900</c:v>
                </c:pt>
                <c:pt idx="113">
                  <c:v>256900</c:v>
                </c:pt>
                <c:pt idx="114">
                  <c:v>260900</c:v>
                </c:pt>
                <c:pt idx="115">
                  <c:v>264700</c:v>
                </c:pt>
                <c:pt idx="116">
                  <c:v>268300</c:v>
                </c:pt>
                <c:pt idx="117">
                  <c:v>271400</c:v>
                </c:pt>
                <c:pt idx="118">
                  <c:v>274300</c:v>
                </c:pt>
                <c:pt idx="119">
                  <c:v>277100</c:v>
                </c:pt>
                <c:pt idx="120">
                  <c:v>280200</c:v>
                </c:pt>
                <c:pt idx="121">
                  <c:v>283200</c:v>
                </c:pt>
                <c:pt idx="122">
                  <c:v>286100</c:v>
                </c:pt>
                <c:pt idx="123">
                  <c:v>288900</c:v>
                </c:pt>
                <c:pt idx="124">
                  <c:v>291300</c:v>
                </c:pt>
                <c:pt idx="125">
                  <c:v>293300</c:v>
                </c:pt>
                <c:pt idx="126">
                  <c:v>295200</c:v>
                </c:pt>
                <c:pt idx="127">
                  <c:v>297200</c:v>
                </c:pt>
                <c:pt idx="128">
                  <c:v>298600</c:v>
                </c:pt>
                <c:pt idx="129">
                  <c:v>299800</c:v>
                </c:pt>
                <c:pt idx="130">
                  <c:v>301200</c:v>
                </c:pt>
                <c:pt idx="131">
                  <c:v>302200</c:v>
                </c:pt>
                <c:pt idx="132">
                  <c:v>302600</c:v>
                </c:pt>
                <c:pt idx="133">
                  <c:v>302800</c:v>
                </c:pt>
                <c:pt idx="134">
                  <c:v>303000</c:v>
                </c:pt>
                <c:pt idx="135">
                  <c:v>302900</c:v>
                </c:pt>
                <c:pt idx="136">
                  <c:v>302500</c:v>
                </c:pt>
                <c:pt idx="137">
                  <c:v>301800</c:v>
                </c:pt>
                <c:pt idx="138">
                  <c:v>300500</c:v>
                </c:pt>
                <c:pt idx="139">
                  <c:v>298900</c:v>
                </c:pt>
                <c:pt idx="140">
                  <c:v>297200</c:v>
                </c:pt>
                <c:pt idx="141">
                  <c:v>295300</c:v>
                </c:pt>
                <c:pt idx="142">
                  <c:v>293300</c:v>
                </c:pt>
                <c:pt idx="143">
                  <c:v>291500</c:v>
                </c:pt>
                <c:pt idx="144">
                  <c:v>289700</c:v>
                </c:pt>
                <c:pt idx="145">
                  <c:v>287800</c:v>
                </c:pt>
                <c:pt idx="146">
                  <c:v>285400</c:v>
                </c:pt>
                <c:pt idx="147">
                  <c:v>283200</c:v>
                </c:pt>
                <c:pt idx="148">
                  <c:v>281500</c:v>
                </c:pt>
                <c:pt idx="149">
                  <c:v>279700</c:v>
                </c:pt>
                <c:pt idx="150">
                  <c:v>277200</c:v>
                </c:pt>
                <c:pt idx="151">
                  <c:v>274300</c:v>
                </c:pt>
                <c:pt idx="152">
                  <c:v>272000</c:v>
                </c:pt>
                <c:pt idx="153">
                  <c:v>270700</c:v>
                </c:pt>
                <c:pt idx="154">
                  <c:v>269500</c:v>
                </c:pt>
                <c:pt idx="155">
                  <c:v>267600</c:v>
                </c:pt>
                <c:pt idx="156">
                  <c:v>265300</c:v>
                </c:pt>
                <c:pt idx="157">
                  <c:v>263100</c:v>
                </c:pt>
                <c:pt idx="158">
                  <c:v>261100</c:v>
                </c:pt>
                <c:pt idx="159">
                  <c:v>259400</c:v>
                </c:pt>
                <c:pt idx="160">
                  <c:v>257800</c:v>
                </c:pt>
                <c:pt idx="161">
                  <c:v>256400</c:v>
                </c:pt>
                <c:pt idx="162">
                  <c:v>255700</c:v>
                </c:pt>
                <c:pt idx="163">
                  <c:v>255300</c:v>
                </c:pt>
                <c:pt idx="164">
                  <c:v>254500</c:v>
                </c:pt>
                <c:pt idx="165">
                  <c:v>253700</c:v>
                </c:pt>
                <c:pt idx="166">
                  <c:v>252600</c:v>
                </c:pt>
                <c:pt idx="167">
                  <c:v>251300</c:v>
                </c:pt>
                <c:pt idx="168">
                  <c:v>250200</c:v>
                </c:pt>
                <c:pt idx="169">
                  <c:v>248900</c:v>
                </c:pt>
                <c:pt idx="170">
                  <c:v>247100</c:v>
                </c:pt>
                <c:pt idx="171">
                  <c:v>245100</c:v>
                </c:pt>
                <c:pt idx="172">
                  <c:v>242900</c:v>
                </c:pt>
                <c:pt idx="173">
                  <c:v>240700</c:v>
                </c:pt>
                <c:pt idx="174">
                  <c:v>238900</c:v>
                </c:pt>
                <c:pt idx="175">
                  <c:v>237200</c:v>
                </c:pt>
                <c:pt idx="176">
                  <c:v>235700</c:v>
                </c:pt>
                <c:pt idx="177">
                  <c:v>234000</c:v>
                </c:pt>
                <c:pt idx="178">
                  <c:v>232100</c:v>
                </c:pt>
                <c:pt idx="179">
                  <c:v>230100</c:v>
                </c:pt>
                <c:pt idx="180">
                  <c:v>228000</c:v>
                </c:pt>
                <c:pt idx="181">
                  <c:v>226000</c:v>
                </c:pt>
                <c:pt idx="182">
                  <c:v>224100</c:v>
                </c:pt>
                <c:pt idx="183">
                  <c:v>222500</c:v>
                </c:pt>
                <c:pt idx="184">
                  <c:v>221100</c:v>
                </c:pt>
                <c:pt idx="185">
                  <c:v>220200</c:v>
                </c:pt>
                <c:pt idx="186">
                  <c:v>219500</c:v>
                </c:pt>
                <c:pt idx="187">
                  <c:v>218900</c:v>
                </c:pt>
                <c:pt idx="188">
                  <c:v>218200</c:v>
                </c:pt>
                <c:pt idx="189">
                  <c:v>217800</c:v>
                </c:pt>
                <c:pt idx="190">
                  <c:v>217800</c:v>
                </c:pt>
                <c:pt idx="191">
                  <c:v>218200</c:v>
                </c:pt>
                <c:pt idx="192">
                  <c:v>219000</c:v>
                </c:pt>
                <c:pt idx="193">
                  <c:v>219900</c:v>
                </c:pt>
                <c:pt idx="194">
                  <c:v>220700</c:v>
                </c:pt>
                <c:pt idx="195">
                  <c:v>221300</c:v>
                </c:pt>
                <c:pt idx="196">
                  <c:v>222100</c:v>
                </c:pt>
                <c:pt idx="197">
                  <c:v>222900</c:v>
                </c:pt>
                <c:pt idx="198">
                  <c:v>223800</c:v>
                </c:pt>
                <c:pt idx="199">
                  <c:v>224800</c:v>
                </c:pt>
                <c:pt idx="200">
                  <c:v>226100</c:v>
                </c:pt>
                <c:pt idx="201">
                  <c:v>227100</c:v>
                </c:pt>
                <c:pt idx="202">
                  <c:v>228100</c:v>
                </c:pt>
                <c:pt idx="203">
                  <c:v>229300</c:v>
                </c:pt>
                <c:pt idx="204">
                  <c:v>230900</c:v>
                </c:pt>
                <c:pt idx="205">
                  <c:v>233000</c:v>
                </c:pt>
                <c:pt idx="206">
                  <c:v>235900</c:v>
                </c:pt>
                <c:pt idx="207">
                  <c:v>238900</c:v>
                </c:pt>
                <c:pt idx="208">
                  <c:v>241700</c:v>
                </c:pt>
                <c:pt idx="209">
                  <c:v>243900</c:v>
                </c:pt>
                <c:pt idx="210">
                  <c:v>245700</c:v>
                </c:pt>
                <c:pt idx="211">
                  <c:v>247200</c:v>
                </c:pt>
                <c:pt idx="212">
                  <c:v>248800</c:v>
                </c:pt>
                <c:pt idx="213">
                  <c:v>250600</c:v>
                </c:pt>
                <c:pt idx="214">
                  <c:v>251800</c:v>
                </c:pt>
                <c:pt idx="215">
                  <c:v>253200</c:v>
                </c:pt>
                <c:pt idx="216">
                  <c:v>254900</c:v>
                </c:pt>
                <c:pt idx="217">
                  <c:v>256100</c:v>
                </c:pt>
                <c:pt idx="218">
                  <c:v>256800</c:v>
                </c:pt>
                <c:pt idx="219">
                  <c:v>257500</c:v>
                </c:pt>
                <c:pt idx="220">
                  <c:v>258200</c:v>
                </c:pt>
                <c:pt idx="221">
                  <c:v>258800</c:v>
                </c:pt>
                <c:pt idx="222">
                  <c:v>259500</c:v>
                </c:pt>
                <c:pt idx="223">
                  <c:v>260600</c:v>
                </c:pt>
                <c:pt idx="224">
                  <c:v>261700</c:v>
                </c:pt>
                <c:pt idx="225">
                  <c:v>262700</c:v>
                </c:pt>
                <c:pt idx="226">
                  <c:v>264400</c:v>
                </c:pt>
                <c:pt idx="227">
                  <c:v>266900</c:v>
                </c:pt>
                <c:pt idx="228">
                  <c:v>269100</c:v>
                </c:pt>
                <c:pt idx="229">
                  <c:v>271900</c:v>
                </c:pt>
                <c:pt idx="230">
                  <c:v>274600</c:v>
                </c:pt>
                <c:pt idx="231">
                  <c:v>276600</c:v>
                </c:pt>
                <c:pt idx="232">
                  <c:v>278300</c:v>
                </c:pt>
                <c:pt idx="233">
                  <c:v>280800</c:v>
                </c:pt>
                <c:pt idx="234">
                  <c:v>283100</c:v>
                </c:pt>
                <c:pt idx="235">
                  <c:v>285400</c:v>
                </c:pt>
                <c:pt idx="236">
                  <c:v>287700</c:v>
                </c:pt>
                <c:pt idx="237">
                  <c:v>289800</c:v>
                </c:pt>
                <c:pt idx="238">
                  <c:v>292200</c:v>
                </c:pt>
                <c:pt idx="239">
                  <c:v>294300</c:v>
                </c:pt>
              </c:numCache>
            </c:numRef>
          </c:yVal>
          <c:smooth val="0"/>
        </c:ser>
        <c:ser>
          <c:idx val="13"/>
          <c:order val="13"/>
          <c:tx>
            <c:strRef>
              <c:f>DataSet!$A$15</c:f>
              <c:strCache>
                <c:ptCount val="1"/>
                <c:pt idx="0">
                  <c:v>Massachusetts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DataSet!$B$15:$IG$15</c:f>
              <c:numCache>
                <c:formatCode>General</c:formatCode>
                <c:ptCount val="240"/>
                <c:pt idx="0">
                  <c:v>140500</c:v>
                </c:pt>
                <c:pt idx="1">
                  <c:v>140800</c:v>
                </c:pt>
                <c:pt idx="2">
                  <c:v>141000</c:v>
                </c:pt>
                <c:pt idx="3">
                  <c:v>141100</c:v>
                </c:pt>
                <c:pt idx="4">
                  <c:v>141300</c:v>
                </c:pt>
                <c:pt idx="5">
                  <c:v>141500</c:v>
                </c:pt>
                <c:pt idx="6">
                  <c:v>141700</c:v>
                </c:pt>
                <c:pt idx="7">
                  <c:v>142000</c:v>
                </c:pt>
                <c:pt idx="8">
                  <c:v>142600</c:v>
                </c:pt>
                <c:pt idx="9">
                  <c:v>143400</c:v>
                </c:pt>
                <c:pt idx="10">
                  <c:v>144300</c:v>
                </c:pt>
                <c:pt idx="11">
                  <c:v>145000</c:v>
                </c:pt>
                <c:pt idx="12">
                  <c:v>145400</c:v>
                </c:pt>
                <c:pt idx="13">
                  <c:v>145900</c:v>
                </c:pt>
                <c:pt idx="14">
                  <c:v>146500</c:v>
                </c:pt>
                <c:pt idx="15">
                  <c:v>147200</c:v>
                </c:pt>
                <c:pt idx="16">
                  <c:v>147700</c:v>
                </c:pt>
                <c:pt idx="17">
                  <c:v>148200</c:v>
                </c:pt>
                <c:pt idx="18">
                  <c:v>148900</c:v>
                </c:pt>
                <c:pt idx="19">
                  <c:v>149900</c:v>
                </c:pt>
                <c:pt idx="20">
                  <c:v>151100</c:v>
                </c:pt>
                <c:pt idx="21">
                  <c:v>152500</c:v>
                </c:pt>
                <c:pt idx="22">
                  <c:v>153900</c:v>
                </c:pt>
                <c:pt idx="23">
                  <c:v>155100</c:v>
                </c:pt>
                <c:pt idx="24">
                  <c:v>156200</c:v>
                </c:pt>
                <c:pt idx="25">
                  <c:v>157200</c:v>
                </c:pt>
                <c:pt idx="26">
                  <c:v>158300</c:v>
                </c:pt>
                <c:pt idx="27">
                  <c:v>159400</c:v>
                </c:pt>
                <c:pt idx="28">
                  <c:v>160800</c:v>
                </c:pt>
                <c:pt idx="29">
                  <c:v>161900</c:v>
                </c:pt>
                <c:pt idx="30">
                  <c:v>163000</c:v>
                </c:pt>
                <c:pt idx="31">
                  <c:v>163900</c:v>
                </c:pt>
                <c:pt idx="32">
                  <c:v>165000</c:v>
                </c:pt>
                <c:pt idx="33">
                  <c:v>166200</c:v>
                </c:pt>
                <c:pt idx="34">
                  <c:v>167800</c:v>
                </c:pt>
                <c:pt idx="35">
                  <c:v>169400</c:v>
                </c:pt>
                <c:pt idx="36">
                  <c:v>171100</c:v>
                </c:pt>
                <c:pt idx="37">
                  <c:v>172900</c:v>
                </c:pt>
                <c:pt idx="38">
                  <c:v>174700</c:v>
                </c:pt>
                <c:pt idx="39">
                  <c:v>176500</c:v>
                </c:pt>
                <c:pt idx="40">
                  <c:v>178300</c:v>
                </c:pt>
                <c:pt idx="41">
                  <c:v>180200</c:v>
                </c:pt>
                <c:pt idx="42">
                  <c:v>182200</c:v>
                </c:pt>
                <c:pt idx="43">
                  <c:v>184400</c:v>
                </c:pt>
                <c:pt idx="44">
                  <c:v>186400</c:v>
                </c:pt>
                <c:pt idx="45">
                  <c:v>188600</c:v>
                </c:pt>
                <c:pt idx="46">
                  <c:v>190900</c:v>
                </c:pt>
                <c:pt idx="47">
                  <c:v>193200</c:v>
                </c:pt>
                <c:pt idx="48">
                  <c:v>195600</c:v>
                </c:pt>
                <c:pt idx="49">
                  <c:v>198600</c:v>
                </c:pt>
                <c:pt idx="50">
                  <c:v>201800</c:v>
                </c:pt>
                <c:pt idx="51">
                  <c:v>204800</c:v>
                </c:pt>
                <c:pt idx="52">
                  <c:v>207600</c:v>
                </c:pt>
                <c:pt idx="53">
                  <c:v>210500</c:v>
                </c:pt>
                <c:pt idx="54">
                  <c:v>213400</c:v>
                </c:pt>
                <c:pt idx="55">
                  <c:v>216400</c:v>
                </c:pt>
                <c:pt idx="56">
                  <c:v>219200</c:v>
                </c:pt>
                <c:pt idx="57">
                  <c:v>222100</c:v>
                </c:pt>
                <c:pt idx="58">
                  <c:v>225100</c:v>
                </c:pt>
                <c:pt idx="59">
                  <c:v>228100</c:v>
                </c:pt>
                <c:pt idx="60">
                  <c:v>231000</c:v>
                </c:pt>
                <c:pt idx="61">
                  <c:v>233900</c:v>
                </c:pt>
                <c:pt idx="62">
                  <c:v>236700</c:v>
                </c:pt>
                <c:pt idx="63">
                  <c:v>239600</c:v>
                </c:pt>
                <c:pt idx="64">
                  <c:v>242700</c:v>
                </c:pt>
                <c:pt idx="65">
                  <c:v>245800</c:v>
                </c:pt>
                <c:pt idx="66">
                  <c:v>248600</c:v>
                </c:pt>
                <c:pt idx="67">
                  <c:v>251400</c:v>
                </c:pt>
                <c:pt idx="68">
                  <c:v>253800</c:v>
                </c:pt>
                <c:pt idx="69">
                  <c:v>256000</c:v>
                </c:pt>
                <c:pt idx="70">
                  <c:v>258500</c:v>
                </c:pt>
                <c:pt idx="71">
                  <c:v>261200</c:v>
                </c:pt>
                <c:pt idx="72">
                  <c:v>263800</c:v>
                </c:pt>
                <c:pt idx="73">
                  <c:v>266300</c:v>
                </c:pt>
                <c:pt idx="74">
                  <c:v>269100</c:v>
                </c:pt>
                <c:pt idx="75">
                  <c:v>272300</c:v>
                </c:pt>
                <c:pt idx="76">
                  <c:v>275600</c:v>
                </c:pt>
                <c:pt idx="77">
                  <c:v>279000</c:v>
                </c:pt>
                <c:pt idx="78">
                  <c:v>282100</c:v>
                </c:pt>
                <c:pt idx="79">
                  <c:v>285300</c:v>
                </c:pt>
                <c:pt idx="80">
                  <c:v>288900</c:v>
                </c:pt>
                <c:pt idx="81">
                  <c:v>292400</c:v>
                </c:pt>
                <c:pt idx="82">
                  <c:v>295200</c:v>
                </c:pt>
                <c:pt idx="83">
                  <c:v>297700</c:v>
                </c:pt>
                <c:pt idx="84">
                  <c:v>300100</c:v>
                </c:pt>
                <c:pt idx="85">
                  <c:v>302000</c:v>
                </c:pt>
                <c:pt idx="86">
                  <c:v>304000</c:v>
                </c:pt>
                <c:pt idx="87">
                  <c:v>306200</c:v>
                </c:pt>
                <c:pt idx="88">
                  <c:v>308300</c:v>
                </c:pt>
                <c:pt idx="89">
                  <c:v>310200</c:v>
                </c:pt>
                <c:pt idx="90">
                  <c:v>312300</c:v>
                </c:pt>
                <c:pt idx="91">
                  <c:v>314500</c:v>
                </c:pt>
                <c:pt idx="92">
                  <c:v>316500</c:v>
                </c:pt>
                <c:pt idx="93">
                  <c:v>318600</c:v>
                </c:pt>
                <c:pt idx="94">
                  <c:v>321100</c:v>
                </c:pt>
                <c:pt idx="95">
                  <c:v>323700</c:v>
                </c:pt>
                <c:pt idx="96">
                  <c:v>326600</c:v>
                </c:pt>
                <c:pt idx="97">
                  <c:v>329700</c:v>
                </c:pt>
                <c:pt idx="98">
                  <c:v>332400</c:v>
                </c:pt>
                <c:pt idx="99">
                  <c:v>335000</c:v>
                </c:pt>
                <c:pt idx="100">
                  <c:v>337600</c:v>
                </c:pt>
                <c:pt idx="101">
                  <c:v>340100</c:v>
                </c:pt>
                <c:pt idx="102">
                  <c:v>342500</c:v>
                </c:pt>
                <c:pt idx="103">
                  <c:v>344800</c:v>
                </c:pt>
                <c:pt idx="104">
                  <c:v>347000</c:v>
                </c:pt>
                <c:pt idx="105">
                  <c:v>349200</c:v>
                </c:pt>
                <c:pt idx="106">
                  <c:v>351600</c:v>
                </c:pt>
                <c:pt idx="107">
                  <c:v>353900</c:v>
                </c:pt>
                <c:pt idx="108">
                  <c:v>355800</c:v>
                </c:pt>
                <c:pt idx="109">
                  <c:v>357200</c:v>
                </c:pt>
                <c:pt idx="110">
                  <c:v>358000</c:v>
                </c:pt>
                <c:pt idx="111">
                  <c:v>358500</c:v>
                </c:pt>
                <c:pt idx="112">
                  <c:v>358800</c:v>
                </c:pt>
                <c:pt idx="113">
                  <c:v>359100</c:v>
                </c:pt>
                <c:pt idx="114">
                  <c:v>359000</c:v>
                </c:pt>
                <c:pt idx="115">
                  <c:v>358800</c:v>
                </c:pt>
                <c:pt idx="116">
                  <c:v>358100</c:v>
                </c:pt>
                <c:pt idx="117">
                  <c:v>357100</c:v>
                </c:pt>
                <c:pt idx="118">
                  <c:v>356100</c:v>
                </c:pt>
                <c:pt idx="119">
                  <c:v>355200</c:v>
                </c:pt>
                <c:pt idx="120">
                  <c:v>354100</c:v>
                </c:pt>
                <c:pt idx="121">
                  <c:v>352800</c:v>
                </c:pt>
                <c:pt idx="122">
                  <c:v>351000</c:v>
                </c:pt>
                <c:pt idx="123">
                  <c:v>348900</c:v>
                </c:pt>
                <c:pt idx="124">
                  <c:v>346500</c:v>
                </c:pt>
                <c:pt idx="125">
                  <c:v>344300</c:v>
                </c:pt>
                <c:pt idx="126">
                  <c:v>342300</c:v>
                </c:pt>
                <c:pt idx="127">
                  <c:v>340700</c:v>
                </c:pt>
                <c:pt idx="128">
                  <c:v>339200</c:v>
                </c:pt>
                <c:pt idx="129">
                  <c:v>338000</c:v>
                </c:pt>
                <c:pt idx="130">
                  <c:v>337500</c:v>
                </c:pt>
                <c:pt idx="131">
                  <c:v>337200</c:v>
                </c:pt>
                <c:pt idx="132">
                  <c:v>336500</c:v>
                </c:pt>
                <c:pt idx="133">
                  <c:v>335200</c:v>
                </c:pt>
                <c:pt idx="134">
                  <c:v>333700</c:v>
                </c:pt>
                <c:pt idx="135">
                  <c:v>332200</c:v>
                </c:pt>
                <c:pt idx="136">
                  <c:v>330600</c:v>
                </c:pt>
                <c:pt idx="137">
                  <c:v>329100</c:v>
                </c:pt>
                <c:pt idx="138">
                  <c:v>327700</c:v>
                </c:pt>
                <c:pt idx="139">
                  <c:v>326300</c:v>
                </c:pt>
                <c:pt idx="140">
                  <c:v>324700</c:v>
                </c:pt>
                <c:pt idx="141">
                  <c:v>323000</c:v>
                </c:pt>
                <c:pt idx="142">
                  <c:v>320600</c:v>
                </c:pt>
                <c:pt idx="143">
                  <c:v>317500</c:v>
                </c:pt>
                <c:pt idx="144">
                  <c:v>314600</c:v>
                </c:pt>
                <c:pt idx="145">
                  <c:v>312300</c:v>
                </c:pt>
                <c:pt idx="146">
                  <c:v>310300</c:v>
                </c:pt>
                <c:pt idx="147">
                  <c:v>308700</c:v>
                </c:pt>
                <c:pt idx="148">
                  <c:v>307300</c:v>
                </c:pt>
                <c:pt idx="149">
                  <c:v>305800</c:v>
                </c:pt>
                <c:pt idx="150">
                  <c:v>304200</c:v>
                </c:pt>
                <c:pt idx="151">
                  <c:v>302400</c:v>
                </c:pt>
                <c:pt idx="152">
                  <c:v>300800</c:v>
                </c:pt>
                <c:pt idx="153">
                  <c:v>299600</c:v>
                </c:pt>
                <c:pt idx="154">
                  <c:v>298500</c:v>
                </c:pt>
                <c:pt idx="155">
                  <c:v>297200</c:v>
                </c:pt>
                <c:pt idx="156">
                  <c:v>296300</c:v>
                </c:pt>
                <c:pt idx="157">
                  <c:v>296200</c:v>
                </c:pt>
                <c:pt idx="158">
                  <c:v>296700</c:v>
                </c:pt>
                <c:pt idx="159">
                  <c:v>297300</c:v>
                </c:pt>
                <c:pt idx="160">
                  <c:v>297600</c:v>
                </c:pt>
                <c:pt idx="161">
                  <c:v>298300</c:v>
                </c:pt>
                <c:pt idx="162">
                  <c:v>298900</c:v>
                </c:pt>
                <c:pt idx="163">
                  <c:v>299400</c:v>
                </c:pt>
                <c:pt idx="164">
                  <c:v>299600</c:v>
                </c:pt>
                <c:pt idx="165">
                  <c:v>299800</c:v>
                </c:pt>
                <c:pt idx="166">
                  <c:v>299800</c:v>
                </c:pt>
                <c:pt idx="167">
                  <c:v>299500</c:v>
                </c:pt>
                <c:pt idx="168">
                  <c:v>298900</c:v>
                </c:pt>
                <c:pt idx="169">
                  <c:v>298400</c:v>
                </c:pt>
                <c:pt idx="170">
                  <c:v>297800</c:v>
                </c:pt>
                <c:pt idx="171">
                  <c:v>297100</c:v>
                </c:pt>
                <c:pt idx="172">
                  <c:v>296500</c:v>
                </c:pt>
                <c:pt idx="173">
                  <c:v>295700</c:v>
                </c:pt>
                <c:pt idx="174">
                  <c:v>294800</c:v>
                </c:pt>
                <c:pt idx="175">
                  <c:v>294100</c:v>
                </c:pt>
                <c:pt idx="176">
                  <c:v>293400</c:v>
                </c:pt>
                <c:pt idx="177">
                  <c:v>292400</c:v>
                </c:pt>
                <c:pt idx="178">
                  <c:v>291600</c:v>
                </c:pt>
                <c:pt idx="179">
                  <c:v>290800</c:v>
                </c:pt>
                <c:pt idx="180">
                  <c:v>289900</c:v>
                </c:pt>
                <c:pt idx="181">
                  <c:v>289000</c:v>
                </c:pt>
                <c:pt idx="182">
                  <c:v>288200</c:v>
                </c:pt>
                <c:pt idx="183">
                  <c:v>287500</c:v>
                </c:pt>
                <c:pt idx="184">
                  <c:v>286900</c:v>
                </c:pt>
                <c:pt idx="185">
                  <c:v>286400</c:v>
                </c:pt>
                <c:pt idx="186">
                  <c:v>285800</c:v>
                </c:pt>
                <c:pt idx="187">
                  <c:v>285400</c:v>
                </c:pt>
                <c:pt idx="188">
                  <c:v>285500</c:v>
                </c:pt>
                <c:pt idx="189">
                  <c:v>285500</c:v>
                </c:pt>
                <c:pt idx="190">
                  <c:v>285400</c:v>
                </c:pt>
                <c:pt idx="191">
                  <c:v>285600</c:v>
                </c:pt>
                <c:pt idx="192">
                  <c:v>286200</c:v>
                </c:pt>
                <c:pt idx="193">
                  <c:v>286900</c:v>
                </c:pt>
                <c:pt idx="194">
                  <c:v>287700</c:v>
                </c:pt>
                <c:pt idx="195">
                  <c:v>288600</c:v>
                </c:pt>
                <c:pt idx="196">
                  <c:v>289000</c:v>
                </c:pt>
                <c:pt idx="197">
                  <c:v>289200</c:v>
                </c:pt>
                <c:pt idx="198">
                  <c:v>289800</c:v>
                </c:pt>
                <c:pt idx="199">
                  <c:v>290700</c:v>
                </c:pt>
                <c:pt idx="200">
                  <c:v>291700</c:v>
                </c:pt>
                <c:pt idx="201">
                  <c:v>292600</c:v>
                </c:pt>
                <c:pt idx="202">
                  <c:v>293800</c:v>
                </c:pt>
                <c:pt idx="203">
                  <c:v>295500</c:v>
                </c:pt>
                <c:pt idx="204">
                  <c:v>297500</c:v>
                </c:pt>
                <c:pt idx="205">
                  <c:v>299800</c:v>
                </c:pt>
                <c:pt idx="206">
                  <c:v>302400</c:v>
                </c:pt>
                <c:pt idx="207">
                  <c:v>305500</c:v>
                </c:pt>
                <c:pt idx="208">
                  <c:v>308600</c:v>
                </c:pt>
                <c:pt idx="209">
                  <c:v>311000</c:v>
                </c:pt>
                <c:pt idx="210">
                  <c:v>312800</c:v>
                </c:pt>
                <c:pt idx="211">
                  <c:v>315000</c:v>
                </c:pt>
                <c:pt idx="212">
                  <c:v>317600</c:v>
                </c:pt>
                <c:pt idx="213">
                  <c:v>319600</c:v>
                </c:pt>
                <c:pt idx="214">
                  <c:v>320300</c:v>
                </c:pt>
                <c:pt idx="215">
                  <c:v>320700</c:v>
                </c:pt>
                <c:pt idx="216">
                  <c:v>321900</c:v>
                </c:pt>
                <c:pt idx="217">
                  <c:v>323200</c:v>
                </c:pt>
                <c:pt idx="218">
                  <c:v>323800</c:v>
                </c:pt>
                <c:pt idx="219">
                  <c:v>323700</c:v>
                </c:pt>
                <c:pt idx="220">
                  <c:v>323300</c:v>
                </c:pt>
                <c:pt idx="221">
                  <c:v>323100</c:v>
                </c:pt>
                <c:pt idx="222">
                  <c:v>323200</c:v>
                </c:pt>
                <c:pt idx="223">
                  <c:v>323500</c:v>
                </c:pt>
                <c:pt idx="224">
                  <c:v>323300</c:v>
                </c:pt>
                <c:pt idx="225">
                  <c:v>323900</c:v>
                </c:pt>
                <c:pt idx="226">
                  <c:v>326400</c:v>
                </c:pt>
                <c:pt idx="227">
                  <c:v>329400</c:v>
                </c:pt>
                <c:pt idx="228">
                  <c:v>330900</c:v>
                </c:pt>
                <c:pt idx="229">
                  <c:v>331700</c:v>
                </c:pt>
                <c:pt idx="230">
                  <c:v>332000</c:v>
                </c:pt>
                <c:pt idx="231">
                  <c:v>332500</c:v>
                </c:pt>
                <c:pt idx="232">
                  <c:v>334000</c:v>
                </c:pt>
                <c:pt idx="233">
                  <c:v>336000</c:v>
                </c:pt>
                <c:pt idx="234">
                  <c:v>337500</c:v>
                </c:pt>
                <c:pt idx="235">
                  <c:v>338600</c:v>
                </c:pt>
                <c:pt idx="236">
                  <c:v>339500</c:v>
                </c:pt>
                <c:pt idx="237">
                  <c:v>340600</c:v>
                </c:pt>
                <c:pt idx="238">
                  <c:v>341800</c:v>
                </c:pt>
                <c:pt idx="239">
                  <c:v>342900</c:v>
                </c:pt>
              </c:numCache>
            </c:numRef>
          </c:yVal>
          <c:smooth val="0"/>
        </c:ser>
        <c:ser>
          <c:idx val="14"/>
          <c:order val="14"/>
          <c:tx>
            <c:strRef>
              <c:f>DataSet!$A$16</c:f>
              <c:strCache>
                <c:ptCount val="1"/>
                <c:pt idx="0">
                  <c:v>Indiana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DataSet!$B$16:$IG$16</c:f>
              <c:numCache>
                <c:formatCode>General</c:formatCode>
                <c:ptCount val="240"/>
                <c:pt idx="0">
                  <c:v>72100</c:v>
                </c:pt>
                <c:pt idx="1">
                  <c:v>74200</c:v>
                </c:pt>
                <c:pt idx="2">
                  <c:v>75200</c:v>
                </c:pt>
                <c:pt idx="3">
                  <c:v>75400</c:v>
                </c:pt>
                <c:pt idx="4">
                  <c:v>75200</c:v>
                </c:pt>
                <c:pt idx="5">
                  <c:v>75200</c:v>
                </c:pt>
                <c:pt idx="6">
                  <c:v>75400</c:v>
                </c:pt>
                <c:pt idx="7">
                  <c:v>75600</c:v>
                </c:pt>
                <c:pt idx="8">
                  <c:v>75700</c:v>
                </c:pt>
                <c:pt idx="9">
                  <c:v>76300</c:v>
                </c:pt>
                <c:pt idx="10">
                  <c:v>77500</c:v>
                </c:pt>
                <c:pt idx="11">
                  <c:v>78500</c:v>
                </c:pt>
                <c:pt idx="12">
                  <c:v>78500</c:v>
                </c:pt>
                <c:pt idx="13">
                  <c:v>78400</c:v>
                </c:pt>
                <c:pt idx="14">
                  <c:v>78700</c:v>
                </c:pt>
                <c:pt idx="15">
                  <c:v>79300</c:v>
                </c:pt>
                <c:pt idx="16">
                  <c:v>80000</c:v>
                </c:pt>
                <c:pt idx="17">
                  <c:v>80800</c:v>
                </c:pt>
                <c:pt idx="18">
                  <c:v>81500</c:v>
                </c:pt>
                <c:pt idx="19">
                  <c:v>82300</c:v>
                </c:pt>
                <c:pt idx="20">
                  <c:v>83000</c:v>
                </c:pt>
                <c:pt idx="21">
                  <c:v>83400</c:v>
                </c:pt>
                <c:pt idx="22">
                  <c:v>83500</c:v>
                </c:pt>
                <c:pt idx="23">
                  <c:v>83600</c:v>
                </c:pt>
                <c:pt idx="24">
                  <c:v>83600</c:v>
                </c:pt>
                <c:pt idx="25">
                  <c:v>83700</c:v>
                </c:pt>
                <c:pt idx="26">
                  <c:v>83900</c:v>
                </c:pt>
                <c:pt idx="27">
                  <c:v>84200</c:v>
                </c:pt>
                <c:pt idx="28">
                  <c:v>84500</c:v>
                </c:pt>
                <c:pt idx="29">
                  <c:v>84800</c:v>
                </c:pt>
                <c:pt idx="30">
                  <c:v>85100</c:v>
                </c:pt>
                <c:pt idx="31">
                  <c:v>85500</c:v>
                </c:pt>
                <c:pt idx="32">
                  <c:v>85600</c:v>
                </c:pt>
                <c:pt idx="33">
                  <c:v>85300</c:v>
                </c:pt>
                <c:pt idx="34">
                  <c:v>85500</c:v>
                </c:pt>
                <c:pt idx="35">
                  <c:v>85900</c:v>
                </c:pt>
                <c:pt idx="36">
                  <c:v>86100</c:v>
                </c:pt>
                <c:pt idx="37">
                  <c:v>86400</c:v>
                </c:pt>
                <c:pt idx="38">
                  <c:v>86800</c:v>
                </c:pt>
                <c:pt idx="39">
                  <c:v>87300</c:v>
                </c:pt>
                <c:pt idx="40">
                  <c:v>87400</c:v>
                </c:pt>
                <c:pt idx="41">
                  <c:v>87400</c:v>
                </c:pt>
                <c:pt idx="42">
                  <c:v>87600</c:v>
                </c:pt>
                <c:pt idx="43">
                  <c:v>88000</c:v>
                </c:pt>
                <c:pt idx="44">
                  <c:v>88000</c:v>
                </c:pt>
                <c:pt idx="45">
                  <c:v>87900</c:v>
                </c:pt>
                <c:pt idx="46">
                  <c:v>88400</c:v>
                </c:pt>
                <c:pt idx="47">
                  <c:v>88900</c:v>
                </c:pt>
                <c:pt idx="48">
                  <c:v>89100</c:v>
                </c:pt>
                <c:pt idx="49">
                  <c:v>89400</c:v>
                </c:pt>
                <c:pt idx="50">
                  <c:v>89800</c:v>
                </c:pt>
                <c:pt idx="51">
                  <c:v>90000</c:v>
                </c:pt>
                <c:pt idx="52">
                  <c:v>90300</c:v>
                </c:pt>
                <c:pt idx="53">
                  <c:v>90600</c:v>
                </c:pt>
                <c:pt idx="54">
                  <c:v>90800</c:v>
                </c:pt>
                <c:pt idx="55">
                  <c:v>90900</c:v>
                </c:pt>
                <c:pt idx="56">
                  <c:v>92600</c:v>
                </c:pt>
                <c:pt idx="57">
                  <c:v>95700</c:v>
                </c:pt>
                <c:pt idx="58">
                  <c:v>97700</c:v>
                </c:pt>
                <c:pt idx="59">
                  <c:v>98500</c:v>
                </c:pt>
                <c:pt idx="60">
                  <c:v>99400</c:v>
                </c:pt>
                <c:pt idx="61">
                  <c:v>100000</c:v>
                </c:pt>
                <c:pt idx="62">
                  <c:v>100500</c:v>
                </c:pt>
                <c:pt idx="63">
                  <c:v>100900</c:v>
                </c:pt>
                <c:pt idx="64">
                  <c:v>101500</c:v>
                </c:pt>
                <c:pt idx="65">
                  <c:v>101900</c:v>
                </c:pt>
                <c:pt idx="66">
                  <c:v>102000</c:v>
                </c:pt>
                <c:pt idx="67">
                  <c:v>102100</c:v>
                </c:pt>
                <c:pt idx="68">
                  <c:v>102200</c:v>
                </c:pt>
                <c:pt idx="69">
                  <c:v>102200</c:v>
                </c:pt>
                <c:pt idx="70">
                  <c:v>102200</c:v>
                </c:pt>
                <c:pt idx="71">
                  <c:v>102300</c:v>
                </c:pt>
                <c:pt idx="72">
                  <c:v>102200</c:v>
                </c:pt>
                <c:pt idx="73">
                  <c:v>101900</c:v>
                </c:pt>
                <c:pt idx="74">
                  <c:v>101800</c:v>
                </c:pt>
                <c:pt idx="75">
                  <c:v>101900</c:v>
                </c:pt>
                <c:pt idx="76">
                  <c:v>102000</c:v>
                </c:pt>
                <c:pt idx="77">
                  <c:v>102000</c:v>
                </c:pt>
                <c:pt idx="78">
                  <c:v>101800</c:v>
                </c:pt>
                <c:pt idx="79">
                  <c:v>101700</c:v>
                </c:pt>
                <c:pt idx="80">
                  <c:v>101400</c:v>
                </c:pt>
                <c:pt idx="81">
                  <c:v>101400</c:v>
                </c:pt>
                <c:pt idx="82">
                  <c:v>101500</c:v>
                </c:pt>
                <c:pt idx="83">
                  <c:v>101500</c:v>
                </c:pt>
                <c:pt idx="84">
                  <c:v>101600</c:v>
                </c:pt>
                <c:pt idx="85">
                  <c:v>102000</c:v>
                </c:pt>
                <c:pt idx="86">
                  <c:v>102200</c:v>
                </c:pt>
                <c:pt idx="87">
                  <c:v>102400</c:v>
                </c:pt>
                <c:pt idx="88">
                  <c:v>103000</c:v>
                </c:pt>
                <c:pt idx="89">
                  <c:v>103800</c:v>
                </c:pt>
                <c:pt idx="90">
                  <c:v>104900</c:v>
                </c:pt>
                <c:pt idx="91">
                  <c:v>105800</c:v>
                </c:pt>
                <c:pt idx="92">
                  <c:v>106600</c:v>
                </c:pt>
                <c:pt idx="93">
                  <c:v>107200</c:v>
                </c:pt>
                <c:pt idx="94">
                  <c:v>107800</c:v>
                </c:pt>
                <c:pt idx="95">
                  <c:v>108500</c:v>
                </c:pt>
                <c:pt idx="96">
                  <c:v>109100</c:v>
                </c:pt>
                <c:pt idx="97">
                  <c:v>109700</c:v>
                </c:pt>
                <c:pt idx="98">
                  <c:v>110600</c:v>
                </c:pt>
                <c:pt idx="99">
                  <c:v>111600</c:v>
                </c:pt>
                <c:pt idx="100">
                  <c:v>112800</c:v>
                </c:pt>
                <c:pt idx="101">
                  <c:v>113900</c:v>
                </c:pt>
                <c:pt idx="102">
                  <c:v>114700</c:v>
                </c:pt>
                <c:pt idx="103">
                  <c:v>115200</c:v>
                </c:pt>
                <c:pt idx="104">
                  <c:v>115500</c:v>
                </c:pt>
                <c:pt idx="105">
                  <c:v>116000</c:v>
                </c:pt>
                <c:pt idx="106">
                  <c:v>116600</c:v>
                </c:pt>
                <c:pt idx="107">
                  <c:v>116900</c:v>
                </c:pt>
                <c:pt idx="108">
                  <c:v>117400</c:v>
                </c:pt>
                <c:pt idx="109">
                  <c:v>118000</c:v>
                </c:pt>
                <c:pt idx="110">
                  <c:v>118800</c:v>
                </c:pt>
                <c:pt idx="111">
                  <c:v>119500</c:v>
                </c:pt>
                <c:pt idx="112">
                  <c:v>119700</c:v>
                </c:pt>
                <c:pt idx="113">
                  <c:v>119600</c:v>
                </c:pt>
                <c:pt idx="114">
                  <c:v>119400</c:v>
                </c:pt>
                <c:pt idx="115">
                  <c:v>119500</c:v>
                </c:pt>
                <c:pt idx="116">
                  <c:v>119400</c:v>
                </c:pt>
                <c:pt idx="117">
                  <c:v>118900</c:v>
                </c:pt>
                <c:pt idx="118">
                  <c:v>118100</c:v>
                </c:pt>
                <c:pt idx="119">
                  <c:v>117800</c:v>
                </c:pt>
                <c:pt idx="120">
                  <c:v>117600</c:v>
                </c:pt>
                <c:pt idx="121">
                  <c:v>117300</c:v>
                </c:pt>
                <c:pt idx="122">
                  <c:v>117200</c:v>
                </c:pt>
                <c:pt idx="123">
                  <c:v>116900</c:v>
                </c:pt>
                <c:pt idx="124">
                  <c:v>116600</c:v>
                </c:pt>
                <c:pt idx="125">
                  <c:v>116700</c:v>
                </c:pt>
                <c:pt idx="126">
                  <c:v>117200</c:v>
                </c:pt>
                <c:pt idx="127">
                  <c:v>117800</c:v>
                </c:pt>
                <c:pt idx="128">
                  <c:v>117800</c:v>
                </c:pt>
                <c:pt idx="129">
                  <c:v>117100</c:v>
                </c:pt>
                <c:pt idx="130">
                  <c:v>116700</c:v>
                </c:pt>
                <c:pt idx="131">
                  <c:v>117000</c:v>
                </c:pt>
                <c:pt idx="132">
                  <c:v>117400</c:v>
                </c:pt>
                <c:pt idx="133">
                  <c:v>117400</c:v>
                </c:pt>
                <c:pt idx="134">
                  <c:v>117200</c:v>
                </c:pt>
                <c:pt idx="135">
                  <c:v>117100</c:v>
                </c:pt>
                <c:pt idx="136">
                  <c:v>117200</c:v>
                </c:pt>
                <c:pt idx="137">
                  <c:v>117000</c:v>
                </c:pt>
                <c:pt idx="138">
                  <c:v>116700</c:v>
                </c:pt>
                <c:pt idx="139">
                  <c:v>116700</c:v>
                </c:pt>
                <c:pt idx="140">
                  <c:v>116800</c:v>
                </c:pt>
                <c:pt idx="141">
                  <c:v>117300</c:v>
                </c:pt>
                <c:pt idx="142">
                  <c:v>117600</c:v>
                </c:pt>
                <c:pt idx="143">
                  <c:v>117800</c:v>
                </c:pt>
                <c:pt idx="144">
                  <c:v>118000</c:v>
                </c:pt>
                <c:pt idx="145">
                  <c:v>118100</c:v>
                </c:pt>
                <c:pt idx="146">
                  <c:v>118100</c:v>
                </c:pt>
                <c:pt idx="147">
                  <c:v>117900</c:v>
                </c:pt>
                <c:pt idx="148">
                  <c:v>117300</c:v>
                </c:pt>
                <c:pt idx="149">
                  <c:v>116700</c:v>
                </c:pt>
                <c:pt idx="150">
                  <c:v>116000</c:v>
                </c:pt>
                <c:pt idx="151">
                  <c:v>115400</c:v>
                </c:pt>
                <c:pt idx="152">
                  <c:v>114800</c:v>
                </c:pt>
                <c:pt idx="153">
                  <c:v>114300</c:v>
                </c:pt>
                <c:pt idx="154">
                  <c:v>113900</c:v>
                </c:pt>
                <c:pt idx="155">
                  <c:v>113400</c:v>
                </c:pt>
                <c:pt idx="156">
                  <c:v>112700</c:v>
                </c:pt>
                <c:pt idx="157">
                  <c:v>112100</c:v>
                </c:pt>
                <c:pt idx="158">
                  <c:v>111500</c:v>
                </c:pt>
                <c:pt idx="159">
                  <c:v>111000</c:v>
                </c:pt>
                <c:pt idx="160">
                  <c:v>110800</c:v>
                </c:pt>
                <c:pt idx="161">
                  <c:v>110800</c:v>
                </c:pt>
                <c:pt idx="162">
                  <c:v>110900</c:v>
                </c:pt>
                <c:pt idx="163">
                  <c:v>110800</c:v>
                </c:pt>
                <c:pt idx="164">
                  <c:v>110600</c:v>
                </c:pt>
                <c:pt idx="165">
                  <c:v>110300</c:v>
                </c:pt>
                <c:pt idx="166">
                  <c:v>110100</c:v>
                </c:pt>
                <c:pt idx="167">
                  <c:v>110000</c:v>
                </c:pt>
                <c:pt idx="168">
                  <c:v>109900</c:v>
                </c:pt>
                <c:pt idx="169">
                  <c:v>109700</c:v>
                </c:pt>
                <c:pt idx="170">
                  <c:v>109400</c:v>
                </c:pt>
                <c:pt idx="171">
                  <c:v>109000</c:v>
                </c:pt>
                <c:pt idx="172">
                  <c:v>108800</c:v>
                </c:pt>
                <c:pt idx="173">
                  <c:v>108900</c:v>
                </c:pt>
                <c:pt idx="174">
                  <c:v>108800</c:v>
                </c:pt>
                <c:pt idx="175">
                  <c:v>108600</c:v>
                </c:pt>
                <c:pt idx="176">
                  <c:v>108500</c:v>
                </c:pt>
                <c:pt idx="177">
                  <c:v>108400</c:v>
                </c:pt>
                <c:pt idx="178">
                  <c:v>108000</c:v>
                </c:pt>
                <c:pt idx="179">
                  <c:v>107400</c:v>
                </c:pt>
                <c:pt idx="180">
                  <c:v>107100</c:v>
                </c:pt>
                <c:pt idx="181">
                  <c:v>106900</c:v>
                </c:pt>
                <c:pt idx="182">
                  <c:v>106700</c:v>
                </c:pt>
                <c:pt idx="183">
                  <c:v>106300</c:v>
                </c:pt>
                <c:pt idx="184">
                  <c:v>105800</c:v>
                </c:pt>
                <c:pt idx="185">
                  <c:v>105500</c:v>
                </c:pt>
                <c:pt idx="186">
                  <c:v>105300</c:v>
                </c:pt>
                <c:pt idx="187">
                  <c:v>105100</c:v>
                </c:pt>
                <c:pt idx="188">
                  <c:v>105100</c:v>
                </c:pt>
                <c:pt idx="189">
                  <c:v>105200</c:v>
                </c:pt>
                <c:pt idx="190">
                  <c:v>105000</c:v>
                </c:pt>
                <c:pt idx="191">
                  <c:v>104800</c:v>
                </c:pt>
                <c:pt idx="192">
                  <c:v>104900</c:v>
                </c:pt>
                <c:pt idx="193">
                  <c:v>105100</c:v>
                </c:pt>
                <c:pt idx="194">
                  <c:v>105500</c:v>
                </c:pt>
                <c:pt idx="195">
                  <c:v>106000</c:v>
                </c:pt>
                <c:pt idx="196">
                  <c:v>106400</c:v>
                </c:pt>
                <c:pt idx="197">
                  <c:v>106800</c:v>
                </c:pt>
                <c:pt idx="198">
                  <c:v>107000</c:v>
                </c:pt>
                <c:pt idx="199">
                  <c:v>107000</c:v>
                </c:pt>
                <c:pt idx="200">
                  <c:v>107200</c:v>
                </c:pt>
                <c:pt idx="201">
                  <c:v>107900</c:v>
                </c:pt>
                <c:pt idx="202">
                  <c:v>109000</c:v>
                </c:pt>
                <c:pt idx="203">
                  <c:v>110200</c:v>
                </c:pt>
                <c:pt idx="204">
                  <c:v>111600</c:v>
                </c:pt>
                <c:pt idx="205">
                  <c:v>112900</c:v>
                </c:pt>
                <c:pt idx="206">
                  <c:v>114100</c:v>
                </c:pt>
                <c:pt idx="207">
                  <c:v>114900</c:v>
                </c:pt>
                <c:pt idx="208">
                  <c:v>115500</c:v>
                </c:pt>
                <c:pt idx="209">
                  <c:v>115500</c:v>
                </c:pt>
                <c:pt idx="210">
                  <c:v>115200</c:v>
                </c:pt>
                <c:pt idx="211">
                  <c:v>115000</c:v>
                </c:pt>
                <c:pt idx="212">
                  <c:v>115100</c:v>
                </c:pt>
                <c:pt idx="213">
                  <c:v>115600</c:v>
                </c:pt>
                <c:pt idx="214">
                  <c:v>116300</c:v>
                </c:pt>
                <c:pt idx="215">
                  <c:v>116000</c:v>
                </c:pt>
                <c:pt idx="216">
                  <c:v>114100</c:v>
                </c:pt>
                <c:pt idx="217">
                  <c:v>112200</c:v>
                </c:pt>
                <c:pt idx="218">
                  <c:v>111400</c:v>
                </c:pt>
                <c:pt idx="219">
                  <c:v>111000</c:v>
                </c:pt>
                <c:pt idx="220">
                  <c:v>110800</c:v>
                </c:pt>
                <c:pt idx="221">
                  <c:v>110800</c:v>
                </c:pt>
                <c:pt idx="222">
                  <c:v>111100</c:v>
                </c:pt>
                <c:pt idx="223">
                  <c:v>111500</c:v>
                </c:pt>
                <c:pt idx="224">
                  <c:v>111600</c:v>
                </c:pt>
                <c:pt idx="225">
                  <c:v>111600</c:v>
                </c:pt>
                <c:pt idx="226">
                  <c:v>111700</c:v>
                </c:pt>
                <c:pt idx="227">
                  <c:v>111900</c:v>
                </c:pt>
                <c:pt idx="228">
                  <c:v>112500</c:v>
                </c:pt>
                <c:pt idx="229">
                  <c:v>113300</c:v>
                </c:pt>
                <c:pt idx="230">
                  <c:v>113800</c:v>
                </c:pt>
                <c:pt idx="231">
                  <c:v>114300</c:v>
                </c:pt>
                <c:pt idx="232">
                  <c:v>114800</c:v>
                </c:pt>
                <c:pt idx="233">
                  <c:v>114900</c:v>
                </c:pt>
                <c:pt idx="234">
                  <c:v>114900</c:v>
                </c:pt>
                <c:pt idx="235">
                  <c:v>115200</c:v>
                </c:pt>
                <c:pt idx="236">
                  <c:v>115500</c:v>
                </c:pt>
                <c:pt idx="237">
                  <c:v>115500</c:v>
                </c:pt>
                <c:pt idx="238">
                  <c:v>115400</c:v>
                </c:pt>
                <c:pt idx="239">
                  <c:v>115700</c:v>
                </c:pt>
              </c:numCache>
            </c:numRef>
          </c:yVal>
          <c:smooth val="0"/>
        </c:ser>
        <c:ser>
          <c:idx val="15"/>
          <c:order val="15"/>
          <c:tx>
            <c:strRef>
              <c:f>DataSet!$A$17</c:f>
              <c:strCache>
                <c:ptCount val="1"/>
                <c:pt idx="0">
                  <c:v>Arizona</c:v>
                </c:pt>
              </c:strCache>
            </c:strRef>
          </c:tx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DataSet!$B$17:$IG$17</c:f>
              <c:numCache>
                <c:formatCode>General</c:formatCode>
                <c:ptCount val="240"/>
                <c:pt idx="0">
                  <c:v>103300</c:v>
                </c:pt>
                <c:pt idx="1">
                  <c:v>103600</c:v>
                </c:pt>
                <c:pt idx="2">
                  <c:v>103800</c:v>
                </c:pt>
                <c:pt idx="3">
                  <c:v>104100</c:v>
                </c:pt>
                <c:pt idx="4">
                  <c:v>104400</c:v>
                </c:pt>
                <c:pt idx="5">
                  <c:v>104700</c:v>
                </c:pt>
                <c:pt idx="6">
                  <c:v>104900</c:v>
                </c:pt>
                <c:pt idx="7">
                  <c:v>105100</c:v>
                </c:pt>
                <c:pt idx="8">
                  <c:v>105400</c:v>
                </c:pt>
                <c:pt idx="9">
                  <c:v>106000</c:v>
                </c:pt>
                <c:pt idx="10">
                  <c:v>106600</c:v>
                </c:pt>
                <c:pt idx="11">
                  <c:v>106900</c:v>
                </c:pt>
                <c:pt idx="12">
                  <c:v>107000</c:v>
                </c:pt>
                <c:pt idx="13">
                  <c:v>107200</c:v>
                </c:pt>
                <c:pt idx="14">
                  <c:v>107500</c:v>
                </c:pt>
                <c:pt idx="15">
                  <c:v>107800</c:v>
                </c:pt>
                <c:pt idx="16">
                  <c:v>108100</c:v>
                </c:pt>
                <c:pt idx="17">
                  <c:v>108600</c:v>
                </c:pt>
                <c:pt idx="18">
                  <c:v>109000</c:v>
                </c:pt>
                <c:pt idx="19">
                  <c:v>109200</c:v>
                </c:pt>
                <c:pt idx="20">
                  <c:v>109600</c:v>
                </c:pt>
                <c:pt idx="21">
                  <c:v>110300</c:v>
                </c:pt>
                <c:pt idx="22">
                  <c:v>111000</c:v>
                </c:pt>
                <c:pt idx="23">
                  <c:v>111400</c:v>
                </c:pt>
                <c:pt idx="24">
                  <c:v>111600</c:v>
                </c:pt>
                <c:pt idx="25">
                  <c:v>112100</c:v>
                </c:pt>
                <c:pt idx="26">
                  <c:v>112900</c:v>
                </c:pt>
                <c:pt idx="27">
                  <c:v>113700</c:v>
                </c:pt>
                <c:pt idx="28">
                  <c:v>114100</c:v>
                </c:pt>
                <c:pt idx="29">
                  <c:v>114300</c:v>
                </c:pt>
                <c:pt idx="30">
                  <c:v>114700</c:v>
                </c:pt>
                <c:pt idx="31">
                  <c:v>115300</c:v>
                </c:pt>
                <c:pt idx="32">
                  <c:v>115900</c:v>
                </c:pt>
                <c:pt idx="33">
                  <c:v>116400</c:v>
                </c:pt>
                <c:pt idx="34">
                  <c:v>116800</c:v>
                </c:pt>
                <c:pt idx="35">
                  <c:v>117400</c:v>
                </c:pt>
                <c:pt idx="36">
                  <c:v>118200</c:v>
                </c:pt>
                <c:pt idx="37">
                  <c:v>118800</c:v>
                </c:pt>
                <c:pt idx="38">
                  <c:v>119100</c:v>
                </c:pt>
                <c:pt idx="39">
                  <c:v>119300</c:v>
                </c:pt>
                <c:pt idx="40">
                  <c:v>119700</c:v>
                </c:pt>
                <c:pt idx="41">
                  <c:v>120200</c:v>
                </c:pt>
                <c:pt idx="42">
                  <c:v>120700</c:v>
                </c:pt>
                <c:pt idx="43">
                  <c:v>121400</c:v>
                </c:pt>
                <c:pt idx="44">
                  <c:v>122400</c:v>
                </c:pt>
                <c:pt idx="45">
                  <c:v>123200</c:v>
                </c:pt>
                <c:pt idx="46">
                  <c:v>124200</c:v>
                </c:pt>
                <c:pt idx="47">
                  <c:v>125100</c:v>
                </c:pt>
                <c:pt idx="48">
                  <c:v>125800</c:v>
                </c:pt>
                <c:pt idx="49">
                  <c:v>126500</c:v>
                </c:pt>
                <c:pt idx="50">
                  <c:v>126900</c:v>
                </c:pt>
                <c:pt idx="51">
                  <c:v>127400</c:v>
                </c:pt>
                <c:pt idx="52">
                  <c:v>128100</c:v>
                </c:pt>
                <c:pt idx="53">
                  <c:v>128800</c:v>
                </c:pt>
                <c:pt idx="54">
                  <c:v>129300</c:v>
                </c:pt>
                <c:pt idx="55">
                  <c:v>129700</c:v>
                </c:pt>
                <c:pt idx="56">
                  <c:v>130100</c:v>
                </c:pt>
                <c:pt idx="57">
                  <c:v>130800</c:v>
                </c:pt>
                <c:pt idx="58">
                  <c:v>131400</c:v>
                </c:pt>
                <c:pt idx="59">
                  <c:v>132000</c:v>
                </c:pt>
                <c:pt idx="60">
                  <c:v>132400</c:v>
                </c:pt>
                <c:pt idx="61">
                  <c:v>132600</c:v>
                </c:pt>
                <c:pt idx="62">
                  <c:v>132800</c:v>
                </c:pt>
                <c:pt idx="63">
                  <c:v>133100</c:v>
                </c:pt>
                <c:pt idx="64">
                  <c:v>133300</c:v>
                </c:pt>
                <c:pt idx="65">
                  <c:v>133500</c:v>
                </c:pt>
                <c:pt idx="66">
                  <c:v>134000</c:v>
                </c:pt>
                <c:pt idx="67">
                  <c:v>134800</c:v>
                </c:pt>
                <c:pt idx="68">
                  <c:v>135500</c:v>
                </c:pt>
                <c:pt idx="69">
                  <c:v>136100</c:v>
                </c:pt>
                <c:pt idx="70">
                  <c:v>136700</c:v>
                </c:pt>
                <c:pt idx="71">
                  <c:v>137400</c:v>
                </c:pt>
                <c:pt idx="72">
                  <c:v>138200</c:v>
                </c:pt>
                <c:pt idx="73">
                  <c:v>139000</c:v>
                </c:pt>
                <c:pt idx="74">
                  <c:v>139600</c:v>
                </c:pt>
                <c:pt idx="75">
                  <c:v>140200</c:v>
                </c:pt>
                <c:pt idx="76">
                  <c:v>140900</c:v>
                </c:pt>
                <c:pt idx="77">
                  <c:v>141500</c:v>
                </c:pt>
                <c:pt idx="78">
                  <c:v>142300</c:v>
                </c:pt>
                <c:pt idx="79">
                  <c:v>143100</c:v>
                </c:pt>
                <c:pt idx="80">
                  <c:v>143800</c:v>
                </c:pt>
                <c:pt idx="81">
                  <c:v>144700</c:v>
                </c:pt>
                <c:pt idx="82">
                  <c:v>145800</c:v>
                </c:pt>
                <c:pt idx="83">
                  <c:v>146600</c:v>
                </c:pt>
                <c:pt idx="84">
                  <c:v>147300</c:v>
                </c:pt>
                <c:pt idx="85">
                  <c:v>148100</c:v>
                </c:pt>
                <c:pt idx="86">
                  <c:v>149000</c:v>
                </c:pt>
                <c:pt idx="87">
                  <c:v>149800</c:v>
                </c:pt>
                <c:pt idx="88">
                  <c:v>150600</c:v>
                </c:pt>
                <c:pt idx="89">
                  <c:v>151300</c:v>
                </c:pt>
                <c:pt idx="90">
                  <c:v>152100</c:v>
                </c:pt>
                <c:pt idx="91">
                  <c:v>153100</c:v>
                </c:pt>
                <c:pt idx="92">
                  <c:v>154400</c:v>
                </c:pt>
                <c:pt idx="93">
                  <c:v>155500</c:v>
                </c:pt>
                <c:pt idx="94">
                  <c:v>156600</c:v>
                </c:pt>
                <c:pt idx="95">
                  <c:v>158000</c:v>
                </c:pt>
                <c:pt idx="96">
                  <c:v>159400</c:v>
                </c:pt>
                <c:pt idx="97">
                  <c:v>160700</c:v>
                </c:pt>
                <c:pt idx="98">
                  <c:v>162600</c:v>
                </c:pt>
                <c:pt idx="99">
                  <c:v>164800</c:v>
                </c:pt>
                <c:pt idx="100">
                  <c:v>167700</c:v>
                </c:pt>
                <c:pt idx="101">
                  <c:v>171300</c:v>
                </c:pt>
                <c:pt idx="102">
                  <c:v>175300</c:v>
                </c:pt>
                <c:pt idx="103">
                  <c:v>179400</c:v>
                </c:pt>
                <c:pt idx="104">
                  <c:v>183700</c:v>
                </c:pt>
                <c:pt idx="105">
                  <c:v>188200</c:v>
                </c:pt>
                <c:pt idx="106">
                  <c:v>193000</c:v>
                </c:pt>
                <c:pt idx="107">
                  <c:v>198600</c:v>
                </c:pt>
                <c:pt idx="108">
                  <c:v>205500</c:v>
                </c:pt>
                <c:pt idx="109">
                  <c:v>213300</c:v>
                </c:pt>
                <c:pt idx="110">
                  <c:v>221600</c:v>
                </c:pt>
                <c:pt idx="111">
                  <c:v>230000</c:v>
                </c:pt>
                <c:pt idx="112">
                  <c:v>237600</c:v>
                </c:pt>
                <c:pt idx="113">
                  <c:v>244100</c:v>
                </c:pt>
                <c:pt idx="114">
                  <c:v>249700</c:v>
                </c:pt>
                <c:pt idx="115">
                  <c:v>254600</c:v>
                </c:pt>
                <c:pt idx="116">
                  <c:v>258100</c:v>
                </c:pt>
                <c:pt idx="117">
                  <c:v>260500</c:v>
                </c:pt>
                <c:pt idx="118">
                  <c:v>262500</c:v>
                </c:pt>
                <c:pt idx="119">
                  <c:v>263800</c:v>
                </c:pt>
                <c:pt idx="120">
                  <c:v>264300</c:v>
                </c:pt>
                <c:pt idx="121">
                  <c:v>264400</c:v>
                </c:pt>
                <c:pt idx="122">
                  <c:v>264100</c:v>
                </c:pt>
                <c:pt idx="123">
                  <c:v>263400</c:v>
                </c:pt>
                <c:pt idx="124">
                  <c:v>262300</c:v>
                </c:pt>
                <c:pt idx="125">
                  <c:v>261000</c:v>
                </c:pt>
                <c:pt idx="126">
                  <c:v>259400</c:v>
                </c:pt>
                <c:pt idx="127">
                  <c:v>257800</c:v>
                </c:pt>
                <c:pt idx="128">
                  <c:v>256000</c:v>
                </c:pt>
                <c:pt idx="129">
                  <c:v>254000</c:v>
                </c:pt>
                <c:pt idx="130">
                  <c:v>252000</c:v>
                </c:pt>
                <c:pt idx="131">
                  <c:v>250300</c:v>
                </c:pt>
                <c:pt idx="132">
                  <c:v>248700</c:v>
                </c:pt>
                <c:pt idx="133">
                  <c:v>247000</c:v>
                </c:pt>
                <c:pt idx="134">
                  <c:v>245000</c:v>
                </c:pt>
                <c:pt idx="135">
                  <c:v>243000</c:v>
                </c:pt>
                <c:pt idx="136">
                  <c:v>241400</c:v>
                </c:pt>
                <c:pt idx="137">
                  <c:v>240000</c:v>
                </c:pt>
                <c:pt idx="138">
                  <c:v>238200</c:v>
                </c:pt>
                <c:pt idx="139">
                  <c:v>236100</c:v>
                </c:pt>
                <c:pt idx="140">
                  <c:v>233300</c:v>
                </c:pt>
                <c:pt idx="141">
                  <c:v>229800</c:v>
                </c:pt>
                <c:pt idx="142">
                  <c:v>225800</c:v>
                </c:pt>
                <c:pt idx="143">
                  <c:v>221800</c:v>
                </c:pt>
                <c:pt idx="144">
                  <c:v>218000</c:v>
                </c:pt>
                <c:pt idx="145">
                  <c:v>214500</c:v>
                </c:pt>
                <c:pt idx="146">
                  <c:v>211000</c:v>
                </c:pt>
                <c:pt idx="147">
                  <c:v>207400</c:v>
                </c:pt>
                <c:pt idx="148">
                  <c:v>203800</c:v>
                </c:pt>
                <c:pt idx="149">
                  <c:v>200300</c:v>
                </c:pt>
                <c:pt idx="150">
                  <c:v>196600</c:v>
                </c:pt>
                <c:pt idx="151">
                  <c:v>192600</c:v>
                </c:pt>
                <c:pt idx="152">
                  <c:v>190000</c:v>
                </c:pt>
                <c:pt idx="153">
                  <c:v>189000</c:v>
                </c:pt>
                <c:pt idx="154">
                  <c:v>187700</c:v>
                </c:pt>
                <c:pt idx="155">
                  <c:v>185000</c:v>
                </c:pt>
                <c:pt idx="156">
                  <c:v>182200</c:v>
                </c:pt>
                <c:pt idx="157">
                  <c:v>179300</c:v>
                </c:pt>
                <c:pt idx="158">
                  <c:v>176400</c:v>
                </c:pt>
                <c:pt idx="159">
                  <c:v>173800</c:v>
                </c:pt>
                <c:pt idx="160">
                  <c:v>171700</c:v>
                </c:pt>
                <c:pt idx="161">
                  <c:v>169700</c:v>
                </c:pt>
                <c:pt idx="162">
                  <c:v>167800</c:v>
                </c:pt>
                <c:pt idx="163">
                  <c:v>166200</c:v>
                </c:pt>
                <c:pt idx="164">
                  <c:v>164800</c:v>
                </c:pt>
                <c:pt idx="165">
                  <c:v>163500</c:v>
                </c:pt>
                <c:pt idx="166">
                  <c:v>162200</c:v>
                </c:pt>
                <c:pt idx="167">
                  <c:v>160800</c:v>
                </c:pt>
                <c:pt idx="168">
                  <c:v>159200</c:v>
                </c:pt>
                <c:pt idx="169">
                  <c:v>157400</c:v>
                </c:pt>
                <c:pt idx="170">
                  <c:v>155400</c:v>
                </c:pt>
                <c:pt idx="171">
                  <c:v>153100</c:v>
                </c:pt>
                <c:pt idx="172">
                  <c:v>150600</c:v>
                </c:pt>
                <c:pt idx="173">
                  <c:v>148000</c:v>
                </c:pt>
                <c:pt idx="174">
                  <c:v>145800</c:v>
                </c:pt>
                <c:pt idx="175">
                  <c:v>144100</c:v>
                </c:pt>
                <c:pt idx="176">
                  <c:v>142600</c:v>
                </c:pt>
                <c:pt idx="177">
                  <c:v>141600</c:v>
                </c:pt>
                <c:pt idx="178">
                  <c:v>141600</c:v>
                </c:pt>
                <c:pt idx="179">
                  <c:v>141900</c:v>
                </c:pt>
                <c:pt idx="180">
                  <c:v>141500</c:v>
                </c:pt>
                <c:pt idx="181">
                  <c:v>140500</c:v>
                </c:pt>
                <c:pt idx="182">
                  <c:v>139600</c:v>
                </c:pt>
                <c:pt idx="183">
                  <c:v>138700</c:v>
                </c:pt>
                <c:pt idx="184">
                  <c:v>137900</c:v>
                </c:pt>
                <c:pt idx="185">
                  <c:v>137700</c:v>
                </c:pt>
                <c:pt idx="186">
                  <c:v>138200</c:v>
                </c:pt>
                <c:pt idx="187">
                  <c:v>139200</c:v>
                </c:pt>
                <c:pt idx="188">
                  <c:v>140300</c:v>
                </c:pt>
                <c:pt idx="189">
                  <c:v>141400</c:v>
                </c:pt>
                <c:pt idx="190">
                  <c:v>142700</c:v>
                </c:pt>
                <c:pt idx="191">
                  <c:v>144200</c:v>
                </c:pt>
                <c:pt idx="192">
                  <c:v>145800</c:v>
                </c:pt>
                <c:pt idx="193">
                  <c:v>147700</c:v>
                </c:pt>
                <c:pt idx="194">
                  <c:v>149700</c:v>
                </c:pt>
                <c:pt idx="195">
                  <c:v>152100</c:v>
                </c:pt>
                <c:pt idx="196">
                  <c:v>154400</c:v>
                </c:pt>
                <c:pt idx="197">
                  <c:v>157100</c:v>
                </c:pt>
                <c:pt idx="198">
                  <c:v>159700</c:v>
                </c:pt>
                <c:pt idx="199">
                  <c:v>161300</c:v>
                </c:pt>
                <c:pt idx="200">
                  <c:v>162400</c:v>
                </c:pt>
                <c:pt idx="201">
                  <c:v>163500</c:v>
                </c:pt>
                <c:pt idx="202">
                  <c:v>164700</c:v>
                </c:pt>
                <c:pt idx="203">
                  <c:v>166300</c:v>
                </c:pt>
                <c:pt idx="204">
                  <c:v>168700</c:v>
                </c:pt>
                <c:pt idx="205">
                  <c:v>171600</c:v>
                </c:pt>
                <c:pt idx="206">
                  <c:v>174700</c:v>
                </c:pt>
                <c:pt idx="207">
                  <c:v>177400</c:v>
                </c:pt>
                <c:pt idx="208">
                  <c:v>180100</c:v>
                </c:pt>
                <c:pt idx="209">
                  <c:v>181300</c:v>
                </c:pt>
                <c:pt idx="210">
                  <c:v>181900</c:v>
                </c:pt>
                <c:pt idx="211">
                  <c:v>182800</c:v>
                </c:pt>
                <c:pt idx="212">
                  <c:v>183900</c:v>
                </c:pt>
                <c:pt idx="213">
                  <c:v>184000</c:v>
                </c:pt>
                <c:pt idx="214">
                  <c:v>183900</c:v>
                </c:pt>
                <c:pt idx="215">
                  <c:v>184100</c:v>
                </c:pt>
                <c:pt idx="216">
                  <c:v>185000</c:v>
                </c:pt>
                <c:pt idx="217">
                  <c:v>185600</c:v>
                </c:pt>
                <c:pt idx="218">
                  <c:v>185800</c:v>
                </c:pt>
                <c:pt idx="219">
                  <c:v>186100</c:v>
                </c:pt>
                <c:pt idx="220">
                  <c:v>186500</c:v>
                </c:pt>
                <c:pt idx="221">
                  <c:v>187100</c:v>
                </c:pt>
                <c:pt idx="222">
                  <c:v>187800</c:v>
                </c:pt>
                <c:pt idx="223">
                  <c:v>188800</c:v>
                </c:pt>
                <c:pt idx="224">
                  <c:v>189700</c:v>
                </c:pt>
                <c:pt idx="225">
                  <c:v>190300</c:v>
                </c:pt>
                <c:pt idx="226">
                  <c:v>190800</c:v>
                </c:pt>
                <c:pt idx="227">
                  <c:v>191500</c:v>
                </c:pt>
                <c:pt idx="228">
                  <c:v>191900</c:v>
                </c:pt>
                <c:pt idx="229">
                  <c:v>192600</c:v>
                </c:pt>
                <c:pt idx="230">
                  <c:v>193700</c:v>
                </c:pt>
                <c:pt idx="231">
                  <c:v>194900</c:v>
                </c:pt>
                <c:pt idx="232">
                  <c:v>196400</c:v>
                </c:pt>
                <c:pt idx="233">
                  <c:v>198400</c:v>
                </c:pt>
                <c:pt idx="234">
                  <c:v>200300</c:v>
                </c:pt>
                <c:pt idx="235">
                  <c:v>202300</c:v>
                </c:pt>
                <c:pt idx="236">
                  <c:v>204000</c:v>
                </c:pt>
                <c:pt idx="237">
                  <c:v>204900</c:v>
                </c:pt>
                <c:pt idx="238">
                  <c:v>205500</c:v>
                </c:pt>
                <c:pt idx="239">
                  <c:v>206100</c:v>
                </c:pt>
              </c:numCache>
            </c:numRef>
          </c:yVal>
          <c:smooth val="0"/>
        </c:ser>
        <c:ser>
          <c:idx val="16"/>
          <c:order val="16"/>
          <c:tx>
            <c:strRef>
              <c:f>DataSet!$A$18</c:f>
              <c:strCache>
                <c:ptCount val="1"/>
                <c:pt idx="0">
                  <c:v>Tennessee</c:v>
                </c:pt>
              </c:strCache>
            </c:strRef>
          </c:tx>
          <c:spPr>
            <a:ln w="190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DataSet!$B$18:$IG$18</c:f>
              <c:numCache>
                <c:formatCode>General</c:formatCode>
                <c:ptCount val="240"/>
                <c:pt idx="0">
                  <c:v>71900</c:v>
                </c:pt>
                <c:pt idx="1">
                  <c:v>72300</c:v>
                </c:pt>
                <c:pt idx="2">
                  <c:v>72600</c:v>
                </c:pt>
                <c:pt idx="3">
                  <c:v>72900</c:v>
                </c:pt>
                <c:pt idx="4">
                  <c:v>73100</c:v>
                </c:pt>
                <c:pt idx="5">
                  <c:v>73400</c:v>
                </c:pt>
                <c:pt idx="6">
                  <c:v>73400</c:v>
                </c:pt>
                <c:pt idx="7">
                  <c:v>73600</c:v>
                </c:pt>
                <c:pt idx="8">
                  <c:v>73800</c:v>
                </c:pt>
                <c:pt idx="9">
                  <c:v>74100</c:v>
                </c:pt>
                <c:pt idx="10">
                  <c:v>74500</c:v>
                </c:pt>
                <c:pt idx="11">
                  <c:v>74800</c:v>
                </c:pt>
                <c:pt idx="12">
                  <c:v>75000</c:v>
                </c:pt>
                <c:pt idx="13">
                  <c:v>75200</c:v>
                </c:pt>
                <c:pt idx="14">
                  <c:v>75500</c:v>
                </c:pt>
                <c:pt idx="15">
                  <c:v>75800</c:v>
                </c:pt>
                <c:pt idx="16">
                  <c:v>76100</c:v>
                </c:pt>
                <c:pt idx="17">
                  <c:v>76400</c:v>
                </c:pt>
                <c:pt idx="18">
                  <c:v>76800</c:v>
                </c:pt>
                <c:pt idx="19">
                  <c:v>77400</c:v>
                </c:pt>
                <c:pt idx="20">
                  <c:v>77900</c:v>
                </c:pt>
                <c:pt idx="21">
                  <c:v>78600</c:v>
                </c:pt>
                <c:pt idx="22">
                  <c:v>79100</c:v>
                </c:pt>
                <c:pt idx="23">
                  <c:v>79500</c:v>
                </c:pt>
                <c:pt idx="24">
                  <c:v>79900</c:v>
                </c:pt>
                <c:pt idx="25">
                  <c:v>80400</c:v>
                </c:pt>
                <c:pt idx="26">
                  <c:v>80900</c:v>
                </c:pt>
                <c:pt idx="27">
                  <c:v>81300</c:v>
                </c:pt>
                <c:pt idx="28">
                  <c:v>81700</c:v>
                </c:pt>
                <c:pt idx="29">
                  <c:v>82200</c:v>
                </c:pt>
                <c:pt idx="30">
                  <c:v>82800</c:v>
                </c:pt>
                <c:pt idx="31">
                  <c:v>83100</c:v>
                </c:pt>
                <c:pt idx="32">
                  <c:v>83200</c:v>
                </c:pt>
                <c:pt idx="33">
                  <c:v>83500</c:v>
                </c:pt>
                <c:pt idx="34">
                  <c:v>84000</c:v>
                </c:pt>
                <c:pt idx="35">
                  <c:v>84300</c:v>
                </c:pt>
                <c:pt idx="36">
                  <c:v>84400</c:v>
                </c:pt>
                <c:pt idx="37">
                  <c:v>84600</c:v>
                </c:pt>
                <c:pt idx="38">
                  <c:v>84800</c:v>
                </c:pt>
                <c:pt idx="39">
                  <c:v>85000</c:v>
                </c:pt>
                <c:pt idx="40">
                  <c:v>85100</c:v>
                </c:pt>
                <c:pt idx="41">
                  <c:v>85400</c:v>
                </c:pt>
                <c:pt idx="42">
                  <c:v>85600</c:v>
                </c:pt>
                <c:pt idx="43">
                  <c:v>85700</c:v>
                </c:pt>
                <c:pt idx="44">
                  <c:v>85900</c:v>
                </c:pt>
                <c:pt idx="45">
                  <c:v>86300</c:v>
                </c:pt>
                <c:pt idx="46">
                  <c:v>86600</c:v>
                </c:pt>
                <c:pt idx="47">
                  <c:v>87100</c:v>
                </c:pt>
                <c:pt idx="48">
                  <c:v>87300</c:v>
                </c:pt>
                <c:pt idx="49">
                  <c:v>87600</c:v>
                </c:pt>
                <c:pt idx="50">
                  <c:v>87800</c:v>
                </c:pt>
                <c:pt idx="51">
                  <c:v>88100</c:v>
                </c:pt>
                <c:pt idx="52">
                  <c:v>88200</c:v>
                </c:pt>
                <c:pt idx="53">
                  <c:v>88400</c:v>
                </c:pt>
                <c:pt idx="54">
                  <c:v>88500</c:v>
                </c:pt>
                <c:pt idx="55">
                  <c:v>88700</c:v>
                </c:pt>
                <c:pt idx="56">
                  <c:v>89000</c:v>
                </c:pt>
                <c:pt idx="57">
                  <c:v>89300</c:v>
                </c:pt>
                <c:pt idx="58">
                  <c:v>89500</c:v>
                </c:pt>
                <c:pt idx="59">
                  <c:v>89800</c:v>
                </c:pt>
                <c:pt idx="60">
                  <c:v>90100</c:v>
                </c:pt>
                <c:pt idx="61">
                  <c:v>90300</c:v>
                </c:pt>
                <c:pt idx="62">
                  <c:v>90400</c:v>
                </c:pt>
                <c:pt idx="63">
                  <c:v>90600</c:v>
                </c:pt>
                <c:pt idx="64">
                  <c:v>90700</c:v>
                </c:pt>
                <c:pt idx="65">
                  <c:v>90700</c:v>
                </c:pt>
                <c:pt idx="66">
                  <c:v>91000</c:v>
                </c:pt>
                <c:pt idx="67">
                  <c:v>91200</c:v>
                </c:pt>
                <c:pt idx="68">
                  <c:v>91400</c:v>
                </c:pt>
                <c:pt idx="69">
                  <c:v>91600</c:v>
                </c:pt>
                <c:pt idx="70">
                  <c:v>91900</c:v>
                </c:pt>
                <c:pt idx="71">
                  <c:v>92100</c:v>
                </c:pt>
                <c:pt idx="72">
                  <c:v>92400</c:v>
                </c:pt>
                <c:pt idx="73">
                  <c:v>92600</c:v>
                </c:pt>
                <c:pt idx="74">
                  <c:v>92700</c:v>
                </c:pt>
                <c:pt idx="75">
                  <c:v>93000</c:v>
                </c:pt>
                <c:pt idx="76">
                  <c:v>93300</c:v>
                </c:pt>
                <c:pt idx="77">
                  <c:v>93500</c:v>
                </c:pt>
                <c:pt idx="78">
                  <c:v>93600</c:v>
                </c:pt>
                <c:pt idx="79">
                  <c:v>94000</c:v>
                </c:pt>
                <c:pt idx="80">
                  <c:v>94500</c:v>
                </c:pt>
                <c:pt idx="81">
                  <c:v>94600</c:v>
                </c:pt>
                <c:pt idx="82">
                  <c:v>94900</c:v>
                </c:pt>
                <c:pt idx="83">
                  <c:v>95300</c:v>
                </c:pt>
                <c:pt idx="84">
                  <c:v>95700</c:v>
                </c:pt>
                <c:pt idx="85">
                  <c:v>96000</c:v>
                </c:pt>
                <c:pt idx="86">
                  <c:v>96300</c:v>
                </c:pt>
                <c:pt idx="87">
                  <c:v>96600</c:v>
                </c:pt>
                <c:pt idx="88">
                  <c:v>97100</c:v>
                </c:pt>
                <c:pt idx="89">
                  <c:v>97500</c:v>
                </c:pt>
                <c:pt idx="90">
                  <c:v>97900</c:v>
                </c:pt>
                <c:pt idx="91">
                  <c:v>98100</c:v>
                </c:pt>
                <c:pt idx="92">
                  <c:v>98500</c:v>
                </c:pt>
                <c:pt idx="93">
                  <c:v>98900</c:v>
                </c:pt>
                <c:pt idx="94">
                  <c:v>99200</c:v>
                </c:pt>
                <c:pt idx="95">
                  <c:v>99500</c:v>
                </c:pt>
                <c:pt idx="96">
                  <c:v>99700</c:v>
                </c:pt>
                <c:pt idx="97">
                  <c:v>100100</c:v>
                </c:pt>
                <c:pt idx="98">
                  <c:v>100600</c:v>
                </c:pt>
                <c:pt idx="99">
                  <c:v>101000</c:v>
                </c:pt>
                <c:pt idx="100">
                  <c:v>101500</c:v>
                </c:pt>
                <c:pt idx="101">
                  <c:v>102000</c:v>
                </c:pt>
                <c:pt idx="102">
                  <c:v>102600</c:v>
                </c:pt>
                <c:pt idx="103">
                  <c:v>103100</c:v>
                </c:pt>
                <c:pt idx="104">
                  <c:v>103400</c:v>
                </c:pt>
                <c:pt idx="105">
                  <c:v>103800</c:v>
                </c:pt>
                <c:pt idx="106">
                  <c:v>104300</c:v>
                </c:pt>
                <c:pt idx="107">
                  <c:v>104800</c:v>
                </c:pt>
                <c:pt idx="108">
                  <c:v>105500</c:v>
                </c:pt>
                <c:pt idx="109">
                  <c:v>106400</c:v>
                </c:pt>
                <c:pt idx="110">
                  <c:v>107100</c:v>
                </c:pt>
                <c:pt idx="111">
                  <c:v>107900</c:v>
                </c:pt>
                <c:pt idx="112">
                  <c:v>108700</c:v>
                </c:pt>
                <c:pt idx="113">
                  <c:v>109400</c:v>
                </c:pt>
                <c:pt idx="114">
                  <c:v>110200</c:v>
                </c:pt>
                <c:pt idx="115">
                  <c:v>111100</c:v>
                </c:pt>
                <c:pt idx="116">
                  <c:v>111900</c:v>
                </c:pt>
                <c:pt idx="117">
                  <c:v>112600</c:v>
                </c:pt>
                <c:pt idx="118">
                  <c:v>113000</c:v>
                </c:pt>
                <c:pt idx="119">
                  <c:v>113600</c:v>
                </c:pt>
                <c:pt idx="120">
                  <c:v>114200</c:v>
                </c:pt>
                <c:pt idx="121">
                  <c:v>114800</c:v>
                </c:pt>
                <c:pt idx="122">
                  <c:v>115400</c:v>
                </c:pt>
                <c:pt idx="123">
                  <c:v>115900</c:v>
                </c:pt>
                <c:pt idx="124">
                  <c:v>116500</c:v>
                </c:pt>
                <c:pt idx="125">
                  <c:v>117200</c:v>
                </c:pt>
                <c:pt idx="126">
                  <c:v>117900</c:v>
                </c:pt>
                <c:pt idx="127">
                  <c:v>118400</c:v>
                </c:pt>
                <c:pt idx="128">
                  <c:v>118800</c:v>
                </c:pt>
                <c:pt idx="129">
                  <c:v>119200</c:v>
                </c:pt>
                <c:pt idx="130">
                  <c:v>119500</c:v>
                </c:pt>
                <c:pt idx="131">
                  <c:v>119900</c:v>
                </c:pt>
                <c:pt idx="132">
                  <c:v>120200</c:v>
                </c:pt>
                <c:pt idx="133">
                  <c:v>120500</c:v>
                </c:pt>
                <c:pt idx="134">
                  <c:v>120600</c:v>
                </c:pt>
                <c:pt idx="135">
                  <c:v>120800</c:v>
                </c:pt>
                <c:pt idx="136">
                  <c:v>121100</c:v>
                </c:pt>
                <c:pt idx="137">
                  <c:v>121100</c:v>
                </c:pt>
                <c:pt idx="138">
                  <c:v>121200</c:v>
                </c:pt>
                <c:pt idx="139">
                  <c:v>121200</c:v>
                </c:pt>
                <c:pt idx="140">
                  <c:v>120900</c:v>
                </c:pt>
                <c:pt idx="141">
                  <c:v>120700</c:v>
                </c:pt>
                <c:pt idx="142">
                  <c:v>120500</c:v>
                </c:pt>
                <c:pt idx="143">
                  <c:v>120100</c:v>
                </c:pt>
                <c:pt idx="144">
                  <c:v>119900</c:v>
                </c:pt>
                <c:pt idx="145">
                  <c:v>120000</c:v>
                </c:pt>
                <c:pt idx="146">
                  <c:v>119900</c:v>
                </c:pt>
                <c:pt idx="147">
                  <c:v>119800</c:v>
                </c:pt>
                <c:pt idx="148">
                  <c:v>119600</c:v>
                </c:pt>
                <c:pt idx="149">
                  <c:v>119200</c:v>
                </c:pt>
                <c:pt idx="150">
                  <c:v>118700</c:v>
                </c:pt>
                <c:pt idx="151">
                  <c:v>118200</c:v>
                </c:pt>
                <c:pt idx="152">
                  <c:v>118400</c:v>
                </c:pt>
                <c:pt idx="153">
                  <c:v>119500</c:v>
                </c:pt>
                <c:pt idx="154">
                  <c:v>120500</c:v>
                </c:pt>
                <c:pt idx="155">
                  <c:v>120800</c:v>
                </c:pt>
                <c:pt idx="156">
                  <c:v>120800</c:v>
                </c:pt>
                <c:pt idx="157">
                  <c:v>120800</c:v>
                </c:pt>
                <c:pt idx="158">
                  <c:v>120700</c:v>
                </c:pt>
                <c:pt idx="159">
                  <c:v>120700</c:v>
                </c:pt>
                <c:pt idx="160">
                  <c:v>120700</c:v>
                </c:pt>
                <c:pt idx="161">
                  <c:v>120600</c:v>
                </c:pt>
                <c:pt idx="162">
                  <c:v>120500</c:v>
                </c:pt>
                <c:pt idx="163">
                  <c:v>120500</c:v>
                </c:pt>
                <c:pt idx="164">
                  <c:v>120200</c:v>
                </c:pt>
                <c:pt idx="165">
                  <c:v>119900</c:v>
                </c:pt>
                <c:pt idx="166">
                  <c:v>119700</c:v>
                </c:pt>
                <c:pt idx="167">
                  <c:v>119500</c:v>
                </c:pt>
                <c:pt idx="168">
                  <c:v>119300</c:v>
                </c:pt>
                <c:pt idx="169">
                  <c:v>119200</c:v>
                </c:pt>
                <c:pt idx="170">
                  <c:v>118900</c:v>
                </c:pt>
                <c:pt idx="171">
                  <c:v>118500</c:v>
                </c:pt>
                <c:pt idx="172">
                  <c:v>118100</c:v>
                </c:pt>
                <c:pt idx="173">
                  <c:v>117800</c:v>
                </c:pt>
                <c:pt idx="174">
                  <c:v>117500</c:v>
                </c:pt>
                <c:pt idx="175">
                  <c:v>117200</c:v>
                </c:pt>
                <c:pt idx="176">
                  <c:v>117000</c:v>
                </c:pt>
                <c:pt idx="177">
                  <c:v>116600</c:v>
                </c:pt>
                <c:pt idx="178">
                  <c:v>116100</c:v>
                </c:pt>
                <c:pt idx="179">
                  <c:v>115900</c:v>
                </c:pt>
                <c:pt idx="180">
                  <c:v>115500</c:v>
                </c:pt>
                <c:pt idx="181">
                  <c:v>115100</c:v>
                </c:pt>
                <c:pt idx="182">
                  <c:v>114900</c:v>
                </c:pt>
                <c:pt idx="183">
                  <c:v>114500</c:v>
                </c:pt>
                <c:pt idx="184">
                  <c:v>114200</c:v>
                </c:pt>
                <c:pt idx="185">
                  <c:v>114200</c:v>
                </c:pt>
                <c:pt idx="186">
                  <c:v>114200</c:v>
                </c:pt>
                <c:pt idx="187">
                  <c:v>114000</c:v>
                </c:pt>
                <c:pt idx="188">
                  <c:v>114000</c:v>
                </c:pt>
                <c:pt idx="189">
                  <c:v>114000</c:v>
                </c:pt>
                <c:pt idx="190">
                  <c:v>113800</c:v>
                </c:pt>
                <c:pt idx="191">
                  <c:v>113700</c:v>
                </c:pt>
                <c:pt idx="192">
                  <c:v>113700</c:v>
                </c:pt>
                <c:pt idx="193">
                  <c:v>113800</c:v>
                </c:pt>
                <c:pt idx="194">
                  <c:v>113800</c:v>
                </c:pt>
                <c:pt idx="195">
                  <c:v>113800</c:v>
                </c:pt>
                <c:pt idx="196">
                  <c:v>113800</c:v>
                </c:pt>
                <c:pt idx="197">
                  <c:v>113800</c:v>
                </c:pt>
                <c:pt idx="198">
                  <c:v>114000</c:v>
                </c:pt>
                <c:pt idx="199">
                  <c:v>114400</c:v>
                </c:pt>
                <c:pt idx="200">
                  <c:v>114700</c:v>
                </c:pt>
                <c:pt idx="201">
                  <c:v>114600</c:v>
                </c:pt>
                <c:pt idx="202">
                  <c:v>114600</c:v>
                </c:pt>
                <c:pt idx="203">
                  <c:v>114700</c:v>
                </c:pt>
                <c:pt idx="204">
                  <c:v>114900</c:v>
                </c:pt>
                <c:pt idx="205">
                  <c:v>115200</c:v>
                </c:pt>
                <c:pt idx="206">
                  <c:v>115500</c:v>
                </c:pt>
                <c:pt idx="207">
                  <c:v>116100</c:v>
                </c:pt>
                <c:pt idx="208">
                  <c:v>116600</c:v>
                </c:pt>
                <c:pt idx="209">
                  <c:v>117300</c:v>
                </c:pt>
                <c:pt idx="210">
                  <c:v>117900</c:v>
                </c:pt>
                <c:pt idx="211">
                  <c:v>118500</c:v>
                </c:pt>
                <c:pt idx="212">
                  <c:v>118900</c:v>
                </c:pt>
                <c:pt idx="213">
                  <c:v>119400</c:v>
                </c:pt>
                <c:pt idx="214">
                  <c:v>119800</c:v>
                </c:pt>
                <c:pt idx="215">
                  <c:v>120400</c:v>
                </c:pt>
                <c:pt idx="216">
                  <c:v>121400</c:v>
                </c:pt>
                <c:pt idx="217">
                  <c:v>122400</c:v>
                </c:pt>
                <c:pt idx="218">
                  <c:v>123100</c:v>
                </c:pt>
                <c:pt idx="219">
                  <c:v>123600</c:v>
                </c:pt>
                <c:pt idx="220">
                  <c:v>124100</c:v>
                </c:pt>
                <c:pt idx="221">
                  <c:v>124400</c:v>
                </c:pt>
                <c:pt idx="222">
                  <c:v>124800</c:v>
                </c:pt>
                <c:pt idx="223">
                  <c:v>125100</c:v>
                </c:pt>
                <c:pt idx="224">
                  <c:v>125200</c:v>
                </c:pt>
                <c:pt idx="225">
                  <c:v>125300</c:v>
                </c:pt>
                <c:pt idx="226">
                  <c:v>125700</c:v>
                </c:pt>
                <c:pt idx="227">
                  <c:v>126100</c:v>
                </c:pt>
                <c:pt idx="228">
                  <c:v>126400</c:v>
                </c:pt>
                <c:pt idx="229">
                  <c:v>126800</c:v>
                </c:pt>
                <c:pt idx="230">
                  <c:v>127200</c:v>
                </c:pt>
                <c:pt idx="231">
                  <c:v>127600</c:v>
                </c:pt>
                <c:pt idx="232">
                  <c:v>128200</c:v>
                </c:pt>
                <c:pt idx="233">
                  <c:v>128800</c:v>
                </c:pt>
                <c:pt idx="234">
                  <c:v>129300</c:v>
                </c:pt>
                <c:pt idx="235">
                  <c:v>129800</c:v>
                </c:pt>
                <c:pt idx="236">
                  <c:v>130400</c:v>
                </c:pt>
                <c:pt idx="237">
                  <c:v>130900</c:v>
                </c:pt>
                <c:pt idx="238">
                  <c:v>131200</c:v>
                </c:pt>
                <c:pt idx="239">
                  <c:v>131500</c:v>
                </c:pt>
              </c:numCache>
            </c:numRef>
          </c:yVal>
          <c:smooth val="0"/>
        </c:ser>
        <c:ser>
          <c:idx val="17"/>
          <c:order val="17"/>
          <c:tx>
            <c:strRef>
              <c:f>DataSet!$A$19</c:f>
              <c:strCache>
                <c:ptCount val="1"/>
                <c:pt idx="0">
                  <c:v>Missouri</c:v>
                </c:pt>
              </c:strCache>
            </c:strRef>
          </c:tx>
          <c:spPr>
            <a:ln w="190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DataSet!$B$19:$IG$19</c:f>
              <c:numCache>
                <c:formatCode>General</c:formatCode>
                <c:ptCount val="240"/>
                <c:pt idx="0">
                  <c:v>80700</c:v>
                </c:pt>
                <c:pt idx="1">
                  <c:v>81400</c:v>
                </c:pt>
                <c:pt idx="2">
                  <c:v>82000</c:v>
                </c:pt>
                <c:pt idx="3">
                  <c:v>82600</c:v>
                </c:pt>
                <c:pt idx="4">
                  <c:v>83300</c:v>
                </c:pt>
                <c:pt idx="5">
                  <c:v>83700</c:v>
                </c:pt>
                <c:pt idx="6">
                  <c:v>83700</c:v>
                </c:pt>
                <c:pt idx="7">
                  <c:v>83600</c:v>
                </c:pt>
                <c:pt idx="8">
                  <c:v>84200</c:v>
                </c:pt>
                <c:pt idx="9">
                  <c:v>85500</c:v>
                </c:pt>
                <c:pt idx="10">
                  <c:v>86700</c:v>
                </c:pt>
                <c:pt idx="11">
                  <c:v>87600</c:v>
                </c:pt>
                <c:pt idx="12">
                  <c:v>88000</c:v>
                </c:pt>
                <c:pt idx="13">
                  <c:v>88200</c:v>
                </c:pt>
                <c:pt idx="14">
                  <c:v>88900</c:v>
                </c:pt>
                <c:pt idx="15">
                  <c:v>89500</c:v>
                </c:pt>
                <c:pt idx="16">
                  <c:v>90000</c:v>
                </c:pt>
                <c:pt idx="17">
                  <c:v>90400</c:v>
                </c:pt>
                <c:pt idx="18">
                  <c:v>91000</c:v>
                </c:pt>
                <c:pt idx="19">
                  <c:v>91300</c:v>
                </c:pt>
                <c:pt idx="20">
                  <c:v>91700</c:v>
                </c:pt>
                <c:pt idx="21">
                  <c:v>92100</c:v>
                </c:pt>
                <c:pt idx="22">
                  <c:v>92600</c:v>
                </c:pt>
                <c:pt idx="23">
                  <c:v>93200</c:v>
                </c:pt>
                <c:pt idx="24">
                  <c:v>93600</c:v>
                </c:pt>
                <c:pt idx="25">
                  <c:v>94100</c:v>
                </c:pt>
                <c:pt idx="26">
                  <c:v>94300</c:v>
                </c:pt>
                <c:pt idx="27">
                  <c:v>94400</c:v>
                </c:pt>
                <c:pt idx="28">
                  <c:v>94600</c:v>
                </c:pt>
                <c:pt idx="29">
                  <c:v>94700</c:v>
                </c:pt>
                <c:pt idx="30">
                  <c:v>94800</c:v>
                </c:pt>
                <c:pt idx="31">
                  <c:v>95400</c:v>
                </c:pt>
                <c:pt idx="32">
                  <c:v>96100</c:v>
                </c:pt>
                <c:pt idx="33">
                  <c:v>96700</c:v>
                </c:pt>
                <c:pt idx="34">
                  <c:v>97500</c:v>
                </c:pt>
                <c:pt idx="35">
                  <c:v>98200</c:v>
                </c:pt>
                <c:pt idx="36">
                  <c:v>98600</c:v>
                </c:pt>
                <c:pt idx="37">
                  <c:v>99100</c:v>
                </c:pt>
                <c:pt idx="38">
                  <c:v>100000</c:v>
                </c:pt>
                <c:pt idx="39">
                  <c:v>101200</c:v>
                </c:pt>
                <c:pt idx="40">
                  <c:v>102200</c:v>
                </c:pt>
                <c:pt idx="41">
                  <c:v>102700</c:v>
                </c:pt>
                <c:pt idx="42">
                  <c:v>102800</c:v>
                </c:pt>
                <c:pt idx="43">
                  <c:v>103000</c:v>
                </c:pt>
                <c:pt idx="44">
                  <c:v>103800</c:v>
                </c:pt>
                <c:pt idx="45">
                  <c:v>104900</c:v>
                </c:pt>
                <c:pt idx="46">
                  <c:v>105800</c:v>
                </c:pt>
                <c:pt idx="47">
                  <c:v>106700</c:v>
                </c:pt>
                <c:pt idx="48">
                  <c:v>107500</c:v>
                </c:pt>
                <c:pt idx="49">
                  <c:v>108000</c:v>
                </c:pt>
                <c:pt idx="50">
                  <c:v>108600</c:v>
                </c:pt>
                <c:pt idx="51">
                  <c:v>109700</c:v>
                </c:pt>
                <c:pt idx="52">
                  <c:v>110700</c:v>
                </c:pt>
                <c:pt idx="53">
                  <c:v>111200</c:v>
                </c:pt>
                <c:pt idx="54">
                  <c:v>111800</c:v>
                </c:pt>
                <c:pt idx="55">
                  <c:v>112800</c:v>
                </c:pt>
                <c:pt idx="56">
                  <c:v>113600</c:v>
                </c:pt>
                <c:pt idx="57">
                  <c:v>114100</c:v>
                </c:pt>
                <c:pt idx="58">
                  <c:v>114800</c:v>
                </c:pt>
                <c:pt idx="59">
                  <c:v>115600</c:v>
                </c:pt>
                <c:pt idx="60">
                  <c:v>116200</c:v>
                </c:pt>
                <c:pt idx="61">
                  <c:v>117000</c:v>
                </c:pt>
                <c:pt idx="62">
                  <c:v>117900</c:v>
                </c:pt>
                <c:pt idx="63">
                  <c:v>118300</c:v>
                </c:pt>
                <c:pt idx="64">
                  <c:v>118300</c:v>
                </c:pt>
                <c:pt idx="65">
                  <c:v>118800</c:v>
                </c:pt>
                <c:pt idx="66">
                  <c:v>119600</c:v>
                </c:pt>
                <c:pt idx="67">
                  <c:v>120400</c:v>
                </c:pt>
                <c:pt idx="68">
                  <c:v>121000</c:v>
                </c:pt>
                <c:pt idx="69">
                  <c:v>121600</c:v>
                </c:pt>
                <c:pt idx="70">
                  <c:v>122200</c:v>
                </c:pt>
                <c:pt idx="71">
                  <c:v>122700</c:v>
                </c:pt>
                <c:pt idx="72">
                  <c:v>123400</c:v>
                </c:pt>
                <c:pt idx="73">
                  <c:v>124200</c:v>
                </c:pt>
                <c:pt idx="74">
                  <c:v>124700</c:v>
                </c:pt>
                <c:pt idx="75">
                  <c:v>124700</c:v>
                </c:pt>
                <c:pt idx="76">
                  <c:v>125100</c:v>
                </c:pt>
                <c:pt idx="77">
                  <c:v>126300</c:v>
                </c:pt>
                <c:pt idx="78">
                  <c:v>127800</c:v>
                </c:pt>
                <c:pt idx="79">
                  <c:v>128300</c:v>
                </c:pt>
                <c:pt idx="80">
                  <c:v>127800</c:v>
                </c:pt>
                <c:pt idx="81">
                  <c:v>127900</c:v>
                </c:pt>
                <c:pt idx="82">
                  <c:v>128900</c:v>
                </c:pt>
                <c:pt idx="83">
                  <c:v>130000</c:v>
                </c:pt>
                <c:pt idx="84">
                  <c:v>130800</c:v>
                </c:pt>
                <c:pt idx="85">
                  <c:v>131600</c:v>
                </c:pt>
                <c:pt idx="86">
                  <c:v>132100</c:v>
                </c:pt>
                <c:pt idx="87">
                  <c:v>132800</c:v>
                </c:pt>
                <c:pt idx="88">
                  <c:v>133800</c:v>
                </c:pt>
                <c:pt idx="89">
                  <c:v>134700</c:v>
                </c:pt>
                <c:pt idx="90">
                  <c:v>135600</c:v>
                </c:pt>
                <c:pt idx="91">
                  <c:v>136800</c:v>
                </c:pt>
                <c:pt idx="92">
                  <c:v>137700</c:v>
                </c:pt>
                <c:pt idx="93">
                  <c:v>137500</c:v>
                </c:pt>
                <c:pt idx="94">
                  <c:v>136500</c:v>
                </c:pt>
                <c:pt idx="95">
                  <c:v>135900</c:v>
                </c:pt>
                <c:pt idx="96">
                  <c:v>135700</c:v>
                </c:pt>
                <c:pt idx="97">
                  <c:v>136000</c:v>
                </c:pt>
                <c:pt idx="98">
                  <c:v>136500</c:v>
                </c:pt>
                <c:pt idx="99">
                  <c:v>137100</c:v>
                </c:pt>
                <c:pt idx="100">
                  <c:v>137700</c:v>
                </c:pt>
                <c:pt idx="101">
                  <c:v>138400</c:v>
                </c:pt>
                <c:pt idx="102">
                  <c:v>138800</c:v>
                </c:pt>
                <c:pt idx="103">
                  <c:v>139400</c:v>
                </c:pt>
                <c:pt idx="104">
                  <c:v>140300</c:v>
                </c:pt>
                <c:pt idx="105">
                  <c:v>141500</c:v>
                </c:pt>
                <c:pt idx="106">
                  <c:v>142500</c:v>
                </c:pt>
                <c:pt idx="107">
                  <c:v>143500</c:v>
                </c:pt>
                <c:pt idx="108">
                  <c:v>144200</c:v>
                </c:pt>
                <c:pt idx="109">
                  <c:v>144200</c:v>
                </c:pt>
                <c:pt idx="110">
                  <c:v>144300</c:v>
                </c:pt>
                <c:pt idx="111">
                  <c:v>144800</c:v>
                </c:pt>
                <c:pt idx="112">
                  <c:v>145300</c:v>
                </c:pt>
                <c:pt idx="113">
                  <c:v>145600</c:v>
                </c:pt>
                <c:pt idx="114">
                  <c:v>145600</c:v>
                </c:pt>
                <c:pt idx="115">
                  <c:v>146000</c:v>
                </c:pt>
                <c:pt idx="116">
                  <c:v>146800</c:v>
                </c:pt>
                <c:pt idx="117">
                  <c:v>147800</c:v>
                </c:pt>
                <c:pt idx="118">
                  <c:v>148400</c:v>
                </c:pt>
                <c:pt idx="119">
                  <c:v>148600</c:v>
                </c:pt>
                <c:pt idx="120">
                  <c:v>148900</c:v>
                </c:pt>
                <c:pt idx="121">
                  <c:v>149400</c:v>
                </c:pt>
                <c:pt idx="122">
                  <c:v>150000</c:v>
                </c:pt>
                <c:pt idx="123">
                  <c:v>150400</c:v>
                </c:pt>
                <c:pt idx="124">
                  <c:v>151000</c:v>
                </c:pt>
                <c:pt idx="125">
                  <c:v>151300</c:v>
                </c:pt>
                <c:pt idx="126">
                  <c:v>151700</c:v>
                </c:pt>
                <c:pt idx="127">
                  <c:v>151900</c:v>
                </c:pt>
                <c:pt idx="128">
                  <c:v>151800</c:v>
                </c:pt>
                <c:pt idx="129">
                  <c:v>151400</c:v>
                </c:pt>
                <c:pt idx="130">
                  <c:v>151300</c:v>
                </c:pt>
                <c:pt idx="131">
                  <c:v>151900</c:v>
                </c:pt>
                <c:pt idx="132">
                  <c:v>152600</c:v>
                </c:pt>
                <c:pt idx="133">
                  <c:v>153200</c:v>
                </c:pt>
                <c:pt idx="134">
                  <c:v>152900</c:v>
                </c:pt>
                <c:pt idx="135">
                  <c:v>152400</c:v>
                </c:pt>
                <c:pt idx="136">
                  <c:v>151900</c:v>
                </c:pt>
                <c:pt idx="137">
                  <c:v>151200</c:v>
                </c:pt>
                <c:pt idx="138">
                  <c:v>150100</c:v>
                </c:pt>
                <c:pt idx="139">
                  <c:v>149100</c:v>
                </c:pt>
                <c:pt idx="140">
                  <c:v>148500</c:v>
                </c:pt>
                <c:pt idx="141">
                  <c:v>148200</c:v>
                </c:pt>
                <c:pt idx="142">
                  <c:v>148100</c:v>
                </c:pt>
                <c:pt idx="143">
                  <c:v>148000</c:v>
                </c:pt>
                <c:pt idx="144">
                  <c:v>147900</c:v>
                </c:pt>
                <c:pt idx="145">
                  <c:v>147700</c:v>
                </c:pt>
                <c:pt idx="146">
                  <c:v>147500</c:v>
                </c:pt>
                <c:pt idx="147">
                  <c:v>147100</c:v>
                </c:pt>
                <c:pt idx="148">
                  <c:v>146600</c:v>
                </c:pt>
                <c:pt idx="149">
                  <c:v>146200</c:v>
                </c:pt>
                <c:pt idx="150">
                  <c:v>146100</c:v>
                </c:pt>
                <c:pt idx="151">
                  <c:v>145900</c:v>
                </c:pt>
                <c:pt idx="152">
                  <c:v>145600</c:v>
                </c:pt>
                <c:pt idx="153">
                  <c:v>145300</c:v>
                </c:pt>
                <c:pt idx="154">
                  <c:v>145100</c:v>
                </c:pt>
                <c:pt idx="155">
                  <c:v>144700</c:v>
                </c:pt>
                <c:pt idx="156">
                  <c:v>144100</c:v>
                </c:pt>
                <c:pt idx="157">
                  <c:v>143200</c:v>
                </c:pt>
                <c:pt idx="158">
                  <c:v>142600</c:v>
                </c:pt>
                <c:pt idx="159">
                  <c:v>142200</c:v>
                </c:pt>
                <c:pt idx="160">
                  <c:v>141900</c:v>
                </c:pt>
                <c:pt idx="161">
                  <c:v>141700</c:v>
                </c:pt>
                <c:pt idx="162">
                  <c:v>141600</c:v>
                </c:pt>
                <c:pt idx="163">
                  <c:v>141600</c:v>
                </c:pt>
                <c:pt idx="164">
                  <c:v>141400</c:v>
                </c:pt>
                <c:pt idx="165">
                  <c:v>140900</c:v>
                </c:pt>
                <c:pt idx="166">
                  <c:v>140100</c:v>
                </c:pt>
                <c:pt idx="167">
                  <c:v>139200</c:v>
                </c:pt>
                <c:pt idx="168">
                  <c:v>138600</c:v>
                </c:pt>
                <c:pt idx="169">
                  <c:v>138500</c:v>
                </c:pt>
                <c:pt idx="170">
                  <c:v>138000</c:v>
                </c:pt>
                <c:pt idx="171">
                  <c:v>137300</c:v>
                </c:pt>
                <c:pt idx="172">
                  <c:v>136500</c:v>
                </c:pt>
                <c:pt idx="173">
                  <c:v>135600</c:v>
                </c:pt>
                <c:pt idx="174">
                  <c:v>134300</c:v>
                </c:pt>
                <c:pt idx="175">
                  <c:v>132900</c:v>
                </c:pt>
                <c:pt idx="176">
                  <c:v>131700</c:v>
                </c:pt>
                <c:pt idx="177">
                  <c:v>130600</c:v>
                </c:pt>
                <c:pt idx="178">
                  <c:v>129600</c:v>
                </c:pt>
                <c:pt idx="179">
                  <c:v>128500</c:v>
                </c:pt>
                <c:pt idx="180">
                  <c:v>128200</c:v>
                </c:pt>
                <c:pt idx="181">
                  <c:v>128400</c:v>
                </c:pt>
                <c:pt idx="182">
                  <c:v>128300</c:v>
                </c:pt>
                <c:pt idx="183">
                  <c:v>127800</c:v>
                </c:pt>
                <c:pt idx="184">
                  <c:v>127200</c:v>
                </c:pt>
                <c:pt idx="185">
                  <c:v>126600</c:v>
                </c:pt>
                <c:pt idx="186">
                  <c:v>126400</c:v>
                </c:pt>
                <c:pt idx="187">
                  <c:v>126600</c:v>
                </c:pt>
                <c:pt idx="188">
                  <c:v>126800</c:v>
                </c:pt>
                <c:pt idx="189">
                  <c:v>126800</c:v>
                </c:pt>
                <c:pt idx="190">
                  <c:v>126600</c:v>
                </c:pt>
                <c:pt idx="191">
                  <c:v>126700</c:v>
                </c:pt>
                <c:pt idx="192">
                  <c:v>126500</c:v>
                </c:pt>
                <c:pt idx="193">
                  <c:v>126600</c:v>
                </c:pt>
                <c:pt idx="194">
                  <c:v>127300</c:v>
                </c:pt>
                <c:pt idx="195">
                  <c:v>128300</c:v>
                </c:pt>
                <c:pt idx="196">
                  <c:v>129100</c:v>
                </c:pt>
                <c:pt idx="197">
                  <c:v>129700</c:v>
                </c:pt>
                <c:pt idx="198">
                  <c:v>130400</c:v>
                </c:pt>
                <c:pt idx="199">
                  <c:v>131300</c:v>
                </c:pt>
                <c:pt idx="200">
                  <c:v>132100</c:v>
                </c:pt>
                <c:pt idx="201">
                  <c:v>132600</c:v>
                </c:pt>
                <c:pt idx="202">
                  <c:v>133100</c:v>
                </c:pt>
                <c:pt idx="203">
                  <c:v>133600</c:v>
                </c:pt>
                <c:pt idx="204">
                  <c:v>133600</c:v>
                </c:pt>
                <c:pt idx="205">
                  <c:v>133000</c:v>
                </c:pt>
                <c:pt idx="206">
                  <c:v>132500</c:v>
                </c:pt>
                <c:pt idx="207">
                  <c:v>132300</c:v>
                </c:pt>
                <c:pt idx="208">
                  <c:v>132200</c:v>
                </c:pt>
                <c:pt idx="209">
                  <c:v>132400</c:v>
                </c:pt>
                <c:pt idx="210">
                  <c:v>132500</c:v>
                </c:pt>
                <c:pt idx="211">
                  <c:v>131500</c:v>
                </c:pt>
                <c:pt idx="212">
                  <c:v>130800</c:v>
                </c:pt>
                <c:pt idx="213">
                  <c:v>130900</c:v>
                </c:pt>
                <c:pt idx="214">
                  <c:v>131300</c:v>
                </c:pt>
                <c:pt idx="215">
                  <c:v>131200</c:v>
                </c:pt>
                <c:pt idx="216">
                  <c:v>130300</c:v>
                </c:pt>
                <c:pt idx="217">
                  <c:v>128900</c:v>
                </c:pt>
                <c:pt idx="218">
                  <c:v>128100</c:v>
                </c:pt>
                <c:pt idx="219">
                  <c:v>127800</c:v>
                </c:pt>
                <c:pt idx="220">
                  <c:v>127700</c:v>
                </c:pt>
                <c:pt idx="221">
                  <c:v>127700</c:v>
                </c:pt>
                <c:pt idx="222">
                  <c:v>127900</c:v>
                </c:pt>
                <c:pt idx="223">
                  <c:v>128300</c:v>
                </c:pt>
                <c:pt idx="224">
                  <c:v>128700</c:v>
                </c:pt>
                <c:pt idx="225">
                  <c:v>128900</c:v>
                </c:pt>
                <c:pt idx="226">
                  <c:v>129300</c:v>
                </c:pt>
                <c:pt idx="227">
                  <c:v>129900</c:v>
                </c:pt>
                <c:pt idx="228">
                  <c:v>130700</c:v>
                </c:pt>
                <c:pt idx="229">
                  <c:v>131400</c:v>
                </c:pt>
                <c:pt idx="230">
                  <c:v>132000</c:v>
                </c:pt>
                <c:pt idx="231">
                  <c:v>132500</c:v>
                </c:pt>
                <c:pt idx="232">
                  <c:v>132500</c:v>
                </c:pt>
                <c:pt idx="233">
                  <c:v>132500</c:v>
                </c:pt>
                <c:pt idx="234">
                  <c:v>132800</c:v>
                </c:pt>
                <c:pt idx="235">
                  <c:v>133300</c:v>
                </c:pt>
                <c:pt idx="236">
                  <c:v>133700</c:v>
                </c:pt>
                <c:pt idx="237">
                  <c:v>134100</c:v>
                </c:pt>
                <c:pt idx="238">
                  <c:v>134500</c:v>
                </c:pt>
                <c:pt idx="239">
                  <c:v>134600</c:v>
                </c:pt>
              </c:numCache>
            </c:numRef>
          </c:yVal>
          <c:smooth val="0"/>
        </c:ser>
        <c:ser>
          <c:idx val="18"/>
          <c:order val="18"/>
          <c:tx>
            <c:strRef>
              <c:f>DataSet!$A$20</c:f>
              <c:strCache>
                <c:ptCount val="1"/>
                <c:pt idx="0">
                  <c:v>Maryland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DataSet!$B$20:$IG$20</c:f>
              <c:numCache>
                <c:formatCode>General</c:formatCode>
                <c:ptCount val="240"/>
                <c:pt idx="0">
                  <c:v>128700</c:v>
                </c:pt>
                <c:pt idx="1">
                  <c:v>128400</c:v>
                </c:pt>
                <c:pt idx="2">
                  <c:v>128000</c:v>
                </c:pt>
                <c:pt idx="3">
                  <c:v>127500</c:v>
                </c:pt>
                <c:pt idx="4">
                  <c:v>127200</c:v>
                </c:pt>
                <c:pt idx="5">
                  <c:v>127100</c:v>
                </c:pt>
                <c:pt idx="6">
                  <c:v>126900</c:v>
                </c:pt>
                <c:pt idx="7">
                  <c:v>126900</c:v>
                </c:pt>
                <c:pt idx="8">
                  <c:v>126900</c:v>
                </c:pt>
                <c:pt idx="9">
                  <c:v>127200</c:v>
                </c:pt>
                <c:pt idx="10">
                  <c:v>127500</c:v>
                </c:pt>
                <c:pt idx="11">
                  <c:v>127600</c:v>
                </c:pt>
                <c:pt idx="12">
                  <c:v>127600</c:v>
                </c:pt>
                <c:pt idx="13">
                  <c:v>127700</c:v>
                </c:pt>
                <c:pt idx="14">
                  <c:v>127700</c:v>
                </c:pt>
                <c:pt idx="15">
                  <c:v>127500</c:v>
                </c:pt>
                <c:pt idx="16">
                  <c:v>127400</c:v>
                </c:pt>
                <c:pt idx="17">
                  <c:v>127300</c:v>
                </c:pt>
                <c:pt idx="18">
                  <c:v>127300</c:v>
                </c:pt>
                <c:pt idx="19">
                  <c:v>127500</c:v>
                </c:pt>
                <c:pt idx="20">
                  <c:v>127600</c:v>
                </c:pt>
                <c:pt idx="21">
                  <c:v>127900</c:v>
                </c:pt>
                <c:pt idx="22">
                  <c:v>128600</c:v>
                </c:pt>
                <c:pt idx="23">
                  <c:v>129100</c:v>
                </c:pt>
                <c:pt idx="24">
                  <c:v>129300</c:v>
                </c:pt>
                <c:pt idx="25">
                  <c:v>129400</c:v>
                </c:pt>
                <c:pt idx="26">
                  <c:v>129500</c:v>
                </c:pt>
                <c:pt idx="27">
                  <c:v>129400</c:v>
                </c:pt>
                <c:pt idx="28">
                  <c:v>129700</c:v>
                </c:pt>
                <c:pt idx="29">
                  <c:v>130000</c:v>
                </c:pt>
                <c:pt idx="30">
                  <c:v>130300</c:v>
                </c:pt>
                <c:pt idx="31">
                  <c:v>130600</c:v>
                </c:pt>
                <c:pt idx="32">
                  <c:v>131000</c:v>
                </c:pt>
                <c:pt idx="33">
                  <c:v>131400</c:v>
                </c:pt>
                <c:pt idx="34">
                  <c:v>131900</c:v>
                </c:pt>
                <c:pt idx="35">
                  <c:v>132600</c:v>
                </c:pt>
                <c:pt idx="36">
                  <c:v>133200</c:v>
                </c:pt>
                <c:pt idx="37">
                  <c:v>133500</c:v>
                </c:pt>
                <c:pt idx="38">
                  <c:v>133700</c:v>
                </c:pt>
                <c:pt idx="39">
                  <c:v>134000</c:v>
                </c:pt>
                <c:pt idx="40">
                  <c:v>134500</c:v>
                </c:pt>
                <c:pt idx="41">
                  <c:v>135000</c:v>
                </c:pt>
                <c:pt idx="42">
                  <c:v>135300</c:v>
                </c:pt>
                <c:pt idx="43">
                  <c:v>135600</c:v>
                </c:pt>
                <c:pt idx="44">
                  <c:v>136200</c:v>
                </c:pt>
                <c:pt idx="45">
                  <c:v>136900</c:v>
                </c:pt>
                <c:pt idx="46">
                  <c:v>137500</c:v>
                </c:pt>
                <c:pt idx="47">
                  <c:v>138100</c:v>
                </c:pt>
                <c:pt idx="48">
                  <c:v>138600</c:v>
                </c:pt>
                <c:pt idx="49">
                  <c:v>139100</c:v>
                </c:pt>
                <c:pt idx="50">
                  <c:v>139800</c:v>
                </c:pt>
                <c:pt idx="51">
                  <c:v>140500</c:v>
                </c:pt>
                <c:pt idx="52">
                  <c:v>141000</c:v>
                </c:pt>
                <c:pt idx="53">
                  <c:v>141400</c:v>
                </c:pt>
                <c:pt idx="54">
                  <c:v>142000</c:v>
                </c:pt>
                <c:pt idx="55">
                  <c:v>142700</c:v>
                </c:pt>
                <c:pt idx="56">
                  <c:v>143700</c:v>
                </c:pt>
                <c:pt idx="57">
                  <c:v>144700</c:v>
                </c:pt>
                <c:pt idx="58">
                  <c:v>145800</c:v>
                </c:pt>
                <c:pt idx="59">
                  <c:v>146800</c:v>
                </c:pt>
                <c:pt idx="60">
                  <c:v>148000</c:v>
                </c:pt>
                <c:pt idx="61">
                  <c:v>149200</c:v>
                </c:pt>
                <c:pt idx="62">
                  <c:v>150300</c:v>
                </c:pt>
                <c:pt idx="63">
                  <c:v>151200</c:v>
                </c:pt>
                <c:pt idx="64">
                  <c:v>152100</c:v>
                </c:pt>
                <c:pt idx="65">
                  <c:v>153200</c:v>
                </c:pt>
                <c:pt idx="66">
                  <c:v>154600</c:v>
                </c:pt>
                <c:pt idx="67">
                  <c:v>155900</c:v>
                </c:pt>
                <c:pt idx="68">
                  <c:v>156900</c:v>
                </c:pt>
                <c:pt idx="69">
                  <c:v>158100</c:v>
                </c:pt>
                <c:pt idx="70">
                  <c:v>159600</c:v>
                </c:pt>
                <c:pt idx="71">
                  <c:v>161100</c:v>
                </c:pt>
                <c:pt idx="72">
                  <c:v>162600</c:v>
                </c:pt>
                <c:pt idx="73">
                  <c:v>164100</c:v>
                </c:pt>
                <c:pt idx="74">
                  <c:v>165700</c:v>
                </c:pt>
                <c:pt idx="75">
                  <c:v>167600</c:v>
                </c:pt>
                <c:pt idx="76">
                  <c:v>169700</c:v>
                </c:pt>
                <c:pt idx="77">
                  <c:v>171500</c:v>
                </c:pt>
                <c:pt idx="78">
                  <c:v>173300</c:v>
                </c:pt>
                <c:pt idx="79">
                  <c:v>175500</c:v>
                </c:pt>
                <c:pt idx="80">
                  <c:v>177800</c:v>
                </c:pt>
                <c:pt idx="81">
                  <c:v>180000</c:v>
                </c:pt>
                <c:pt idx="82">
                  <c:v>182000</c:v>
                </c:pt>
                <c:pt idx="83">
                  <c:v>184100</c:v>
                </c:pt>
                <c:pt idx="84">
                  <c:v>186300</c:v>
                </c:pt>
                <c:pt idx="85">
                  <c:v>188500</c:v>
                </c:pt>
                <c:pt idx="86">
                  <c:v>190800</c:v>
                </c:pt>
                <c:pt idx="87">
                  <c:v>193100</c:v>
                </c:pt>
                <c:pt idx="88">
                  <c:v>195500</c:v>
                </c:pt>
                <c:pt idx="89">
                  <c:v>198100</c:v>
                </c:pt>
                <c:pt idx="90">
                  <c:v>200900</c:v>
                </c:pt>
                <c:pt idx="91">
                  <c:v>203600</c:v>
                </c:pt>
                <c:pt idx="92">
                  <c:v>206400</c:v>
                </c:pt>
                <c:pt idx="93">
                  <c:v>209400</c:v>
                </c:pt>
                <c:pt idx="94">
                  <c:v>212500</c:v>
                </c:pt>
                <c:pt idx="95">
                  <c:v>215600</c:v>
                </c:pt>
                <c:pt idx="96">
                  <c:v>218900</c:v>
                </c:pt>
                <c:pt idx="97">
                  <c:v>222700</c:v>
                </c:pt>
                <c:pt idx="98">
                  <c:v>227100</c:v>
                </c:pt>
                <c:pt idx="99">
                  <c:v>231700</c:v>
                </c:pt>
                <c:pt idx="100">
                  <c:v>236400</c:v>
                </c:pt>
                <c:pt idx="101">
                  <c:v>241100</c:v>
                </c:pt>
                <c:pt idx="102">
                  <c:v>245800</c:v>
                </c:pt>
                <c:pt idx="103">
                  <c:v>250300</c:v>
                </c:pt>
                <c:pt idx="104">
                  <c:v>255100</c:v>
                </c:pt>
                <c:pt idx="105">
                  <c:v>260000</c:v>
                </c:pt>
                <c:pt idx="106">
                  <c:v>264600</c:v>
                </c:pt>
                <c:pt idx="107">
                  <c:v>269200</c:v>
                </c:pt>
                <c:pt idx="108">
                  <c:v>273900</c:v>
                </c:pt>
                <c:pt idx="109">
                  <c:v>279000</c:v>
                </c:pt>
                <c:pt idx="110">
                  <c:v>284200</c:v>
                </c:pt>
                <c:pt idx="111">
                  <c:v>289200</c:v>
                </c:pt>
                <c:pt idx="112">
                  <c:v>294200</c:v>
                </c:pt>
                <c:pt idx="113">
                  <c:v>299200</c:v>
                </c:pt>
                <c:pt idx="114">
                  <c:v>303700</c:v>
                </c:pt>
                <c:pt idx="115">
                  <c:v>307500</c:v>
                </c:pt>
                <c:pt idx="116">
                  <c:v>310600</c:v>
                </c:pt>
                <c:pt idx="117">
                  <c:v>313100</c:v>
                </c:pt>
                <c:pt idx="118">
                  <c:v>315500</c:v>
                </c:pt>
                <c:pt idx="119">
                  <c:v>317900</c:v>
                </c:pt>
                <c:pt idx="120">
                  <c:v>319700</c:v>
                </c:pt>
                <c:pt idx="121">
                  <c:v>321100</c:v>
                </c:pt>
                <c:pt idx="122">
                  <c:v>322400</c:v>
                </c:pt>
                <c:pt idx="123">
                  <c:v>323500</c:v>
                </c:pt>
                <c:pt idx="124">
                  <c:v>323900</c:v>
                </c:pt>
                <c:pt idx="125">
                  <c:v>323700</c:v>
                </c:pt>
                <c:pt idx="126">
                  <c:v>323400</c:v>
                </c:pt>
                <c:pt idx="127">
                  <c:v>323300</c:v>
                </c:pt>
                <c:pt idx="128">
                  <c:v>323000</c:v>
                </c:pt>
                <c:pt idx="129">
                  <c:v>322900</c:v>
                </c:pt>
                <c:pt idx="130">
                  <c:v>322700</c:v>
                </c:pt>
                <c:pt idx="131">
                  <c:v>322700</c:v>
                </c:pt>
                <c:pt idx="132">
                  <c:v>322800</c:v>
                </c:pt>
                <c:pt idx="133">
                  <c:v>322500</c:v>
                </c:pt>
                <c:pt idx="134">
                  <c:v>321400</c:v>
                </c:pt>
                <c:pt idx="135">
                  <c:v>319800</c:v>
                </c:pt>
                <c:pt idx="136">
                  <c:v>317900</c:v>
                </c:pt>
                <c:pt idx="137">
                  <c:v>315700</c:v>
                </c:pt>
                <c:pt idx="138">
                  <c:v>313800</c:v>
                </c:pt>
                <c:pt idx="139">
                  <c:v>311700</c:v>
                </c:pt>
                <c:pt idx="140">
                  <c:v>309300</c:v>
                </c:pt>
                <c:pt idx="141">
                  <c:v>306600</c:v>
                </c:pt>
                <c:pt idx="142">
                  <c:v>303800</c:v>
                </c:pt>
                <c:pt idx="143">
                  <c:v>300800</c:v>
                </c:pt>
                <c:pt idx="144">
                  <c:v>297900</c:v>
                </c:pt>
                <c:pt idx="145">
                  <c:v>294700</c:v>
                </c:pt>
                <c:pt idx="146">
                  <c:v>291300</c:v>
                </c:pt>
                <c:pt idx="147">
                  <c:v>288100</c:v>
                </c:pt>
                <c:pt idx="148">
                  <c:v>285300</c:v>
                </c:pt>
                <c:pt idx="149">
                  <c:v>282400</c:v>
                </c:pt>
                <c:pt idx="150">
                  <c:v>279600</c:v>
                </c:pt>
                <c:pt idx="151">
                  <c:v>276700</c:v>
                </c:pt>
                <c:pt idx="152">
                  <c:v>273900</c:v>
                </c:pt>
                <c:pt idx="153">
                  <c:v>271800</c:v>
                </c:pt>
                <c:pt idx="154">
                  <c:v>269900</c:v>
                </c:pt>
                <c:pt idx="155">
                  <c:v>267600</c:v>
                </c:pt>
                <c:pt idx="156">
                  <c:v>265400</c:v>
                </c:pt>
                <c:pt idx="157">
                  <c:v>263400</c:v>
                </c:pt>
                <c:pt idx="158">
                  <c:v>261100</c:v>
                </c:pt>
                <c:pt idx="159">
                  <c:v>258900</c:v>
                </c:pt>
                <c:pt idx="160">
                  <c:v>257300</c:v>
                </c:pt>
                <c:pt idx="161">
                  <c:v>256100</c:v>
                </c:pt>
                <c:pt idx="162">
                  <c:v>255000</c:v>
                </c:pt>
                <c:pt idx="163">
                  <c:v>254400</c:v>
                </c:pt>
                <c:pt idx="164">
                  <c:v>253800</c:v>
                </c:pt>
                <c:pt idx="165">
                  <c:v>252800</c:v>
                </c:pt>
                <c:pt idx="166">
                  <c:v>251600</c:v>
                </c:pt>
                <c:pt idx="167">
                  <c:v>250600</c:v>
                </c:pt>
                <c:pt idx="168">
                  <c:v>249600</c:v>
                </c:pt>
                <c:pt idx="169">
                  <c:v>248600</c:v>
                </c:pt>
                <c:pt idx="170">
                  <c:v>247500</c:v>
                </c:pt>
                <c:pt idx="171">
                  <c:v>246400</c:v>
                </c:pt>
                <c:pt idx="172">
                  <c:v>245000</c:v>
                </c:pt>
                <c:pt idx="173">
                  <c:v>243600</c:v>
                </c:pt>
                <c:pt idx="174">
                  <c:v>242300</c:v>
                </c:pt>
                <c:pt idx="175">
                  <c:v>241000</c:v>
                </c:pt>
                <c:pt idx="176">
                  <c:v>239500</c:v>
                </c:pt>
                <c:pt idx="177">
                  <c:v>238100</c:v>
                </c:pt>
                <c:pt idx="178">
                  <c:v>237100</c:v>
                </c:pt>
                <c:pt idx="179">
                  <c:v>236000</c:v>
                </c:pt>
                <c:pt idx="180">
                  <c:v>234600</c:v>
                </c:pt>
                <c:pt idx="181">
                  <c:v>232900</c:v>
                </c:pt>
                <c:pt idx="182">
                  <c:v>231400</c:v>
                </c:pt>
                <c:pt idx="183">
                  <c:v>230100</c:v>
                </c:pt>
                <c:pt idx="184">
                  <c:v>229100</c:v>
                </c:pt>
                <c:pt idx="185">
                  <c:v>228200</c:v>
                </c:pt>
                <c:pt idx="186">
                  <c:v>227000</c:v>
                </c:pt>
                <c:pt idx="187">
                  <c:v>226000</c:v>
                </c:pt>
                <c:pt idx="188">
                  <c:v>225500</c:v>
                </c:pt>
                <c:pt idx="189">
                  <c:v>225400</c:v>
                </c:pt>
                <c:pt idx="190">
                  <c:v>225000</c:v>
                </c:pt>
                <c:pt idx="191">
                  <c:v>224600</c:v>
                </c:pt>
                <c:pt idx="192">
                  <c:v>224500</c:v>
                </c:pt>
                <c:pt idx="193">
                  <c:v>224600</c:v>
                </c:pt>
                <c:pt idx="194">
                  <c:v>225100</c:v>
                </c:pt>
                <c:pt idx="195">
                  <c:v>225900</c:v>
                </c:pt>
                <c:pt idx="196">
                  <c:v>226700</c:v>
                </c:pt>
                <c:pt idx="197">
                  <c:v>227300</c:v>
                </c:pt>
                <c:pt idx="198">
                  <c:v>228000</c:v>
                </c:pt>
                <c:pt idx="199">
                  <c:v>228800</c:v>
                </c:pt>
                <c:pt idx="200">
                  <c:v>229700</c:v>
                </c:pt>
                <c:pt idx="201">
                  <c:v>230500</c:v>
                </c:pt>
                <c:pt idx="202">
                  <c:v>231300</c:v>
                </c:pt>
                <c:pt idx="203">
                  <c:v>231900</c:v>
                </c:pt>
                <c:pt idx="204">
                  <c:v>232600</c:v>
                </c:pt>
                <c:pt idx="205">
                  <c:v>233700</c:v>
                </c:pt>
                <c:pt idx="206">
                  <c:v>235300</c:v>
                </c:pt>
                <c:pt idx="207">
                  <c:v>237100</c:v>
                </c:pt>
                <c:pt idx="208">
                  <c:v>238800</c:v>
                </c:pt>
                <c:pt idx="209">
                  <c:v>240100</c:v>
                </c:pt>
                <c:pt idx="210">
                  <c:v>241500</c:v>
                </c:pt>
                <c:pt idx="211">
                  <c:v>243000</c:v>
                </c:pt>
                <c:pt idx="212">
                  <c:v>244500</c:v>
                </c:pt>
                <c:pt idx="213">
                  <c:v>245600</c:v>
                </c:pt>
                <c:pt idx="214">
                  <c:v>246300</c:v>
                </c:pt>
                <c:pt idx="215">
                  <c:v>247000</c:v>
                </c:pt>
                <c:pt idx="216">
                  <c:v>248600</c:v>
                </c:pt>
                <c:pt idx="217">
                  <c:v>250500</c:v>
                </c:pt>
                <c:pt idx="218">
                  <c:v>252000</c:v>
                </c:pt>
                <c:pt idx="219">
                  <c:v>252700</c:v>
                </c:pt>
                <c:pt idx="220">
                  <c:v>252900</c:v>
                </c:pt>
                <c:pt idx="221">
                  <c:v>252600</c:v>
                </c:pt>
                <c:pt idx="222">
                  <c:v>252200</c:v>
                </c:pt>
                <c:pt idx="223">
                  <c:v>251200</c:v>
                </c:pt>
                <c:pt idx="224">
                  <c:v>249400</c:v>
                </c:pt>
                <c:pt idx="225">
                  <c:v>248300</c:v>
                </c:pt>
                <c:pt idx="226">
                  <c:v>248600</c:v>
                </c:pt>
                <c:pt idx="227">
                  <c:v>249300</c:v>
                </c:pt>
                <c:pt idx="228">
                  <c:v>248800</c:v>
                </c:pt>
                <c:pt idx="229">
                  <c:v>248500</c:v>
                </c:pt>
                <c:pt idx="230">
                  <c:v>248400</c:v>
                </c:pt>
                <c:pt idx="231">
                  <c:v>248000</c:v>
                </c:pt>
                <c:pt idx="232">
                  <c:v>248100</c:v>
                </c:pt>
                <c:pt idx="233">
                  <c:v>249300</c:v>
                </c:pt>
                <c:pt idx="234">
                  <c:v>250300</c:v>
                </c:pt>
                <c:pt idx="235">
                  <c:v>251100</c:v>
                </c:pt>
                <c:pt idx="236">
                  <c:v>251900</c:v>
                </c:pt>
                <c:pt idx="237">
                  <c:v>252700</c:v>
                </c:pt>
                <c:pt idx="238">
                  <c:v>253300</c:v>
                </c:pt>
                <c:pt idx="239">
                  <c:v>253600</c:v>
                </c:pt>
              </c:numCache>
            </c:numRef>
          </c:yVal>
          <c:smooth val="0"/>
        </c:ser>
        <c:ser>
          <c:idx val="19"/>
          <c:order val="19"/>
          <c:tx>
            <c:strRef>
              <c:f>DataSet!$A$21</c:f>
              <c:strCache>
                <c:ptCount val="1"/>
                <c:pt idx="0">
                  <c:v>Wisconsin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DataSet!$B$21:$IG$21</c:f>
              <c:numCache>
                <c:formatCode>General</c:formatCode>
                <c:ptCount val="240"/>
                <c:pt idx="16">
                  <c:v>100200</c:v>
                </c:pt>
                <c:pt idx="17">
                  <c:v>100900</c:v>
                </c:pt>
                <c:pt idx="18">
                  <c:v>102100</c:v>
                </c:pt>
                <c:pt idx="19">
                  <c:v>103400</c:v>
                </c:pt>
                <c:pt idx="20">
                  <c:v>103900</c:v>
                </c:pt>
                <c:pt idx="21">
                  <c:v>104000</c:v>
                </c:pt>
                <c:pt idx="22">
                  <c:v>103900</c:v>
                </c:pt>
                <c:pt idx="23">
                  <c:v>103900</c:v>
                </c:pt>
                <c:pt idx="24">
                  <c:v>104100</c:v>
                </c:pt>
                <c:pt idx="25">
                  <c:v>104900</c:v>
                </c:pt>
                <c:pt idx="26">
                  <c:v>105700</c:v>
                </c:pt>
                <c:pt idx="27">
                  <c:v>106500</c:v>
                </c:pt>
                <c:pt idx="28">
                  <c:v>106900</c:v>
                </c:pt>
                <c:pt idx="29">
                  <c:v>107300</c:v>
                </c:pt>
                <c:pt idx="30">
                  <c:v>107700</c:v>
                </c:pt>
                <c:pt idx="31">
                  <c:v>108200</c:v>
                </c:pt>
                <c:pt idx="32">
                  <c:v>108400</c:v>
                </c:pt>
                <c:pt idx="33">
                  <c:v>108700</c:v>
                </c:pt>
                <c:pt idx="34">
                  <c:v>109000</c:v>
                </c:pt>
                <c:pt idx="35">
                  <c:v>110000</c:v>
                </c:pt>
                <c:pt idx="36">
                  <c:v>111300</c:v>
                </c:pt>
                <c:pt idx="37">
                  <c:v>112400</c:v>
                </c:pt>
                <c:pt idx="38">
                  <c:v>112900</c:v>
                </c:pt>
                <c:pt idx="39">
                  <c:v>113400</c:v>
                </c:pt>
                <c:pt idx="40">
                  <c:v>113500</c:v>
                </c:pt>
                <c:pt idx="41">
                  <c:v>113400</c:v>
                </c:pt>
                <c:pt idx="42">
                  <c:v>113500</c:v>
                </c:pt>
                <c:pt idx="43">
                  <c:v>113800</c:v>
                </c:pt>
                <c:pt idx="44">
                  <c:v>113900</c:v>
                </c:pt>
                <c:pt idx="45">
                  <c:v>114100</c:v>
                </c:pt>
                <c:pt idx="46">
                  <c:v>114400</c:v>
                </c:pt>
                <c:pt idx="47">
                  <c:v>115100</c:v>
                </c:pt>
                <c:pt idx="48">
                  <c:v>115800</c:v>
                </c:pt>
                <c:pt idx="49">
                  <c:v>116200</c:v>
                </c:pt>
                <c:pt idx="50">
                  <c:v>116200</c:v>
                </c:pt>
                <c:pt idx="51">
                  <c:v>116200</c:v>
                </c:pt>
                <c:pt idx="52">
                  <c:v>117000</c:v>
                </c:pt>
                <c:pt idx="53">
                  <c:v>118200</c:v>
                </c:pt>
                <c:pt idx="54">
                  <c:v>119000</c:v>
                </c:pt>
                <c:pt idx="55">
                  <c:v>119500</c:v>
                </c:pt>
                <c:pt idx="56">
                  <c:v>119900</c:v>
                </c:pt>
                <c:pt idx="57">
                  <c:v>120400</c:v>
                </c:pt>
                <c:pt idx="58">
                  <c:v>121000</c:v>
                </c:pt>
                <c:pt idx="59">
                  <c:v>121700</c:v>
                </c:pt>
                <c:pt idx="60">
                  <c:v>122500</c:v>
                </c:pt>
                <c:pt idx="61">
                  <c:v>123200</c:v>
                </c:pt>
                <c:pt idx="62">
                  <c:v>123600</c:v>
                </c:pt>
                <c:pt idx="63">
                  <c:v>123700</c:v>
                </c:pt>
                <c:pt idx="64">
                  <c:v>124400</c:v>
                </c:pt>
                <c:pt idx="65">
                  <c:v>125000</c:v>
                </c:pt>
                <c:pt idx="66">
                  <c:v>125200</c:v>
                </c:pt>
                <c:pt idx="67">
                  <c:v>125400</c:v>
                </c:pt>
                <c:pt idx="68">
                  <c:v>126100</c:v>
                </c:pt>
                <c:pt idx="69">
                  <c:v>126800</c:v>
                </c:pt>
                <c:pt idx="70">
                  <c:v>127500</c:v>
                </c:pt>
                <c:pt idx="71">
                  <c:v>127800</c:v>
                </c:pt>
                <c:pt idx="72">
                  <c:v>128000</c:v>
                </c:pt>
                <c:pt idx="73">
                  <c:v>128300</c:v>
                </c:pt>
                <c:pt idx="74">
                  <c:v>129100</c:v>
                </c:pt>
                <c:pt idx="75">
                  <c:v>130200</c:v>
                </c:pt>
                <c:pt idx="76">
                  <c:v>131000</c:v>
                </c:pt>
                <c:pt idx="77">
                  <c:v>131400</c:v>
                </c:pt>
                <c:pt idx="78">
                  <c:v>132200</c:v>
                </c:pt>
                <c:pt idx="79">
                  <c:v>133000</c:v>
                </c:pt>
                <c:pt idx="80">
                  <c:v>133500</c:v>
                </c:pt>
                <c:pt idx="81">
                  <c:v>134000</c:v>
                </c:pt>
                <c:pt idx="82">
                  <c:v>134600</c:v>
                </c:pt>
                <c:pt idx="83">
                  <c:v>135300</c:v>
                </c:pt>
                <c:pt idx="84">
                  <c:v>136100</c:v>
                </c:pt>
                <c:pt idx="85">
                  <c:v>137000</c:v>
                </c:pt>
                <c:pt idx="86">
                  <c:v>137700</c:v>
                </c:pt>
                <c:pt idx="87">
                  <c:v>138200</c:v>
                </c:pt>
                <c:pt idx="88">
                  <c:v>138700</c:v>
                </c:pt>
                <c:pt idx="89">
                  <c:v>139200</c:v>
                </c:pt>
                <c:pt idx="90">
                  <c:v>139700</c:v>
                </c:pt>
                <c:pt idx="91">
                  <c:v>140500</c:v>
                </c:pt>
                <c:pt idx="92">
                  <c:v>141000</c:v>
                </c:pt>
                <c:pt idx="93">
                  <c:v>140800</c:v>
                </c:pt>
                <c:pt idx="94">
                  <c:v>140700</c:v>
                </c:pt>
                <c:pt idx="95">
                  <c:v>141200</c:v>
                </c:pt>
                <c:pt idx="96">
                  <c:v>141600</c:v>
                </c:pt>
                <c:pt idx="97">
                  <c:v>142000</c:v>
                </c:pt>
                <c:pt idx="98">
                  <c:v>142800</c:v>
                </c:pt>
                <c:pt idx="99">
                  <c:v>143800</c:v>
                </c:pt>
                <c:pt idx="100">
                  <c:v>144400</c:v>
                </c:pt>
                <c:pt idx="101">
                  <c:v>145000</c:v>
                </c:pt>
                <c:pt idx="102">
                  <c:v>145500</c:v>
                </c:pt>
                <c:pt idx="103">
                  <c:v>146200</c:v>
                </c:pt>
                <c:pt idx="104">
                  <c:v>147100</c:v>
                </c:pt>
                <c:pt idx="105">
                  <c:v>147800</c:v>
                </c:pt>
                <c:pt idx="106">
                  <c:v>148200</c:v>
                </c:pt>
                <c:pt idx="107">
                  <c:v>148500</c:v>
                </c:pt>
                <c:pt idx="108">
                  <c:v>149000</c:v>
                </c:pt>
                <c:pt idx="109">
                  <c:v>149900</c:v>
                </c:pt>
                <c:pt idx="110">
                  <c:v>151000</c:v>
                </c:pt>
                <c:pt idx="111">
                  <c:v>152100</c:v>
                </c:pt>
                <c:pt idx="112">
                  <c:v>153100</c:v>
                </c:pt>
                <c:pt idx="113">
                  <c:v>154200</c:v>
                </c:pt>
                <c:pt idx="114">
                  <c:v>154800</c:v>
                </c:pt>
                <c:pt idx="115">
                  <c:v>155000</c:v>
                </c:pt>
                <c:pt idx="116">
                  <c:v>155300</c:v>
                </c:pt>
                <c:pt idx="117">
                  <c:v>156000</c:v>
                </c:pt>
                <c:pt idx="118">
                  <c:v>156800</c:v>
                </c:pt>
                <c:pt idx="119">
                  <c:v>157300</c:v>
                </c:pt>
                <c:pt idx="120">
                  <c:v>157400</c:v>
                </c:pt>
                <c:pt idx="121">
                  <c:v>157200</c:v>
                </c:pt>
                <c:pt idx="122">
                  <c:v>157000</c:v>
                </c:pt>
                <c:pt idx="123">
                  <c:v>156900</c:v>
                </c:pt>
                <c:pt idx="124">
                  <c:v>156700</c:v>
                </c:pt>
                <c:pt idx="125">
                  <c:v>157000</c:v>
                </c:pt>
                <c:pt idx="126">
                  <c:v>157400</c:v>
                </c:pt>
                <c:pt idx="127">
                  <c:v>157700</c:v>
                </c:pt>
                <c:pt idx="128">
                  <c:v>157700</c:v>
                </c:pt>
                <c:pt idx="129">
                  <c:v>157700</c:v>
                </c:pt>
                <c:pt idx="130">
                  <c:v>157700</c:v>
                </c:pt>
                <c:pt idx="131">
                  <c:v>158100</c:v>
                </c:pt>
                <c:pt idx="132">
                  <c:v>159000</c:v>
                </c:pt>
                <c:pt idx="133">
                  <c:v>159600</c:v>
                </c:pt>
                <c:pt idx="134">
                  <c:v>159200</c:v>
                </c:pt>
                <c:pt idx="135">
                  <c:v>158700</c:v>
                </c:pt>
                <c:pt idx="136">
                  <c:v>158400</c:v>
                </c:pt>
                <c:pt idx="137">
                  <c:v>157900</c:v>
                </c:pt>
                <c:pt idx="138">
                  <c:v>157400</c:v>
                </c:pt>
                <c:pt idx="139">
                  <c:v>157300</c:v>
                </c:pt>
                <c:pt idx="140">
                  <c:v>157000</c:v>
                </c:pt>
                <c:pt idx="141">
                  <c:v>156600</c:v>
                </c:pt>
                <c:pt idx="142">
                  <c:v>156300</c:v>
                </c:pt>
                <c:pt idx="143">
                  <c:v>156200</c:v>
                </c:pt>
                <c:pt idx="144">
                  <c:v>156100</c:v>
                </c:pt>
                <c:pt idx="145">
                  <c:v>155800</c:v>
                </c:pt>
                <c:pt idx="146">
                  <c:v>155600</c:v>
                </c:pt>
                <c:pt idx="147">
                  <c:v>155400</c:v>
                </c:pt>
                <c:pt idx="148">
                  <c:v>155100</c:v>
                </c:pt>
                <c:pt idx="149">
                  <c:v>154700</c:v>
                </c:pt>
                <c:pt idx="150">
                  <c:v>154600</c:v>
                </c:pt>
                <c:pt idx="151">
                  <c:v>154600</c:v>
                </c:pt>
                <c:pt idx="152">
                  <c:v>155200</c:v>
                </c:pt>
                <c:pt idx="153">
                  <c:v>156500</c:v>
                </c:pt>
                <c:pt idx="154">
                  <c:v>157700</c:v>
                </c:pt>
                <c:pt idx="155">
                  <c:v>158100</c:v>
                </c:pt>
                <c:pt idx="156">
                  <c:v>158200</c:v>
                </c:pt>
                <c:pt idx="157">
                  <c:v>158300</c:v>
                </c:pt>
                <c:pt idx="158">
                  <c:v>158800</c:v>
                </c:pt>
                <c:pt idx="159">
                  <c:v>159200</c:v>
                </c:pt>
                <c:pt idx="160">
                  <c:v>159300</c:v>
                </c:pt>
                <c:pt idx="161">
                  <c:v>159400</c:v>
                </c:pt>
                <c:pt idx="162">
                  <c:v>159400</c:v>
                </c:pt>
                <c:pt idx="163">
                  <c:v>159100</c:v>
                </c:pt>
                <c:pt idx="164">
                  <c:v>158500</c:v>
                </c:pt>
                <c:pt idx="165">
                  <c:v>158100</c:v>
                </c:pt>
                <c:pt idx="166">
                  <c:v>157800</c:v>
                </c:pt>
                <c:pt idx="167">
                  <c:v>157400</c:v>
                </c:pt>
                <c:pt idx="168">
                  <c:v>156600</c:v>
                </c:pt>
                <c:pt idx="169">
                  <c:v>155800</c:v>
                </c:pt>
                <c:pt idx="170">
                  <c:v>155200</c:v>
                </c:pt>
                <c:pt idx="171">
                  <c:v>154700</c:v>
                </c:pt>
                <c:pt idx="172">
                  <c:v>154200</c:v>
                </c:pt>
                <c:pt idx="173">
                  <c:v>153600</c:v>
                </c:pt>
                <c:pt idx="174">
                  <c:v>153000</c:v>
                </c:pt>
                <c:pt idx="175">
                  <c:v>152600</c:v>
                </c:pt>
                <c:pt idx="176">
                  <c:v>152400</c:v>
                </c:pt>
                <c:pt idx="177">
                  <c:v>152000</c:v>
                </c:pt>
                <c:pt idx="178">
                  <c:v>150800</c:v>
                </c:pt>
                <c:pt idx="179">
                  <c:v>149600</c:v>
                </c:pt>
                <c:pt idx="180">
                  <c:v>149100</c:v>
                </c:pt>
                <c:pt idx="181">
                  <c:v>148900</c:v>
                </c:pt>
                <c:pt idx="182">
                  <c:v>148300</c:v>
                </c:pt>
                <c:pt idx="183">
                  <c:v>147600</c:v>
                </c:pt>
                <c:pt idx="184">
                  <c:v>147200</c:v>
                </c:pt>
                <c:pt idx="185">
                  <c:v>146900</c:v>
                </c:pt>
                <c:pt idx="186">
                  <c:v>146600</c:v>
                </c:pt>
                <c:pt idx="187">
                  <c:v>146300</c:v>
                </c:pt>
                <c:pt idx="188">
                  <c:v>146000</c:v>
                </c:pt>
                <c:pt idx="189">
                  <c:v>145600</c:v>
                </c:pt>
                <c:pt idx="190">
                  <c:v>145300</c:v>
                </c:pt>
                <c:pt idx="191">
                  <c:v>145300</c:v>
                </c:pt>
                <c:pt idx="192">
                  <c:v>145400</c:v>
                </c:pt>
                <c:pt idx="193">
                  <c:v>145600</c:v>
                </c:pt>
                <c:pt idx="194">
                  <c:v>145900</c:v>
                </c:pt>
                <c:pt idx="195">
                  <c:v>146200</c:v>
                </c:pt>
                <c:pt idx="196">
                  <c:v>146300</c:v>
                </c:pt>
                <c:pt idx="197">
                  <c:v>146300</c:v>
                </c:pt>
                <c:pt idx="198">
                  <c:v>146300</c:v>
                </c:pt>
                <c:pt idx="199">
                  <c:v>146400</c:v>
                </c:pt>
                <c:pt idx="200">
                  <c:v>146400</c:v>
                </c:pt>
                <c:pt idx="201">
                  <c:v>146200</c:v>
                </c:pt>
                <c:pt idx="202">
                  <c:v>146100</c:v>
                </c:pt>
                <c:pt idx="203">
                  <c:v>146300</c:v>
                </c:pt>
                <c:pt idx="204">
                  <c:v>146800</c:v>
                </c:pt>
                <c:pt idx="205">
                  <c:v>147300</c:v>
                </c:pt>
                <c:pt idx="206">
                  <c:v>147900</c:v>
                </c:pt>
                <c:pt idx="207">
                  <c:v>148500</c:v>
                </c:pt>
                <c:pt idx="208">
                  <c:v>148900</c:v>
                </c:pt>
                <c:pt idx="209">
                  <c:v>149300</c:v>
                </c:pt>
                <c:pt idx="210">
                  <c:v>149900</c:v>
                </c:pt>
                <c:pt idx="211">
                  <c:v>150800</c:v>
                </c:pt>
                <c:pt idx="212">
                  <c:v>151700</c:v>
                </c:pt>
                <c:pt idx="213">
                  <c:v>152800</c:v>
                </c:pt>
                <c:pt idx="214">
                  <c:v>154100</c:v>
                </c:pt>
                <c:pt idx="215">
                  <c:v>154300</c:v>
                </c:pt>
                <c:pt idx="216">
                  <c:v>153200</c:v>
                </c:pt>
                <c:pt idx="217">
                  <c:v>152300</c:v>
                </c:pt>
                <c:pt idx="218">
                  <c:v>151900</c:v>
                </c:pt>
                <c:pt idx="219">
                  <c:v>151700</c:v>
                </c:pt>
                <c:pt idx="220">
                  <c:v>151900</c:v>
                </c:pt>
                <c:pt idx="221">
                  <c:v>152100</c:v>
                </c:pt>
                <c:pt idx="222">
                  <c:v>152000</c:v>
                </c:pt>
                <c:pt idx="223">
                  <c:v>151700</c:v>
                </c:pt>
                <c:pt idx="224">
                  <c:v>151400</c:v>
                </c:pt>
                <c:pt idx="225">
                  <c:v>151100</c:v>
                </c:pt>
                <c:pt idx="226">
                  <c:v>151300</c:v>
                </c:pt>
                <c:pt idx="227">
                  <c:v>151700</c:v>
                </c:pt>
                <c:pt idx="228">
                  <c:v>151800</c:v>
                </c:pt>
                <c:pt idx="229">
                  <c:v>152300</c:v>
                </c:pt>
                <c:pt idx="230">
                  <c:v>153200</c:v>
                </c:pt>
                <c:pt idx="231">
                  <c:v>153900</c:v>
                </c:pt>
                <c:pt idx="232">
                  <c:v>154600</c:v>
                </c:pt>
                <c:pt idx="233">
                  <c:v>155400</c:v>
                </c:pt>
                <c:pt idx="234">
                  <c:v>156100</c:v>
                </c:pt>
                <c:pt idx="235">
                  <c:v>156500</c:v>
                </c:pt>
                <c:pt idx="236">
                  <c:v>156400</c:v>
                </c:pt>
                <c:pt idx="237">
                  <c:v>155600</c:v>
                </c:pt>
                <c:pt idx="238">
                  <c:v>155100</c:v>
                </c:pt>
                <c:pt idx="239">
                  <c:v>154900</c:v>
                </c:pt>
              </c:numCache>
            </c:numRef>
          </c:yVal>
          <c:smooth val="0"/>
        </c:ser>
        <c:ser>
          <c:idx val="20"/>
          <c:order val="20"/>
          <c:tx>
            <c:strRef>
              <c:f>DataSet!$A$22</c:f>
              <c:strCache>
                <c:ptCount val="1"/>
                <c:pt idx="0">
                  <c:v>Minnesota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DataSet!$B$22:$IG$22</c:f>
              <c:numCache>
                <c:formatCode>General</c:formatCode>
                <c:ptCount val="240"/>
                <c:pt idx="0">
                  <c:v>97500</c:v>
                </c:pt>
                <c:pt idx="1">
                  <c:v>98000</c:v>
                </c:pt>
                <c:pt idx="2">
                  <c:v>98000</c:v>
                </c:pt>
                <c:pt idx="3">
                  <c:v>98000</c:v>
                </c:pt>
                <c:pt idx="4">
                  <c:v>98000</c:v>
                </c:pt>
                <c:pt idx="5">
                  <c:v>98000</c:v>
                </c:pt>
                <c:pt idx="6">
                  <c:v>97800</c:v>
                </c:pt>
                <c:pt idx="7">
                  <c:v>97900</c:v>
                </c:pt>
                <c:pt idx="8">
                  <c:v>98100</c:v>
                </c:pt>
                <c:pt idx="9">
                  <c:v>98600</c:v>
                </c:pt>
                <c:pt idx="10">
                  <c:v>99400</c:v>
                </c:pt>
                <c:pt idx="11">
                  <c:v>100000</c:v>
                </c:pt>
                <c:pt idx="12">
                  <c:v>100400</c:v>
                </c:pt>
                <c:pt idx="13">
                  <c:v>100600</c:v>
                </c:pt>
                <c:pt idx="14">
                  <c:v>100900</c:v>
                </c:pt>
                <c:pt idx="15">
                  <c:v>101200</c:v>
                </c:pt>
                <c:pt idx="16">
                  <c:v>101500</c:v>
                </c:pt>
                <c:pt idx="17">
                  <c:v>101900</c:v>
                </c:pt>
                <c:pt idx="18">
                  <c:v>102500</c:v>
                </c:pt>
                <c:pt idx="19">
                  <c:v>103100</c:v>
                </c:pt>
                <c:pt idx="20">
                  <c:v>103900</c:v>
                </c:pt>
                <c:pt idx="21">
                  <c:v>104700</c:v>
                </c:pt>
                <c:pt idx="22">
                  <c:v>105600</c:v>
                </c:pt>
                <c:pt idx="23">
                  <c:v>106600</c:v>
                </c:pt>
                <c:pt idx="24">
                  <c:v>107200</c:v>
                </c:pt>
                <c:pt idx="25">
                  <c:v>107600</c:v>
                </c:pt>
                <c:pt idx="26">
                  <c:v>108000</c:v>
                </c:pt>
                <c:pt idx="27">
                  <c:v>108400</c:v>
                </c:pt>
                <c:pt idx="28">
                  <c:v>109200</c:v>
                </c:pt>
                <c:pt idx="29">
                  <c:v>110100</c:v>
                </c:pt>
                <c:pt idx="30">
                  <c:v>110800</c:v>
                </c:pt>
                <c:pt idx="31">
                  <c:v>111700</c:v>
                </c:pt>
                <c:pt idx="32">
                  <c:v>112700</c:v>
                </c:pt>
                <c:pt idx="33">
                  <c:v>113600</c:v>
                </c:pt>
                <c:pt idx="34">
                  <c:v>114800</c:v>
                </c:pt>
                <c:pt idx="35">
                  <c:v>116000</c:v>
                </c:pt>
                <c:pt idx="36">
                  <c:v>116800</c:v>
                </c:pt>
                <c:pt idx="37">
                  <c:v>117600</c:v>
                </c:pt>
                <c:pt idx="38">
                  <c:v>118800</c:v>
                </c:pt>
                <c:pt idx="39">
                  <c:v>120200</c:v>
                </c:pt>
                <c:pt idx="40">
                  <c:v>121600</c:v>
                </c:pt>
                <c:pt idx="41">
                  <c:v>122800</c:v>
                </c:pt>
                <c:pt idx="42">
                  <c:v>124000</c:v>
                </c:pt>
                <c:pt idx="43">
                  <c:v>125200</c:v>
                </c:pt>
                <c:pt idx="44">
                  <c:v>126400</c:v>
                </c:pt>
                <c:pt idx="45">
                  <c:v>127500</c:v>
                </c:pt>
                <c:pt idx="46">
                  <c:v>128400</c:v>
                </c:pt>
                <c:pt idx="47">
                  <c:v>129400</c:v>
                </c:pt>
                <c:pt idx="48">
                  <c:v>130600</c:v>
                </c:pt>
                <c:pt idx="49">
                  <c:v>131900</c:v>
                </c:pt>
                <c:pt idx="50">
                  <c:v>133200</c:v>
                </c:pt>
                <c:pt idx="51">
                  <c:v>134600</c:v>
                </c:pt>
                <c:pt idx="52">
                  <c:v>136000</c:v>
                </c:pt>
                <c:pt idx="53">
                  <c:v>137400</c:v>
                </c:pt>
                <c:pt idx="54">
                  <c:v>138800</c:v>
                </c:pt>
                <c:pt idx="55">
                  <c:v>139900</c:v>
                </c:pt>
                <c:pt idx="56">
                  <c:v>141100</c:v>
                </c:pt>
                <c:pt idx="57">
                  <c:v>142500</c:v>
                </c:pt>
                <c:pt idx="58">
                  <c:v>143800</c:v>
                </c:pt>
                <c:pt idx="59">
                  <c:v>145300</c:v>
                </c:pt>
                <c:pt idx="60">
                  <c:v>147000</c:v>
                </c:pt>
                <c:pt idx="61">
                  <c:v>148600</c:v>
                </c:pt>
                <c:pt idx="62">
                  <c:v>149900</c:v>
                </c:pt>
                <c:pt idx="63">
                  <c:v>151200</c:v>
                </c:pt>
                <c:pt idx="64">
                  <c:v>152400</c:v>
                </c:pt>
                <c:pt idx="65">
                  <c:v>153600</c:v>
                </c:pt>
                <c:pt idx="66">
                  <c:v>154700</c:v>
                </c:pt>
                <c:pt idx="67">
                  <c:v>155700</c:v>
                </c:pt>
                <c:pt idx="68">
                  <c:v>156800</c:v>
                </c:pt>
                <c:pt idx="69">
                  <c:v>158000</c:v>
                </c:pt>
                <c:pt idx="70">
                  <c:v>159100</c:v>
                </c:pt>
                <c:pt idx="71">
                  <c:v>160000</c:v>
                </c:pt>
                <c:pt idx="72">
                  <c:v>161000</c:v>
                </c:pt>
                <c:pt idx="73">
                  <c:v>162300</c:v>
                </c:pt>
                <c:pt idx="74">
                  <c:v>163600</c:v>
                </c:pt>
                <c:pt idx="75">
                  <c:v>165000</c:v>
                </c:pt>
                <c:pt idx="76">
                  <c:v>166400</c:v>
                </c:pt>
                <c:pt idx="77">
                  <c:v>167900</c:v>
                </c:pt>
                <c:pt idx="78">
                  <c:v>169200</c:v>
                </c:pt>
                <c:pt idx="79">
                  <c:v>170500</c:v>
                </c:pt>
                <c:pt idx="80">
                  <c:v>171400</c:v>
                </c:pt>
                <c:pt idx="81">
                  <c:v>172400</c:v>
                </c:pt>
                <c:pt idx="82">
                  <c:v>173800</c:v>
                </c:pt>
                <c:pt idx="83">
                  <c:v>175300</c:v>
                </c:pt>
                <c:pt idx="84">
                  <c:v>176500</c:v>
                </c:pt>
                <c:pt idx="85">
                  <c:v>177700</c:v>
                </c:pt>
                <c:pt idx="86">
                  <c:v>178800</c:v>
                </c:pt>
                <c:pt idx="87">
                  <c:v>179800</c:v>
                </c:pt>
                <c:pt idx="88">
                  <c:v>180800</c:v>
                </c:pt>
                <c:pt idx="89">
                  <c:v>181700</c:v>
                </c:pt>
                <c:pt idx="90">
                  <c:v>182800</c:v>
                </c:pt>
                <c:pt idx="91">
                  <c:v>183900</c:v>
                </c:pt>
                <c:pt idx="92">
                  <c:v>185000</c:v>
                </c:pt>
                <c:pt idx="93">
                  <c:v>186100</c:v>
                </c:pt>
                <c:pt idx="94">
                  <c:v>187000</c:v>
                </c:pt>
                <c:pt idx="95">
                  <c:v>187600</c:v>
                </c:pt>
                <c:pt idx="96">
                  <c:v>188500</c:v>
                </c:pt>
                <c:pt idx="97">
                  <c:v>189800</c:v>
                </c:pt>
                <c:pt idx="98">
                  <c:v>191300</c:v>
                </c:pt>
                <c:pt idx="99">
                  <c:v>192800</c:v>
                </c:pt>
                <c:pt idx="100">
                  <c:v>194200</c:v>
                </c:pt>
                <c:pt idx="101">
                  <c:v>195300</c:v>
                </c:pt>
                <c:pt idx="102">
                  <c:v>196400</c:v>
                </c:pt>
                <c:pt idx="103">
                  <c:v>197600</c:v>
                </c:pt>
                <c:pt idx="104">
                  <c:v>198900</c:v>
                </c:pt>
                <c:pt idx="105">
                  <c:v>200000</c:v>
                </c:pt>
                <c:pt idx="106">
                  <c:v>201100</c:v>
                </c:pt>
                <c:pt idx="107">
                  <c:v>202400</c:v>
                </c:pt>
                <c:pt idx="108">
                  <c:v>203500</c:v>
                </c:pt>
                <c:pt idx="109">
                  <c:v>204400</c:v>
                </c:pt>
                <c:pt idx="110">
                  <c:v>205200</c:v>
                </c:pt>
                <c:pt idx="111">
                  <c:v>206000</c:v>
                </c:pt>
                <c:pt idx="112">
                  <c:v>206700</c:v>
                </c:pt>
                <c:pt idx="113">
                  <c:v>207200</c:v>
                </c:pt>
                <c:pt idx="114">
                  <c:v>207900</c:v>
                </c:pt>
                <c:pt idx="115">
                  <c:v>208700</c:v>
                </c:pt>
                <c:pt idx="116">
                  <c:v>209000</c:v>
                </c:pt>
                <c:pt idx="117">
                  <c:v>209100</c:v>
                </c:pt>
                <c:pt idx="118">
                  <c:v>209200</c:v>
                </c:pt>
                <c:pt idx="119">
                  <c:v>209600</c:v>
                </c:pt>
                <c:pt idx="120">
                  <c:v>210100</c:v>
                </c:pt>
                <c:pt idx="121">
                  <c:v>210300</c:v>
                </c:pt>
                <c:pt idx="122">
                  <c:v>210000</c:v>
                </c:pt>
                <c:pt idx="123">
                  <c:v>209600</c:v>
                </c:pt>
                <c:pt idx="124">
                  <c:v>209200</c:v>
                </c:pt>
                <c:pt idx="125">
                  <c:v>209000</c:v>
                </c:pt>
                <c:pt idx="126">
                  <c:v>209000</c:v>
                </c:pt>
                <c:pt idx="127">
                  <c:v>208900</c:v>
                </c:pt>
                <c:pt idx="128">
                  <c:v>208600</c:v>
                </c:pt>
                <c:pt idx="129">
                  <c:v>208100</c:v>
                </c:pt>
                <c:pt idx="130">
                  <c:v>207500</c:v>
                </c:pt>
                <c:pt idx="131">
                  <c:v>206900</c:v>
                </c:pt>
                <c:pt idx="132">
                  <c:v>206200</c:v>
                </c:pt>
                <c:pt idx="133">
                  <c:v>205200</c:v>
                </c:pt>
                <c:pt idx="134">
                  <c:v>204000</c:v>
                </c:pt>
                <c:pt idx="135">
                  <c:v>202800</c:v>
                </c:pt>
                <c:pt idx="136">
                  <c:v>201700</c:v>
                </c:pt>
                <c:pt idx="137">
                  <c:v>200700</c:v>
                </c:pt>
                <c:pt idx="138">
                  <c:v>199400</c:v>
                </c:pt>
                <c:pt idx="139">
                  <c:v>198000</c:v>
                </c:pt>
                <c:pt idx="140">
                  <c:v>196400</c:v>
                </c:pt>
                <c:pt idx="141">
                  <c:v>194400</c:v>
                </c:pt>
                <c:pt idx="142">
                  <c:v>192200</c:v>
                </c:pt>
                <c:pt idx="143">
                  <c:v>190200</c:v>
                </c:pt>
                <c:pt idx="144">
                  <c:v>188200</c:v>
                </c:pt>
                <c:pt idx="145">
                  <c:v>186300</c:v>
                </c:pt>
                <c:pt idx="146">
                  <c:v>184600</c:v>
                </c:pt>
                <c:pt idx="147">
                  <c:v>183200</c:v>
                </c:pt>
                <c:pt idx="148">
                  <c:v>181900</c:v>
                </c:pt>
                <c:pt idx="149">
                  <c:v>180500</c:v>
                </c:pt>
                <c:pt idx="150">
                  <c:v>179000</c:v>
                </c:pt>
                <c:pt idx="151">
                  <c:v>177500</c:v>
                </c:pt>
                <c:pt idx="152">
                  <c:v>177000</c:v>
                </c:pt>
                <c:pt idx="153">
                  <c:v>177600</c:v>
                </c:pt>
                <c:pt idx="154">
                  <c:v>178200</c:v>
                </c:pt>
                <c:pt idx="155">
                  <c:v>177800</c:v>
                </c:pt>
                <c:pt idx="156">
                  <c:v>177300</c:v>
                </c:pt>
                <c:pt idx="157">
                  <c:v>176800</c:v>
                </c:pt>
                <c:pt idx="158">
                  <c:v>176400</c:v>
                </c:pt>
                <c:pt idx="159">
                  <c:v>176000</c:v>
                </c:pt>
                <c:pt idx="160">
                  <c:v>175700</c:v>
                </c:pt>
                <c:pt idx="161">
                  <c:v>175400</c:v>
                </c:pt>
                <c:pt idx="162">
                  <c:v>175100</c:v>
                </c:pt>
                <c:pt idx="163">
                  <c:v>174700</c:v>
                </c:pt>
                <c:pt idx="164">
                  <c:v>174100</c:v>
                </c:pt>
                <c:pt idx="165">
                  <c:v>173300</c:v>
                </c:pt>
                <c:pt idx="166">
                  <c:v>172800</c:v>
                </c:pt>
                <c:pt idx="167">
                  <c:v>172500</c:v>
                </c:pt>
                <c:pt idx="168">
                  <c:v>172000</c:v>
                </c:pt>
                <c:pt idx="169">
                  <c:v>171200</c:v>
                </c:pt>
                <c:pt idx="170">
                  <c:v>170300</c:v>
                </c:pt>
                <c:pt idx="171">
                  <c:v>169600</c:v>
                </c:pt>
                <c:pt idx="172">
                  <c:v>168200</c:v>
                </c:pt>
                <c:pt idx="173">
                  <c:v>166500</c:v>
                </c:pt>
                <c:pt idx="174">
                  <c:v>165100</c:v>
                </c:pt>
                <c:pt idx="175">
                  <c:v>163900</c:v>
                </c:pt>
                <c:pt idx="176">
                  <c:v>162500</c:v>
                </c:pt>
                <c:pt idx="177">
                  <c:v>161200</c:v>
                </c:pt>
                <c:pt idx="178">
                  <c:v>159700</c:v>
                </c:pt>
                <c:pt idx="179">
                  <c:v>158100</c:v>
                </c:pt>
                <c:pt idx="180">
                  <c:v>156700</c:v>
                </c:pt>
                <c:pt idx="181">
                  <c:v>155700</c:v>
                </c:pt>
                <c:pt idx="182">
                  <c:v>154500</c:v>
                </c:pt>
                <c:pt idx="183">
                  <c:v>153400</c:v>
                </c:pt>
                <c:pt idx="184">
                  <c:v>152500</c:v>
                </c:pt>
                <c:pt idx="185">
                  <c:v>151900</c:v>
                </c:pt>
                <c:pt idx="186">
                  <c:v>151400</c:v>
                </c:pt>
                <c:pt idx="187">
                  <c:v>151300</c:v>
                </c:pt>
                <c:pt idx="188">
                  <c:v>151400</c:v>
                </c:pt>
                <c:pt idx="189">
                  <c:v>151400</c:v>
                </c:pt>
                <c:pt idx="190">
                  <c:v>151500</c:v>
                </c:pt>
                <c:pt idx="191">
                  <c:v>151800</c:v>
                </c:pt>
                <c:pt idx="192">
                  <c:v>152300</c:v>
                </c:pt>
                <c:pt idx="193">
                  <c:v>153200</c:v>
                </c:pt>
                <c:pt idx="194">
                  <c:v>154300</c:v>
                </c:pt>
                <c:pt idx="195">
                  <c:v>155400</c:v>
                </c:pt>
                <c:pt idx="196">
                  <c:v>156300</c:v>
                </c:pt>
                <c:pt idx="197">
                  <c:v>157300</c:v>
                </c:pt>
                <c:pt idx="198">
                  <c:v>158200</c:v>
                </c:pt>
                <c:pt idx="199">
                  <c:v>158800</c:v>
                </c:pt>
                <c:pt idx="200">
                  <c:v>159300</c:v>
                </c:pt>
                <c:pt idx="201">
                  <c:v>159900</c:v>
                </c:pt>
                <c:pt idx="202">
                  <c:v>160500</c:v>
                </c:pt>
                <c:pt idx="203">
                  <c:v>161300</c:v>
                </c:pt>
                <c:pt idx="204">
                  <c:v>162700</c:v>
                </c:pt>
                <c:pt idx="205">
                  <c:v>164300</c:v>
                </c:pt>
                <c:pt idx="206">
                  <c:v>166000</c:v>
                </c:pt>
                <c:pt idx="207">
                  <c:v>167600</c:v>
                </c:pt>
                <c:pt idx="208">
                  <c:v>169100</c:v>
                </c:pt>
                <c:pt idx="209">
                  <c:v>170300</c:v>
                </c:pt>
                <c:pt idx="210">
                  <c:v>171400</c:v>
                </c:pt>
                <c:pt idx="211">
                  <c:v>172500</c:v>
                </c:pt>
                <c:pt idx="212">
                  <c:v>173500</c:v>
                </c:pt>
                <c:pt idx="213">
                  <c:v>174000</c:v>
                </c:pt>
                <c:pt idx="214">
                  <c:v>174400</c:v>
                </c:pt>
                <c:pt idx="215">
                  <c:v>174800</c:v>
                </c:pt>
                <c:pt idx="216">
                  <c:v>175300</c:v>
                </c:pt>
                <c:pt idx="217">
                  <c:v>175400</c:v>
                </c:pt>
                <c:pt idx="218">
                  <c:v>175400</c:v>
                </c:pt>
                <c:pt idx="219">
                  <c:v>175700</c:v>
                </c:pt>
                <c:pt idx="220">
                  <c:v>176300</c:v>
                </c:pt>
                <c:pt idx="221">
                  <c:v>176800</c:v>
                </c:pt>
                <c:pt idx="222">
                  <c:v>177200</c:v>
                </c:pt>
                <c:pt idx="223">
                  <c:v>177600</c:v>
                </c:pt>
                <c:pt idx="224">
                  <c:v>178100</c:v>
                </c:pt>
                <c:pt idx="225">
                  <c:v>178500</c:v>
                </c:pt>
                <c:pt idx="226">
                  <c:v>179300</c:v>
                </c:pt>
                <c:pt idx="227">
                  <c:v>180400</c:v>
                </c:pt>
                <c:pt idx="228">
                  <c:v>180800</c:v>
                </c:pt>
                <c:pt idx="229">
                  <c:v>181200</c:v>
                </c:pt>
                <c:pt idx="230">
                  <c:v>181600</c:v>
                </c:pt>
                <c:pt idx="231">
                  <c:v>181500</c:v>
                </c:pt>
                <c:pt idx="232">
                  <c:v>181600</c:v>
                </c:pt>
                <c:pt idx="233">
                  <c:v>182600</c:v>
                </c:pt>
                <c:pt idx="234">
                  <c:v>183500</c:v>
                </c:pt>
                <c:pt idx="235">
                  <c:v>184300</c:v>
                </c:pt>
                <c:pt idx="236">
                  <c:v>185300</c:v>
                </c:pt>
                <c:pt idx="237">
                  <c:v>186100</c:v>
                </c:pt>
                <c:pt idx="238">
                  <c:v>186600</c:v>
                </c:pt>
                <c:pt idx="239">
                  <c:v>187200</c:v>
                </c:pt>
              </c:numCache>
            </c:numRef>
          </c:yVal>
          <c:smooth val="0"/>
        </c:ser>
        <c:ser>
          <c:idx val="21"/>
          <c:order val="21"/>
          <c:tx>
            <c:strRef>
              <c:f>DataSet!$A$23</c:f>
              <c:strCache>
                <c:ptCount val="1"/>
                <c:pt idx="0">
                  <c:v>Colorado</c:v>
                </c:pt>
              </c:strCache>
            </c:strRef>
          </c:tx>
          <c:spPr>
            <a:ln w="19050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DataSet!$B$23:$IG$23</c:f>
              <c:numCache>
                <c:formatCode>General</c:formatCode>
                <c:ptCount val="240"/>
                <c:pt idx="0">
                  <c:v>128800</c:v>
                </c:pt>
                <c:pt idx="1">
                  <c:v>129100</c:v>
                </c:pt>
                <c:pt idx="2">
                  <c:v>129400</c:v>
                </c:pt>
                <c:pt idx="3">
                  <c:v>129700</c:v>
                </c:pt>
                <c:pt idx="4">
                  <c:v>130100</c:v>
                </c:pt>
                <c:pt idx="5">
                  <c:v>130600</c:v>
                </c:pt>
                <c:pt idx="6">
                  <c:v>131000</c:v>
                </c:pt>
                <c:pt idx="7">
                  <c:v>131400</c:v>
                </c:pt>
                <c:pt idx="8">
                  <c:v>131800</c:v>
                </c:pt>
                <c:pt idx="9">
                  <c:v>132400</c:v>
                </c:pt>
                <c:pt idx="10">
                  <c:v>133000</c:v>
                </c:pt>
                <c:pt idx="11">
                  <c:v>133500</c:v>
                </c:pt>
                <c:pt idx="12">
                  <c:v>133800</c:v>
                </c:pt>
                <c:pt idx="13">
                  <c:v>134300</c:v>
                </c:pt>
                <c:pt idx="14">
                  <c:v>134800</c:v>
                </c:pt>
                <c:pt idx="15">
                  <c:v>135400</c:v>
                </c:pt>
                <c:pt idx="16">
                  <c:v>136100</c:v>
                </c:pt>
                <c:pt idx="17">
                  <c:v>136800</c:v>
                </c:pt>
                <c:pt idx="18">
                  <c:v>137600</c:v>
                </c:pt>
                <c:pt idx="19">
                  <c:v>138300</c:v>
                </c:pt>
                <c:pt idx="20">
                  <c:v>139300</c:v>
                </c:pt>
                <c:pt idx="21">
                  <c:v>140400</c:v>
                </c:pt>
                <c:pt idx="22">
                  <c:v>141200</c:v>
                </c:pt>
                <c:pt idx="23">
                  <c:v>141900</c:v>
                </c:pt>
                <c:pt idx="24">
                  <c:v>142400</c:v>
                </c:pt>
                <c:pt idx="25">
                  <c:v>142800</c:v>
                </c:pt>
                <c:pt idx="26">
                  <c:v>143300</c:v>
                </c:pt>
                <c:pt idx="27">
                  <c:v>143900</c:v>
                </c:pt>
                <c:pt idx="28">
                  <c:v>144400</c:v>
                </c:pt>
                <c:pt idx="29">
                  <c:v>145000</c:v>
                </c:pt>
                <c:pt idx="30">
                  <c:v>145700</c:v>
                </c:pt>
                <c:pt idx="31">
                  <c:v>146500</c:v>
                </c:pt>
                <c:pt idx="32">
                  <c:v>147500</c:v>
                </c:pt>
                <c:pt idx="33">
                  <c:v>148600</c:v>
                </c:pt>
                <c:pt idx="34">
                  <c:v>149900</c:v>
                </c:pt>
                <c:pt idx="35">
                  <c:v>151300</c:v>
                </c:pt>
                <c:pt idx="36">
                  <c:v>152900</c:v>
                </c:pt>
                <c:pt idx="37">
                  <c:v>154500</c:v>
                </c:pt>
                <c:pt idx="38">
                  <c:v>156100</c:v>
                </c:pt>
                <c:pt idx="39">
                  <c:v>157700</c:v>
                </c:pt>
                <c:pt idx="40">
                  <c:v>159100</c:v>
                </c:pt>
                <c:pt idx="41">
                  <c:v>160400</c:v>
                </c:pt>
                <c:pt idx="42">
                  <c:v>161900</c:v>
                </c:pt>
                <c:pt idx="43">
                  <c:v>163600</c:v>
                </c:pt>
                <c:pt idx="44">
                  <c:v>165000</c:v>
                </c:pt>
                <c:pt idx="45">
                  <c:v>166300</c:v>
                </c:pt>
                <c:pt idx="46">
                  <c:v>168100</c:v>
                </c:pt>
                <c:pt idx="47">
                  <c:v>169800</c:v>
                </c:pt>
                <c:pt idx="48">
                  <c:v>171400</c:v>
                </c:pt>
                <c:pt idx="49">
                  <c:v>173100</c:v>
                </c:pt>
                <c:pt idx="50">
                  <c:v>174800</c:v>
                </c:pt>
                <c:pt idx="51">
                  <c:v>176300</c:v>
                </c:pt>
                <c:pt idx="52">
                  <c:v>177800</c:v>
                </c:pt>
                <c:pt idx="53">
                  <c:v>179500</c:v>
                </c:pt>
                <c:pt idx="54">
                  <c:v>181100</c:v>
                </c:pt>
                <c:pt idx="55">
                  <c:v>182700</c:v>
                </c:pt>
                <c:pt idx="56">
                  <c:v>184200</c:v>
                </c:pt>
                <c:pt idx="57">
                  <c:v>185800</c:v>
                </c:pt>
                <c:pt idx="58">
                  <c:v>187400</c:v>
                </c:pt>
                <c:pt idx="59">
                  <c:v>189000</c:v>
                </c:pt>
                <c:pt idx="60">
                  <c:v>190500</c:v>
                </c:pt>
                <c:pt idx="61">
                  <c:v>191800</c:v>
                </c:pt>
                <c:pt idx="62">
                  <c:v>193000</c:v>
                </c:pt>
                <c:pt idx="63">
                  <c:v>194100</c:v>
                </c:pt>
                <c:pt idx="64">
                  <c:v>195300</c:v>
                </c:pt>
                <c:pt idx="65">
                  <c:v>196300</c:v>
                </c:pt>
                <c:pt idx="66">
                  <c:v>196800</c:v>
                </c:pt>
                <c:pt idx="67">
                  <c:v>197400</c:v>
                </c:pt>
                <c:pt idx="68">
                  <c:v>198100</c:v>
                </c:pt>
                <c:pt idx="69">
                  <c:v>198600</c:v>
                </c:pt>
                <c:pt idx="70">
                  <c:v>199000</c:v>
                </c:pt>
                <c:pt idx="71">
                  <c:v>199500</c:v>
                </c:pt>
                <c:pt idx="72">
                  <c:v>200300</c:v>
                </c:pt>
                <c:pt idx="73">
                  <c:v>201100</c:v>
                </c:pt>
                <c:pt idx="74">
                  <c:v>201700</c:v>
                </c:pt>
                <c:pt idx="75">
                  <c:v>202500</c:v>
                </c:pt>
                <c:pt idx="76">
                  <c:v>203300</c:v>
                </c:pt>
                <c:pt idx="77">
                  <c:v>203900</c:v>
                </c:pt>
                <c:pt idx="78">
                  <c:v>204300</c:v>
                </c:pt>
                <c:pt idx="79">
                  <c:v>204800</c:v>
                </c:pt>
                <c:pt idx="80">
                  <c:v>205300</c:v>
                </c:pt>
                <c:pt idx="81">
                  <c:v>205800</c:v>
                </c:pt>
                <c:pt idx="82">
                  <c:v>206300</c:v>
                </c:pt>
                <c:pt idx="83">
                  <c:v>206600</c:v>
                </c:pt>
                <c:pt idx="84">
                  <c:v>206700</c:v>
                </c:pt>
                <c:pt idx="85">
                  <c:v>206800</c:v>
                </c:pt>
                <c:pt idx="86">
                  <c:v>207100</c:v>
                </c:pt>
                <c:pt idx="87">
                  <c:v>207200</c:v>
                </c:pt>
                <c:pt idx="88">
                  <c:v>207600</c:v>
                </c:pt>
                <c:pt idx="89">
                  <c:v>208100</c:v>
                </c:pt>
                <c:pt idx="90">
                  <c:v>208700</c:v>
                </c:pt>
                <c:pt idx="91">
                  <c:v>209400</c:v>
                </c:pt>
                <c:pt idx="92">
                  <c:v>210000</c:v>
                </c:pt>
                <c:pt idx="93">
                  <c:v>210600</c:v>
                </c:pt>
                <c:pt idx="94">
                  <c:v>211200</c:v>
                </c:pt>
                <c:pt idx="95">
                  <c:v>211700</c:v>
                </c:pt>
                <c:pt idx="96">
                  <c:v>212000</c:v>
                </c:pt>
                <c:pt idx="97">
                  <c:v>212400</c:v>
                </c:pt>
                <c:pt idx="98">
                  <c:v>212900</c:v>
                </c:pt>
                <c:pt idx="99">
                  <c:v>213200</c:v>
                </c:pt>
                <c:pt idx="100">
                  <c:v>213500</c:v>
                </c:pt>
                <c:pt idx="101">
                  <c:v>214000</c:v>
                </c:pt>
                <c:pt idx="102">
                  <c:v>214700</c:v>
                </c:pt>
                <c:pt idx="103">
                  <c:v>215400</c:v>
                </c:pt>
                <c:pt idx="104">
                  <c:v>215900</c:v>
                </c:pt>
                <c:pt idx="105">
                  <c:v>216800</c:v>
                </c:pt>
                <c:pt idx="106">
                  <c:v>217900</c:v>
                </c:pt>
                <c:pt idx="107">
                  <c:v>218800</c:v>
                </c:pt>
                <c:pt idx="108">
                  <c:v>219400</c:v>
                </c:pt>
                <c:pt idx="109">
                  <c:v>219800</c:v>
                </c:pt>
                <c:pt idx="110">
                  <c:v>220100</c:v>
                </c:pt>
                <c:pt idx="111">
                  <c:v>220600</c:v>
                </c:pt>
                <c:pt idx="112">
                  <c:v>221300</c:v>
                </c:pt>
                <c:pt idx="113">
                  <c:v>221900</c:v>
                </c:pt>
                <c:pt idx="114">
                  <c:v>222400</c:v>
                </c:pt>
                <c:pt idx="115">
                  <c:v>222900</c:v>
                </c:pt>
                <c:pt idx="116">
                  <c:v>223500</c:v>
                </c:pt>
                <c:pt idx="117">
                  <c:v>224200</c:v>
                </c:pt>
                <c:pt idx="118">
                  <c:v>224600</c:v>
                </c:pt>
                <c:pt idx="119">
                  <c:v>225000</c:v>
                </c:pt>
                <c:pt idx="120">
                  <c:v>225600</c:v>
                </c:pt>
                <c:pt idx="121">
                  <c:v>225900</c:v>
                </c:pt>
                <c:pt idx="122">
                  <c:v>226100</c:v>
                </c:pt>
                <c:pt idx="123">
                  <c:v>226300</c:v>
                </c:pt>
                <c:pt idx="124">
                  <c:v>226500</c:v>
                </c:pt>
                <c:pt idx="125">
                  <c:v>226500</c:v>
                </c:pt>
                <c:pt idx="126">
                  <c:v>226500</c:v>
                </c:pt>
                <c:pt idx="127">
                  <c:v>226900</c:v>
                </c:pt>
                <c:pt idx="128">
                  <c:v>227300</c:v>
                </c:pt>
                <c:pt idx="129">
                  <c:v>227500</c:v>
                </c:pt>
                <c:pt idx="130">
                  <c:v>227400</c:v>
                </c:pt>
                <c:pt idx="131">
                  <c:v>227300</c:v>
                </c:pt>
                <c:pt idx="132">
                  <c:v>227400</c:v>
                </c:pt>
                <c:pt idx="133">
                  <c:v>227600</c:v>
                </c:pt>
                <c:pt idx="134">
                  <c:v>227900</c:v>
                </c:pt>
                <c:pt idx="135">
                  <c:v>228100</c:v>
                </c:pt>
                <c:pt idx="136">
                  <c:v>227800</c:v>
                </c:pt>
                <c:pt idx="137">
                  <c:v>227600</c:v>
                </c:pt>
                <c:pt idx="138">
                  <c:v>227400</c:v>
                </c:pt>
                <c:pt idx="139">
                  <c:v>226900</c:v>
                </c:pt>
                <c:pt idx="140">
                  <c:v>225900</c:v>
                </c:pt>
                <c:pt idx="141">
                  <c:v>224600</c:v>
                </c:pt>
                <c:pt idx="142">
                  <c:v>223200</c:v>
                </c:pt>
                <c:pt idx="143">
                  <c:v>222200</c:v>
                </c:pt>
                <c:pt idx="144">
                  <c:v>221500</c:v>
                </c:pt>
                <c:pt idx="145">
                  <c:v>221200</c:v>
                </c:pt>
                <c:pt idx="146">
                  <c:v>221100</c:v>
                </c:pt>
                <c:pt idx="147">
                  <c:v>220900</c:v>
                </c:pt>
                <c:pt idx="148">
                  <c:v>220600</c:v>
                </c:pt>
                <c:pt idx="149">
                  <c:v>219900</c:v>
                </c:pt>
                <c:pt idx="150">
                  <c:v>218600</c:v>
                </c:pt>
                <c:pt idx="151">
                  <c:v>217200</c:v>
                </c:pt>
                <c:pt idx="152">
                  <c:v>216200</c:v>
                </c:pt>
                <c:pt idx="153">
                  <c:v>215500</c:v>
                </c:pt>
                <c:pt idx="154">
                  <c:v>215200</c:v>
                </c:pt>
                <c:pt idx="155">
                  <c:v>214800</c:v>
                </c:pt>
                <c:pt idx="156">
                  <c:v>214400</c:v>
                </c:pt>
                <c:pt idx="157">
                  <c:v>213900</c:v>
                </c:pt>
                <c:pt idx="158">
                  <c:v>213500</c:v>
                </c:pt>
                <c:pt idx="159">
                  <c:v>213200</c:v>
                </c:pt>
                <c:pt idx="160">
                  <c:v>213100</c:v>
                </c:pt>
                <c:pt idx="161">
                  <c:v>213200</c:v>
                </c:pt>
                <c:pt idx="162">
                  <c:v>213500</c:v>
                </c:pt>
                <c:pt idx="163">
                  <c:v>213500</c:v>
                </c:pt>
                <c:pt idx="164">
                  <c:v>213600</c:v>
                </c:pt>
                <c:pt idx="165">
                  <c:v>213800</c:v>
                </c:pt>
                <c:pt idx="166">
                  <c:v>213900</c:v>
                </c:pt>
                <c:pt idx="167">
                  <c:v>213700</c:v>
                </c:pt>
                <c:pt idx="168">
                  <c:v>213300</c:v>
                </c:pt>
                <c:pt idx="169">
                  <c:v>212700</c:v>
                </c:pt>
                <c:pt idx="170">
                  <c:v>211800</c:v>
                </c:pt>
                <c:pt idx="171">
                  <c:v>210900</c:v>
                </c:pt>
                <c:pt idx="172">
                  <c:v>209900</c:v>
                </c:pt>
                <c:pt idx="173">
                  <c:v>209000</c:v>
                </c:pt>
                <c:pt idx="174">
                  <c:v>208400</c:v>
                </c:pt>
                <c:pt idx="175">
                  <c:v>207900</c:v>
                </c:pt>
                <c:pt idx="176">
                  <c:v>207300</c:v>
                </c:pt>
                <c:pt idx="177">
                  <c:v>206500</c:v>
                </c:pt>
                <c:pt idx="178">
                  <c:v>205800</c:v>
                </c:pt>
                <c:pt idx="179">
                  <c:v>205200</c:v>
                </c:pt>
                <c:pt idx="180">
                  <c:v>204300</c:v>
                </c:pt>
                <c:pt idx="181">
                  <c:v>203400</c:v>
                </c:pt>
                <c:pt idx="182">
                  <c:v>202800</c:v>
                </c:pt>
                <c:pt idx="183">
                  <c:v>202200</c:v>
                </c:pt>
                <c:pt idx="184">
                  <c:v>201800</c:v>
                </c:pt>
                <c:pt idx="185">
                  <c:v>201900</c:v>
                </c:pt>
                <c:pt idx="186">
                  <c:v>202200</c:v>
                </c:pt>
                <c:pt idx="187">
                  <c:v>202800</c:v>
                </c:pt>
                <c:pt idx="188">
                  <c:v>203300</c:v>
                </c:pt>
                <c:pt idx="189">
                  <c:v>203900</c:v>
                </c:pt>
                <c:pt idx="190">
                  <c:v>204700</c:v>
                </c:pt>
                <c:pt idx="191">
                  <c:v>205700</c:v>
                </c:pt>
                <c:pt idx="192">
                  <c:v>206600</c:v>
                </c:pt>
                <c:pt idx="193">
                  <c:v>207700</c:v>
                </c:pt>
                <c:pt idx="194">
                  <c:v>208700</c:v>
                </c:pt>
                <c:pt idx="195">
                  <c:v>209600</c:v>
                </c:pt>
                <c:pt idx="196">
                  <c:v>210500</c:v>
                </c:pt>
                <c:pt idx="197">
                  <c:v>211400</c:v>
                </c:pt>
                <c:pt idx="198">
                  <c:v>212100</c:v>
                </c:pt>
                <c:pt idx="199">
                  <c:v>212800</c:v>
                </c:pt>
                <c:pt idx="200">
                  <c:v>213900</c:v>
                </c:pt>
                <c:pt idx="201">
                  <c:v>215000</c:v>
                </c:pt>
                <c:pt idx="202">
                  <c:v>216100</c:v>
                </c:pt>
                <c:pt idx="203">
                  <c:v>217400</c:v>
                </c:pt>
                <c:pt idx="204">
                  <c:v>219200</c:v>
                </c:pt>
                <c:pt idx="205">
                  <c:v>221000</c:v>
                </c:pt>
                <c:pt idx="206">
                  <c:v>223000</c:v>
                </c:pt>
                <c:pt idx="207">
                  <c:v>225100</c:v>
                </c:pt>
                <c:pt idx="208">
                  <c:v>227200</c:v>
                </c:pt>
                <c:pt idx="209">
                  <c:v>229300</c:v>
                </c:pt>
                <c:pt idx="210">
                  <c:v>231200</c:v>
                </c:pt>
                <c:pt idx="211">
                  <c:v>232800</c:v>
                </c:pt>
                <c:pt idx="212">
                  <c:v>234800</c:v>
                </c:pt>
                <c:pt idx="213">
                  <c:v>236700</c:v>
                </c:pt>
                <c:pt idx="214">
                  <c:v>238400</c:v>
                </c:pt>
                <c:pt idx="215">
                  <c:v>240300</c:v>
                </c:pt>
                <c:pt idx="216">
                  <c:v>242300</c:v>
                </c:pt>
                <c:pt idx="217">
                  <c:v>243900</c:v>
                </c:pt>
                <c:pt idx="218">
                  <c:v>245500</c:v>
                </c:pt>
                <c:pt idx="219">
                  <c:v>246900</c:v>
                </c:pt>
                <c:pt idx="220">
                  <c:v>248400</c:v>
                </c:pt>
                <c:pt idx="221">
                  <c:v>249800</c:v>
                </c:pt>
                <c:pt idx="222">
                  <c:v>251400</c:v>
                </c:pt>
                <c:pt idx="223">
                  <c:v>253400</c:v>
                </c:pt>
                <c:pt idx="224">
                  <c:v>255300</c:v>
                </c:pt>
                <c:pt idx="225">
                  <c:v>257400</c:v>
                </c:pt>
                <c:pt idx="226">
                  <c:v>260300</c:v>
                </c:pt>
                <c:pt idx="227">
                  <c:v>263600</c:v>
                </c:pt>
                <c:pt idx="228">
                  <c:v>266600</c:v>
                </c:pt>
                <c:pt idx="229">
                  <c:v>269600</c:v>
                </c:pt>
                <c:pt idx="230">
                  <c:v>272600</c:v>
                </c:pt>
                <c:pt idx="231">
                  <c:v>275600</c:v>
                </c:pt>
                <c:pt idx="232">
                  <c:v>278900</c:v>
                </c:pt>
                <c:pt idx="233">
                  <c:v>282200</c:v>
                </c:pt>
                <c:pt idx="234">
                  <c:v>285400</c:v>
                </c:pt>
                <c:pt idx="235">
                  <c:v>288700</c:v>
                </c:pt>
                <c:pt idx="236">
                  <c:v>291900</c:v>
                </c:pt>
                <c:pt idx="237">
                  <c:v>294700</c:v>
                </c:pt>
                <c:pt idx="238">
                  <c:v>296900</c:v>
                </c:pt>
                <c:pt idx="239">
                  <c:v>298500</c:v>
                </c:pt>
              </c:numCache>
            </c:numRef>
          </c:yVal>
          <c:smooth val="0"/>
        </c:ser>
        <c:ser>
          <c:idx val="22"/>
          <c:order val="22"/>
          <c:tx>
            <c:strRef>
              <c:f>DataSet!$A$24</c:f>
              <c:strCache>
                <c:ptCount val="1"/>
                <c:pt idx="0">
                  <c:v>Alabama</c:v>
                </c:pt>
              </c:strCache>
            </c:strRef>
          </c:tx>
          <c:spPr>
            <a:ln w="19050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DataSet!$B$24:$IG$24</c:f>
              <c:numCache>
                <c:formatCode>General</c:formatCode>
                <c:ptCount val="240"/>
                <c:pt idx="0">
                  <c:v>79800</c:v>
                </c:pt>
                <c:pt idx="1">
                  <c:v>79700</c:v>
                </c:pt>
                <c:pt idx="2">
                  <c:v>80200</c:v>
                </c:pt>
                <c:pt idx="3">
                  <c:v>80600</c:v>
                </c:pt>
                <c:pt idx="4">
                  <c:v>80700</c:v>
                </c:pt>
                <c:pt idx="5">
                  <c:v>80800</c:v>
                </c:pt>
                <c:pt idx="6">
                  <c:v>81200</c:v>
                </c:pt>
                <c:pt idx="7">
                  <c:v>81700</c:v>
                </c:pt>
                <c:pt idx="8">
                  <c:v>81800</c:v>
                </c:pt>
                <c:pt idx="9">
                  <c:v>81700</c:v>
                </c:pt>
                <c:pt idx="10">
                  <c:v>81800</c:v>
                </c:pt>
                <c:pt idx="11">
                  <c:v>82000</c:v>
                </c:pt>
                <c:pt idx="12">
                  <c:v>82000</c:v>
                </c:pt>
                <c:pt idx="13">
                  <c:v>81500</c:v>
                </c:pt>
                <c:pt idx="14">
                  <c:v>81300</c:v>
                </c:pt>
                <c:pt idx="15">
                  <c:v>81400</c:v>
                </c:pt>
                <c:pt idx="16">
                  <c:v>81500</c:v>
                </c:pt>
                <c:pt idx="17">
                  <c:v>81700</c:v>
                </c:pt>
                <c:pt idx="18">
                  <c:v>81900</c:v>
                </c:pt>
                <c:pt idx="19">
                  <c:v>82000</c:v>
                </c:pt>
                <c:pt idx="20">
                  <c:v>82400</c:v>
                </c:pt>
                <c:pt idx="21">
                  <c:v>82900</c:v>
                </c:pt>
                <c:pt idx="22">
                  <c:v>83400</c:v>
                </c:pt>
                <c:pt idx="23">
                  <c:v>83900</c:v>
                </c:pt>
                <c:pt idx="24">
                  <c:v>84400</c:v>
                </c:pt>
                <c:pt idx="25">
                  <c:v>84700</c:v>
                </c:pt>
                <c:pt idx="26">
                  <c:v>84800</c:v>
                </c:pt>
                <c:pt idx="27">
                  <c:v>85100</c:v>
                </c:pt>
                <c:pt idx="28">
                  <c:v>85500</c:v>
                </c:pt>
                <c:pt idx="29">
                  <c:v>85700</c:v>
                </c:pt>
                <c:pt idx="30">
                  <c:v>85900</c:v>
                </c:pt>
                <c:pt idx="31">
                  <c:v>86300</c:v>
                </c:pt>
                <c:pt idx="32">
                  <c:v>86700</c:v>
                </c:pt>
                <c:pt idx="33">
                  <c:v>87100</c:v>
                </c:pt>
                <c:pt idx="34">
                  <c:v>87700</c:v>
                </c:pt>
                <c:pt idx="35">
                  <c:v>88300</c:v>
                </c:pt>
                <c:pt idx="36">
                  <c:v>88900</c:v>
                </c:pt>
                <c:pt idx="37">
                  <c:v>89600</c:v>
                </c:pt>
                <c:pt idx="38">
                  <c:v>90200</c:v>
                </c:pt>
                <c:pt idx="39">
                  <c:v>90400</c:v>
                </c:pt>
                <c:pt idx="40">
                  <c:v>90400</c:v>
                </c:pt>
                <c:pt idx="41">
                  <c:v>90500</c:v>
                </c:pt>
                <c:pt idx="42">
                  <c:v>90800</c:v>
                </c:pt>
                <c:pt idx="43">
                  <c:v>91000</c:v>
                </c:pt>
                <c:pt idx="44">
                  <c:v>90900</c:v>
                </c:pt>
                <c:pt idx="45">
                  <c:v>91100</c:v>
                </c:pt>
                <c:pt idx="46">
                  <c:v>91100</c:v>
                </c:pt>
                <c:pt idx="47">
                  <c:v>91000</c:v>
                </c:pt>
                <c:pt idx="48">
                  <c:v>91200</c:v>
                </c:pt>
                <c:pt idx="49">
                  <c:v>91700</c:v>
                </c:pt>
                <c:pt idx="50">
                  <c:v>91800</c:v>
                </c:pt>
                <c:pt idx="51">
                  <c:v>92000</c:v>
                </c:pt>
                <c:pt idx="52">
                  <c:v>92300</c:v>
                </c:pt>
                <c:pt idx="53">
                  <c:v>92400</c:v>
                </c:pt>
                <c:pt idx="54">
                  <c:v>92200</c:v>
                </c:pt>
                <c:pt idx="55">
                  <c:v>92100</c:v>
                </c:pt>
                <c:pt idx="56">
                  <c:v>92300</c:v>
                </c:pt>
                <c:pt idx="57">
                  <c:v>92400</c:v>
                </c:pt>
                <c:pt idx="58">
                  <c:v>92500</c:v>
                </c:pt>
                <c:pt idx="59">
                  <c:v>92800</c:v>
                </c:pt>
                <c:pt idx="60">
                  <c:v>93100</c:v>
                </c:pt>
                <c:pt idx="61">
                  <c:v>93600</c:v>
                </c:pt>
                <c:pt idx="62">
                  <c:v>94100</c:v>
                </c:pt>
                <c:pt idx="63">
                  <c:v>94200</c:v>
                </c:pt>
                <c:pt idx="64">
                  <c:v>94200</c:v>
                </c:pt>
                <c:pt idx="65">
                  <c:v>94400</c:v>
                </c:pt>
                <c:pt idx="66">
                  <c:v>94800</c:v>
                </c:pt>
                <c:pt idx="67">
                  <c:v>95200</c:v>
                </c:pt>
                <c:pt idx="68">
                  <c:v>95800</c:v>
                </c:pt>
                <c:pt idx="69">
                  <c:v>96600</c:v>
                </c:pt>
                <c:pt idx="70">
                  <c:v>96900</c:v>
                </c:pt>
                <c:pt idx="71">
                  <c:v>96900</c:v>
                </c:pt>
                <c:pt idx="72">
                  <c:v>96600</c:v>
                </c:pt>
                <c:pt idx="73">
                  <c:v>96600</c:v>
                </c:pt>
                <c:pt idx="74">
                  <c:v>96900</c:v>
                </c:pt>
                <c:pt idx="75">
                  <c:v>97300</c:v>
                </c:pt>
                <c:pt idx="76">
                  <c:v>97300</c:v>
                </c:pt>
                <c:pt idx="77">
                  <c:v>97200</c:v>
                </c:pt>
                <c:pt idx="78">
                  <c:v>97300</c:v>
                </c:pt>
                <c:pt idx="79">
                  <c:v>97500</c:v>
                </c:pt>
                <c:pt idx="80">
                  <c:v>97500</c:v>
                </c:pt>
                <c:pt idx="81">
                  <c:v>97800</c:v>
                </c:pt>
                <c:pt idx="82">
                  <c:v>98500</c:v>
                </c:pt>
                <c:pt idx="83">
                  <c:v>98900</c:v>
                </c:pt>
                <c:pt idx="84">
                  <c:v>99000</c:v>
                </c:pt>
                <c:pt idx="85">
                  <c:v>98700</c:v>
                </c:pt>
                <c:pt idx="86">
                  <c:v>98400</c:v>
                </c:pt>
                <c:pt idx="87">
                  <c:v>98600</c:v>
                </c:pt>
                <c:pt idx="88">
                  <c:v>99300</c:v>
                </c:pt>
                <c:pt idx="89">
                  <c:v>100200</c:v>
                </c:pt>
                <c:pt idx="90">
                  <c:v>101000</c:v>
                </c:pt>
                <c:pt idx="91">
                  <c:v>101500</c:v>
                </c:pt>
                <c:pt idx="92">
                  <c:v>101800</c:v>
                </c:pt>
                <c:pt idx="93">
                  <c:v>101900</c:v>
                </c:pt>
                <c:pt idx="94">
                  <c:v>101800</c:v>
                </c:pt>
                <c:pt idx="95">
                  <c:v>102000</c:v>
                </c:pt>
                <c:pt idx="96">
                  <c:v>102500</c:v>
                </c:pt>
                <c:pt idx="97">
                  <c:v>103400</c:v>
                </c:pt>
                <c:pt idx="98">
                  <c:v>104400</c:v>
                </c:pt>
                <c:pt idx="99">
                  <c:v>105300</c:v>
                </c:pt>
                <c:pt idx="100">
                  <c:v>106200</c:v>
                </c:pt>
                <c:pt idx="101">
                  <c:v>107200</c:v>
                </c:pt>
                <c:pt idx="102">
                  <c:v>108100</c:v>
                </c:pt>
                <c:pt idx="103">
                  <c:v>108800</c:v>
                </c:pt>
                <c:pt idx="104">
                  <c:v>109600</c:v>
                </c:pt>
                <c:pt idx="105">
                  <c:v>110400</c:v>
                </c:pt>
                <c:pt idx="106">
                  <c:v>110900</c:v>
                </c:pt>
                <c:pt idx="107">
                  <c:v>112300</c:v>
                </c:pt>
                <c:pt idx="108">
                  <c:v>114200</c:v>
                </c:pt>
                <c:pt idx="109">
                  <c:v>115300</c:v>
                </c:pt>
                <c:pt idx="110">
                  <c:v>115700</c:v>
                </c:pt>
                <c:pt idx="111">
                  <c:v>116300</c:v>
                </c:pt>
                <c:pt idx="112">
                  <c:v>117100</c:v>
                </c:pt>
                <c:pt idx="113">
                  <c:v>117600</c:v>
                </c:pt>
                <c:pt idx="114">
                  <c:v>118200</c:v>
                </c:pt>
                <c:pt idx="115">
                  <c:v>119300</c:v>
                </c:pt>
                <c:pt idx="116">
                  <c:v>120400</c:v>
                </c:pt>
                <c:pt idx="117">
                  <c:v>121400</c:v>
                </c:pt>
                <c:pt idx="118">
                  <c:v>122400</c:v>
                </c:pt>
                <c:pt idx="119">
                  <c:v>123000</c:v>
                </c:pt>
                <c:pt idx="120">
                  <c:v>123400</c:v>
                </c:pt>
                <c:pt idx="121">
                  <c:v>123900</c:v>
                </c:pt>
                <c:pt idx="122">
                  <c:v>124600</c:v>
                </c:pt>
                <c:pt idx="123">
                  <c:v>125000</c:v>
                </c:pt>
                <c:pt idx="124">
                  <c:v>125300</c:v>
                </c:pt>
                <c:pt idx="125">
                  <c:v>125500</c:v>
                </c:pt>
                <c:pt idx="126">
                  <c:v>125800</c:v>
                </c:pt>
                <c:pt idx="127">
                  <c:v>126200</c:v>
                </c:pt>
                <c:pt idx="128">
                  <c:v>126600</c:v>
                </c:pt>
                <c:pt idx="129">
                  <c:v>126800</c:v>
                </c:pt>
                <c:pt idx="130">
                  <c:v>126900</c:v>
                </c:pt>
                <c:pt idx="131">
                  <c:v>126900</c:v>
                </c:pt>
                <c:pt idx="132">
                  <c:v>126800</c:v>
                </c:pt>
                <c:pt idx="133">
                  <c:v>126800</c:v>
                </c:pt>
                <c:pt idx="134">
                  <c:v>127100</c:v>
                </c:pt>
                <c:pt idx="135">
                  <c:v>127400</c:v>
                </c:pt>
                <c:pt idx="136">
                  <c:v>127800</c:v>
                </c:pt>
                <c:pt idx="137">
                  <c:v>128000</c:v>
                </c:pt>
                <c:pt idx="138">
                  <c:v>128000</c:v>
                </c:pt>
                <c:pt idx="139">
                  <c:v>127500</c:v>
                </c:pt>
                <c:pt idx="140">
                  <c:v>126900</c:v>
                </c:pt>
                <c:pt idx="141">
                  <c:v>126000</c:v>
                </c:pt>
                <c:pt idx="142">
                  <c:v>125300</c:v>
                </c:pt>
                <c:pt idx="143">
                  <c:v>124900</c:v>
                </c:pt>
                <c:pt idx="144">
                  <c:v>124700</c:v>
                </c:pt>
                <c:pt idx="145">
                  <c:v>124700</c:v>
                </c:pt>
                <c:pt idx="146">
                  <c:v>125400</c:v>
                </c:pt>
                <c:pt idx="147">
                  <c:v>126100</c:v>
                </c:pt>
                <c:pt idx="148">
                  <c:v>126000</c:v>
                </c:pt>
                <c:pt idx="149">
                  <c:v>125700</c:v>
                </c:pt>
                <c:pt idx="150">
                  <c:v>125800</c:v>
                </c:pt>
                <c:pt idx="151">
                  <c:v>125600</c:v>
                </c:pt>
                <c:pt idx="152">
                  <c:v>126000</c:v>
                </c:pt>
                <c:pt idx="153">
                  <c:v>127800</c:v>
                </c:pt>
                <c:pt idx="154">
                  <c:v>130000</c:v>
                </c:pt>
                <c:pt idx="155">
                  <c:v>131500</c:v>
                </c:pt>
                <c:pt idx="156">
                  <c:v>132300</c:v>
                </c:pt>
                <c:pt idx="157">
                  <c:v>132600</c:v>
                </c:pt>
                <c:pt idx="158">
                  <c:v>132400</c:v>
                </c:pt>
                <c:pt idx="159">
                  <c:v>131900</c:v>
                </c:pt>
                <c:pt idx="160">
                  <c:v>131400</c:v>
                </c:pt>
                <c:pt idx="161">
                  <c:v>131400</c:v>
                </c:pt>
                <c:pt idx="162">
                  <c:v>131700</c:v>
                </c:pt>
                <c:pt idx="163">
                  <c:v>131900</c:v>
                </c:pt>
                <c:pt idx="164">
                  <c:v>131600</c:v>
                </c:pt>
                <c:pt idx="165">
                  <c:v>130800</c:v>
                </c:pt>
                <c:pt idx="166">
                  <c:v>129400</c:v>
                </c:pt>
                <c:pt idx="167">
                  <c:v>128300</c:v>
                </c:pt>
                <c:pt idx="168">
                  <c:v>127800</c:v>
                </c:pt>
                <c:pt idx="169">
                  <c:v>127400</c:v>
                </c:pt>
                <c:pt idx="170">
                  <c:v>126700</c:v>
                </c:pt>
                <c:pt idx="171">
                  <c:v>126000</c:v>
                </c:pt>
                <c:pt idx="172">
                  <c:v>125400</c:v>
                </c:pt>
                <c:pt idx="173">
                  <c:v>124500</c:v>
                </c:pt>
                <c:pt idx="174">
                  <c:v>123700</c:v>
                </c:pt>
                <c:pt idx="175">
                  <c:v>123000</c:v>
                </c:pt>
                <c:pt idx="176">
                  <c:v>122100</c:v>
                </c:pt>
                <c:pt idx="177">
                  <c:v>121300</c:v>
                </c:pt>
                <c:pt idx="178">
                  <c:v>120700</c:v>
                </c:pt>
                <c:pt idx="179">
                  <c:v>120000</c:v>
                </c:pt>
                <c:pt idx="180">
                  <c:v>119500</c:v>
                </c:pt>
                <c:pt idx="181">
                  <c:v>119300</c:v>
                </c:pt>
                <c:pt idx="182">
                  <c:v>119000</c:v>
                </c:pt>
                <c:pt idx="183">
                  <c:v>118800</c:v>
                </c:pt>
                <c:pt idx="184">
                  <c:v>119000</c:v>
                </c:pt>
                <c:pt idx="185">
                  <c:v>119200</c:v>
                </c:pt>
                <c:pt idx="186">
                  <c:v>119000</c:v>
                </c:pt>
                <c:pt idx="187">
                  <c:v>119000</c:v>
                </c:pt>
                <c:pt idx="188">
                  <c:v>119100</c:v>
                </c:pt>
                <c:pt idx="189">
                  <c:v>119000</c:v>
                </c:pt>
                <c:pt idx="190">
                  <c:v>119100</c:v>
                </c:pt>
                <c:pt idx="191">
                  <c:v>119500</c:v>
                </c:pt>
                <c:pt idx="192">
                  <c:v>119800</c:v>
                </c:pt>
                <c:pt idx="193">
                  <c:v>120000</c:v>
                </c:pt>
                <c:pt idx="194">
                  <c:v>120000</c:v>
                </c:pt>
                <c:pt idx="195">
                  <c:v>120000</c:v>
                </c:pt>
                <c:pt idx="196">
                  <c:v>120200</c:v>
                </c:pt>
                <c:pt idx="197">
                  <c:v>120500</c:v>
                </c:pt>
                <c:pt idx="198">
                  <c:v>120500</c:v>
                </c:pt>
                <c:pt idx="199">
                  <c:v>120600</c:v>
                </c:pt>
                <c:pt idx="200">
                  <c:v>121100</c:v>
                </c:pt>
                <c:pt idx="201">
                  <c:v>121600</c:v>
                </c:pt>
                <c:pt idx="202">
                  <c:v>121700</c:v>
                </c:pt>
                <c:pt idx="203">
                  <c:v>121800</c:v>
                </c:pt>
                <c:pt idx="204">
                  <c:v>121900</c:v>
                </c:pt>
                <c:pt idx="205">
                  <c:v>122100</c:v>
                </c:pt>
                <c:pt idx="206">
                  <c:v>122600</c:v>
                </c:pt>
                <c:pt idx="207">
                  <c:v>123100</c:v>
                </c:pt>
                <c:pt idx="208">
                  <c:v>123700</c:v>
                </c:pt>
                <c:pt idx="209">
                  <c:v>124300</c:v>
                </c:pt>
                <c:pt idx="210">
                  <c:v>124700</c:v>
                </c:pt>
                <c:pt idx="211">
                  <c:v>125100</c:v>
                </c:pt>
                <c:pt idx="212">
                  <c:v>125400</c:v>
                </c:pt>
                <c:pt idx="213">
                  <c:v>125700</c:v>
                </c:pt>
                <c:pt idx="214">
                  <c:v>126300</c:v>
                </c:pt>
                <c:pt idx="215">
                  <c:v>126200</c:v>
                </c:pt>
                <c:pt idx="216">
                  <c:v>124700</c:v>
                </c:pt>
                <c:pt idx="217">
                  <c:v>123100</c:v>
                </c:pt>
                <c:pt idx="218">
                  <c:v>122500</c:v>
                </c:pt>
                <c:pt idx="219">
                  <c:v>122100</c:v>
                </c:pt>
                <c:pt idx="220">
                  <c:v>121800</c:v>
                </c:pt>
                <c:pt idx="221">
                  <c:v>121900</c:v>
                </c:pt>
                <c:pt idx="222">
                  <c:v>122300</c:v>
                </c:pt>
                <c:pt idx="223">
                  <c:v>122600</c:v>
                </c:pt>
                <c:pt idx="224">
                  <c:v>122200</c:v>
                </c:pt>
                <c:pt idx="225">
                  <c:v>121600</c:v>
                </c:pt>
                <c:pt idx="226">
                  <c:v>121400</c:v>
                </c:pt>
                <c:pt idx="227">
                  <c:v>121600</c:v>
                </c:pt>
                <c:pt idx="228">
                  <c:v>121900</c:v>
                </c:pt>
                <c:pt idx="229">
                  <c:v>122300</c:v>
                </c:pt>
                <c:pt idx="230">
                  <c:v>122500</c:v>
                </c:pt>
                <c:pt idx="231">
                  <c:v>122700</c:v>
                </c:pt>
                <c:pt idx="232">
                  <c:v>122800</c:v>
                </c:pt>
                <c:pt idx="233">
                  <c:v>122700</c:v>
                </c:pt>
                <c:pt idx="234">
                  <c:v>122600</c:v>
                </c:pt>
                <c:pt idx="235">
                  <c:v>122800</c:v>
                </c:pt>
                <c:pt idx="236">
                  <c:v>122900</c:v>
                </c:pt>
                <c:pt idx="237">
                  <c:v>123000</c:v>
                </c:pt>
                <c:pt idx="238">
                  <c:v>123000</c:v>
                </c:pt>
                <c:pt idx="239">
                  <c:v>122900</c:v>
                </c:pt>
              </c:numCache>
            </c:numRef>
          </c:yVal>
          <c:smooth val="0"/>
        </c:ser>
        <c:ser>
          <c:idx val="23"/>
          <c:order val="23"/>
          <c:tx>
            <c:strRef>
              <c:f>DataSet!$A$25</c:f>
              <c:strCache>
                <c:ptCount val="1"/>
                <c:pt idx="0">
                  <c:v>South Carolina</c:v>
                </c:pt>
              </c:strCache>
            </c:strRef>
          </c:tx>
          <c:spPr>
            <a:ln w="19050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DataSet!$B$25:$IG$25</c:f>
              <c:numCache>
                <c:formatCode>General</c:formatCode>
                <c:ptCount val="240"/>
                <c:pt idx="0">
                  <c:v>80800</c:v>
                </c:pt>
                <c:pt idx="1">
                  <c:v>80900</c:v>
                </c:pt>
                <c:pt idx="2">
                  <c:v>81100</c:v>
                </c:pt>
                <c:pt idx="3">
                  <c:v>81100</c:v>
                </c:pt>
                <c:pt idx="4">
                  <c:v>80800</c:v>
                </c:pt>
                <c:pt idx="5">
                  <c:v>80600</c:v>
                </c:pt>
                <c:pt idx="6">
                  <c:v>80700</c:v>
                </c:pt>
                <c:pt idx="7">
                  <c:v>80900</c:v>
                </c:pt>
                <c:pt idx="8">
                  <c:v>81200</c:v>
                </c:pt>
                <c:pt idx="9">
                  <c:v>81500</c:v>
                </c:pt>
                <c:pt idx="10">
                  <c:v>81700</c:v>
                </c:pt>
                <c:pt idx="11">
                  <c:v>81900</c:v>
                </c:pt>
                <c:pt idx="12">
                  <c:v>82100</c:v>
                </c:pt>
                <c:pt idx="13">
                  <c:v>82200</c:v>
                </c:pt>
                <c:pt idx="14">
                  <c:v>82300</c:v>
                </c:pt>
                <c:pt idx="15">
                  <c:v>82700</c:v>
                </c:pt>
                <c:pt idx="16">
                  <c:v>83400</c:v>
                </c:pt>
                <c:pt idx="17">
                  <c:v>83700</c:v>
                </c:pt>
                <c:pt idx="18">
                  <c:v>83800</c:v>
                </c:pt>
                <c:pt idx="19">
                  <c:v>84100</c:v>
                </c:pt>
                <c:pt idx="20">
                  <c:v>84500</c:v>
                </c:pt>
                <c:pt idx="21">
                  <c:v>84800</c:v>
                </c:pt>
                <c:pt idx="22">
                  <c:v>85200</c:v>
                </c:pt>
                <c:pt idx="23">
                  <c:v>85800</c:v>
                </c:pt>
                <c:pt idx="24">
                  <c:v>86000</c:v>
                </c:pt>
                <c:pt idx="25">
                  <c:v>86300</c:v>
                </c:pt>
                <c:pt idx="26">
                  <c:v>86700</c:v>
                </c:pt>
                <c:pt idx="27">
                  <c:v>87300</c:v>
                </c:pt>
                <c:pt idx="28">
                  <c:v>87900</c:v>
                </c:pt>
                <c:pt idx="29">
                  <c:v>88500</c:v>
                </c:pt>
                <c:pt idx="30">
                  <c:v>89100</c:v>
                </c:pt>
                <c:pt idx="31">
                  <c:v>89600</c:v>
                </c:pt>
                <c:pt idx="32">
                  <c:v>89900</c:v>
                </c:pt>
                <c:pt idx="33">
                  <c:v>90400</c:v>
                </c:pt>
                <c:pt idx="34">
                  <c:v>91100</c:v>
                </c:pt>
                <c:pt idx="35">
                  <c:v>91800</c:v>
                </c:pt>
                <c:pt idx="36">
                  <c:v>92400</c:v>
                </c:pt>
                <c:pt idx="37">
                  <c:v>92800</c:v>
                </c:pt>
                <c:pt idx="38">
                  <c:v>93100</c:v>
                </c:pt>
                <c:pt idx="39">
                  <c:v>93600</c:v>
                </c:pt>
                <c:pt idx="40">
                  <c:v>94100</c:v>
                </c:pt>
                <c:pt idx="41">
                  <c:v>94300</c:v>
                </c:pt>
                <c:pt idx="42">
                  <c:v>94600</c:v>
                </c:pt>
                <c:pt idx="43">
                  <c:v>95000</c:v>
                </c:pt>
                <c:pt idx="44">
                  <c:v>95500</c:v>
                </c:pt>
                <c:pt idx="45">
                  <c:v>96100</c:v>
                </c:pt>
                <c:pt idx="46">
                  <c:v>96600</c:v>
                </c:pt>
                <c:pt idx="47">
                  <c:v>97000</c:v>
                </c:pt>
                <c:pt idx="48">
                  <c:v>97600</c:v>
                </c:pt>
                <c:pt idx="49">
                  <c:v>98300</c:v>
                </c:pt>
                <c:pt idx="50">
                  <c:v>98900</c:v>
                </c:pt>
                <c:pt idx="51">
                  <c:v>99200</c:v>
                </c:pt>
                <c:pt idx="52">
                  <c:v>99400</c:v>
                </c:pt>
                <c:pt idx="53">
                  <c:v>99700</c:v>
                </c:pt>
                <c:pt idx="54">
                  <c:v>100000</c:v>
                </c:pt>
                <c:pt idx="55">
                  <c:v>100400</c:v>
                </c:pt>
                <c:pt idx="56">
                  <c:v>100700</c:v>
                </c:pt>
                <c:pt idx="57">
                  <c:v>100900</c:v>
                </c:pt>
                <c:pt idx="58">
                  <c:v>100900</c:v>
                </c:pt>
                <c:pt idx="59">
                  <c:v>101000</c:v>
                </c:pt>
                <c:pt idx="60">
                  <c:v>101200</c:v>
                </c:pt>
                <c:pt idx="61">
                  <c:v>101500</c:v>
                </c:pt>
                <c:pt idx="62">
                  <c:v>101700</c:v>
                </c:pt>
                <c:pt idx="63">
                  <c:v>101900</c:v>
                </c:pt>
                <c:pt idx="64">
                  <c:v>102200</c:v>
                </c:pt>
                <c:pt idx="65">
                  <c:v>102900</c:v>
                </c:pt>
                <c:pt idx="66">
                  <c:v>103400</c:v>
                </c:pt>
                <c:pt idx="67">
                  <c:v>103600</c:v>
                </c:pt>
                <c:pt idx="68">
                  <c:v>103900</c:v>
                </c:pt>
                <c:pt idx="69">
                  <c:v>104100</c:v>
                </c:pt>
                <c:pt idx="70">
                  <c:v>104400</c:v>
                </c:pt>
                <c:pt idx="71">
                  <c:v>104600</c:v>
                </c:pt>
                <c:pt idx="72">
                  <c:v>104900</c:v>
                </c:pt>
                <c:pt idx="73">
                  <c:v>105200</c:v>
                </c:pt>
                <c:pt idx="74">
                  <c:v>105600</c:v>
                </c:pt>
                <c:pt idx="75">
                  <c:v>105800</c:v>
                </c:pt>
                <c:pt idx="76">
                  <c:v>106000</c:v>
                </c:pt>
                <c:pt idx="77">
                  <c:v>106300</c:v>
                </c:pt>
                <c:pt idx="78">
                  <c:v>106900</c:v>
                </c:pt>
                <c:pt idx="79">
                  <c:v>107300</c:v>
                </c:pt>
                <c:pt idx="80">
                  <c:v>107400</c:v>
                </c:pt>
                <c:pt idx="81">
                  <c:v>107700</c:v>
                </c:pt>
                <c:pt idx="82">
                  <c:v>108100</c:v>
                </c:pt>
                <c:pt idx="83">
                  <c:v>108600</c:v>
                </c:pt>
                <c:pt idx="84">
                  <c:v>108800</c:v>
                </c:pt>
                <c:pt idx="85">
                  <c:v>109200</c:v>
                </c:pt>
                <c:pt idx="86">
                  <c:v>109600</c:v>
                </c:pt>
                <c:pt idx="87">
                  <c:v>110200</c:v>
                </c:pt>
                <c:pt idx="88">
                  <c:v>110600</c:v>
                </c:pt>
                <c:pt idx="89">
                  <c:v>110900</c:v>
                </c:pt>
                <c:pt idx="90">
                  <c:v>111200</c:v>
                </c:pt>
                <c:pt idx="91">
                  <c:v>111700</c:v>
                </c:pt>
                <c:pt idx="92">
                  <c:v>112100</c:v>
                </c:pt>
                <c:pt idx="93">
                  <c:v>112400</c:v>
                </c:pt>
                <c:pt idx="94">
                  <c:v>113000</c:v>
                </c:pt>
                <c:pt idx="95">
                  <c:v>113700</c:v>
                </c:pt>
                <c:pt idx="96">
                  <c:v>114300</c:v>
                </c:pt>
                <c:pt idx="97">
                  <c:v>114900</c:v>
                </c:pt>
                <c:pt idx="98">
                  <c:v>115400</c:v>
                </c:pt>
                <c:pt idx="99">
                  <c:v>116100</c:v>
                </c:pt>
                <c:pt idx="100">
                  <c:v>116800</c:v>
                </c:pt>
                <c:pt idx="101">
                  <c:v>117400</c:v>
                </c:pt>
                <c:pt idx="102">
                  <c:v>118000</c:v>
                </c:pt>
                <c:pt idx="103">
                  <c:v>118800</c:v>
                </c:pt>
                <c:pt idx="104">
                  <c:v>119900</c:v>
                </c:pt>
                <c:pt idx="105">
                  <c:v>120900</c:v>
                </c:pt>
                <c:pt idx="106">
                  <c:v>121700</c:v>
                </c:pt>
                <c:pt idx="107">
                  <c:v>122500</c:v>
                </c:pt>
                <c:pt idx="108">
                  <c:v>123400</c:v>
                </c:pt>
                <c:pt idx="109">
                  <c:v>124200</c:v>
                </c:pt>
                <c:pt idx="110">
                  <c:v>125000</c:v>
                </c:pt>
                <c:pt idx="111">
                  <c:v>125900</c:v>
                </c:pt>
                <c:pt idx="112">
                  <c:v>126900</c:v>
                </c:pt>
                <c:pt idx="113">
                  <c:v>127800</c:v>
                </c:pt>
                <c:pt idx="114">
                  <c:v>128700</c:v>
                </c:pt>
                <c:pt idx="115">
                  <c:v>129800</c:v>
                </c:pt>
                <c:pt idx="116">
                  <c:v>130800</c:v>
                </c:pt>
                <c:pt idx="117">
                  <c:v>131400</c:v>
                </c:pt>
                <c:pt idx="118">
                  <c:v>132000</c:v>
                </c:pt>
                <c:pt idx="119">
                  <c:v>132600</c:v>
                </c:pt>
                <c:pt idx="120">
                  <c:v>133300</c:v>
                </c:pt>
                <c:pt idx="121">
                  <c:v>133700</c:v>
                </c:pt>
                <c:pt idx="122">
                  <c:v>134200</c:v>
                </c:pt>
                <c:pt idx="123">
                  <c:v>134800</c:v>
                </c:pt>
                <c:pt idx="124">
                  <c:v>135500</c:v>
                </c:pt>
                <c:pt idx="125">
                  <c:v>136000</c:v>
                </c:pt>
                <c:pt idx="126">
                  <c:v>136400</c:v>
                </c:pt>
                <c:pt idx="127">
                  <c:v>136700</c:v>
                </c:pt>
                <c:pt idx="128">
                  <c:v>136900</c:v>
                </c:pt>
                <c:pt idx="129">
                  <c:v>136800</c:v>
                </c:pt>
                <c:pt idx="130">
                  <c:v>136600</c:v>
                </c:pt>
                <c:pt idx="131">
                  <c:v>136400</c:v>
                </c:pt>
                <c:pt idx="132">
                  <c:v>136200</c:v>
                </c:pt>
                <c:pt idx="133">
                  <c:v>136200</c:v>
                </c:pt>
                <c:pt idx="134">
                  <c:v>136200</c:v>
                </c:pt>
                <c:pt idx="135">
                  <c:v>136100</c:v>
                </c:pt>
                <c:pt idx="136">
                  <c:v>135800</c:v>
                </c:pt>
                <c:pt idx="137">
                  <c:v>135900</c:v>
                </c:pt>
                <c:pt idx="138">
                  <c:v>135600</c:v>
                </c:pt>
                <c:pt idx="139">
                  <c:v>135200</c:v>
                </c:pt>
                <c:pt idx="140">
                  <c:v>134600</c:v>
                </c:pt>
                <c:pt idx="141">
                  <c:v>134100</c:v>
                </c:pt>
                <c:pt idx="142">
                  <c:v>133800</c:v>
                </c:pt>
                <c:pt idx="143">
                  <c:v>133600</c:v>
                </c:pt>
                <c:pt idx="144">
                  <c:v>133300</c:v>
                </c:pt>
                <c:pt idx="145">
                  <c:v>133200</c:v>
                </c:pt>
                <c:pt idx="146">
                  <c:v>133100</c:v>
                </c:pt>
                <c:pt idx="147">
                  <c:v>132900</c:v>
                </c:pt>
                <c:pt idx="148">
                  <c:v>132400</c:v>
                </c:pt>
                <c:pt idx="149">
                  <c:v>131800</c:v>
                </c:pt>
                <c:pt idx="150">
                  <c:v>131400</c:v>
                </c:pt>
                <c:pt idx="151">
                  <c:v>130800</c:v>
                </c:pt>
                <c:pt idx="152">
                  <c:v>131000</c:v>
                </c:pt>
                <c:pt idx="153">
                  <c:v>132500</c:v>
                </c:pt>
                <c:pt idx="154">
                  <c:v>134000</c:v>
                </c:pt>
                <c:pt idx="155">
                  <c:v>134700</c:v>
                </c:pt>
                <c:pt idx="156">
                  <c:v>134900</c:v>
                </c:pt>
                <c:pt idx="157">
                  <c:v>135000</c:v>
                </c:pt>
                <c:pt idx="158">
                  <c:v>135000</c:v>
                </c:pt>
                <c:pt idx="159">
                  <c:v>134900</c:v>
                </c:pt>
                <c:pt idx="160">
                  <c:v>134700</c:v>
                </c:pt>
                <c:pt idx="161">
                  <c:v>134500</c:v>
                </c:pt>
                <c:pt idx="162">
                  <c:v>134400</c:v>
                </c:pt>
                <c:pt idx="163">
                  <c:v>134300</c:v>
                </c:pt>
                <c:pt idx="164">
                  <c:v>134200</c:v>
                </c:pt>
                <c:pt idx="165">
                  <c:v>133900</c:v>
                </c:pt>
                <c:pt idx="166">
                  <c:v>133200</c:v>
                </c:pt>
                <c:pt idx="167">
                  <c:v>132600</c:v>
                </c:pt>
                <c:pt idx="168">
                  <c:v>132400</c:v>
                </c:pt>
                <c:pt idx="169">
                  <c:v>132300</c:v>
                </c:pt>
                <c:pt idx="170">
                  <c:v>131900</c:v>
                </c:pt>
                <c:pt idx="171">
                  <c:v>131200</c:v>
                </c:pt>
                <c:pt idx="172">
                  <c:v>130800</c:v>
                </c:pt>
                <c:pt idx="173">
                  <c:v>130500</c:v>
                </c:pt>
                <c:pt idx="174">
                  <c:v>130200</c:v>
                </c:pt>
                <c:pt idx="175">
                  <c:v>129700</c:v>
                </c:pt>
                <c:pt idx="176">
                  <c:v>129100</c:v>
                </c:pt>
                <c:pt idx="177">
                  <c:v>128400</c:v>
                </c:pt>
                <c:pt idx="178">
                  <c:v>127800</c:v>
                </c:pt>
                <c:pt idx="179">
                  <c:v>127300</c:v>
                </c:pt>
                <c:pt idx="180">
                  <c:v>126600</c:v>
                </c:pt>
                <c:pt idx="181">
                  <c:v>125900</c:v>
                </c:pt>
                <c:pt idx="182">
                  <c:v>125200</c:v>
                </c:pt>
                <c:pt idx="183">
                  <c:v>124800</c:v>
                </c:pt>
                <c:pt idx="184">
                  <c:v>124500</c:v>
                </c:pt>
                <c:pt idx="185">
                  <c:v>124000</c:v>
                </c:pt>
                <c:pt idx="186">
                  <c:v>123600</c:v>
                </c:pt>
                <c:pt idx="187">
                  <c:v>123300</c:v>
                </c:pt>
                <c:pt idx="188">
                  <c:v>122700</c:v>
                </c:pt>
                <c:pt idx="189">
                  <c:v>122100</c:v>
                </c:pt>
                <c:pt idx="190">
                  <c:v>121800</c:v>
                </c:pt>
                <c:pt idx="191">
                  <c:v>121400</c:v>
                </c:pt>
                <c:pt idx="192">
                  <c:v>121000</c:v>
                </c:pt>
                <c:pt idx="193">
                  <c:v>120800</c:v>
                </c:pt>
                <c:pt idx="194">
                  <c:v>120900</c:v>
                </c:pt>
                <c:pt idx="195">
                  <c:v>121200</c:v>
                </c:pt>
                <c:pt idx="196">
                  <c:v>121500</c:v>
                </c:pt>
                <c:pt idx="197">
                  <c:v>121700</c:v>
                </c:pt>
                <c:pt idx="198">
                  <c:v>121900</c:v>
                </c:pt>
                <c:pt idx="199">
                  <c:v>122000</c:v>
                </c:pt>
                <c:pt idx="200">
                  <c:v>122100</c:v>
                </c:pt>
                <c:pt idx="201">
                  <c:v>122000</c:v>
                </c:pt>
                <c:pt idx="202">
                  <c:v>121700</c:v>
                </c:pt>
                <c:pt idx="203">
                  <c:v>121800</c:v>
                </c:pt>
                <c:pt idx="204">
                  <c:v>122000</c:v>
                </c:pt>
                <c:pt idx="205">
                  <c:v>122400</c:v>
                </c:pt>
                <c:pt idx="206">
                  <c:v>122900</c:v>
                </c:pt>
                <c:pt idx="207">
                  <c:v>123600</c:v>
                </c:pt>
                <c:pt idx="208">
                  <c:v>124200</c:v>
                </c:pt>
                <c:pt idx="209">
                  <c:v>124800</c:v>
                </c:pt>
                <c:pt idx="210">
                  <c:v>125600</c:v>
                </c:pt>
                <c:pt idx="211">
                  <c:v>126700</c:v>
                </c:pt>
                <c:pt idx="212">
                  <c:v>127300</c:v>
                </c:pt>
                <c:pt idx="213">
                  <c:v>127600</c:v>
                </c:pt>
                <c:pt idx="214">
                  <c:v>127700</c:v>
                </c:pt>
                <c:pt idx="215">
                  <c:v>128300</c:v>
                </c:pt>
                <c:pt idx="216">
                  <c:v>129200</c:v>
                </c:pt>
                <c:pt idx="217">
                  <c:v>129300</c:v>
                </c:pt>
                <c:pt idx="218">
                  <c:v>129400</c:v>
                </c:pt>
                <c:pt idx="219">
                  <c:v>129800</c:v>
                </c:pt>
                <c:pt idx="220">
                  <c:v>130200</c:v>
                </c:pt>
                <c:pt idx="221">
                  <c:v>130300</c:v>
                </c:pt>
                <c:pt idx="222">
                  <c:v>130700</c:v>
                </c:pt>
                <c:pt idx="223">
                  <c:v>131000</c:v>
                </c:pt>
                <c:pt idx="224">
                  <c:v>131300</c:v>
                </c:pt>
                <c:pt idx="225">
                  <c:v>131700</c:v>
                </c:pt>
                <c:pt idx="226">
                  <c:v>132400</c:v>
                </c:pt>
                <c:pt idx="227">
                  <c:v>133200</c:v>
                </c:pt>
                <c:pt idx="228">
                  <c:v>133500</c:v>
                </c:pt>
                <c:pt idx="229">
                  <c:v>134600</c:v>
                </c:pt>
                <c:pt idx="230">
                  <c:v>135300</c:v>
                </c:pt>
                <c:pt idx="231">
                  <c:v>134800</c:v>
                </c:pt>
                <c:pt idx="232">
                  <c:v>134400</c:v>
                </c:pt>
                <c:pt idx="233">
                  <c:v>134900</c:v>
                </c:pt>
                <c:pt idx="234">
                  <c:v>135100</c:v>
                </c:pt>
                <c:pt idx="235">
                  <c:v>135200</c:v>
                </c:pt>
                <c:pt idx="236">
                  <c:v>135700</c:v>
                </c:pt>
                <c:pt idx="237">
                  <c:v>136200</c:v>
                </c:pt>
                <c:pt idx="238">
                  <c:v>136500</c:v>
                </c:pt>
                <c:pt idx="239">
                  <c:v>136500</c:v>
                </c:pt>
              </c:numCache>
            </c:numRef>
          </c:yVal>
          <c:smooth val="0"/>
        </c:ser>
        <c:ser>
          <c:idx val="24"/>
          <c:order val="24"/>
          <c:tx>
            <c:strRef>
              <c:f>DataSet!$A$26</c:f>
              <c:strCache>
                <c:ptCount val="1"/>
                <c:pt idx="0">
                  <c:v>Kentucky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DataSet!$B$26:$IG$26</c:f>
              <c:numCache>
                <c:formatCode>General</c:formatCode>
                <c:ptCount val="240"/>
                <c:pt idx="0">
                  <c:v>79100</c:v>
                </c:pt>
                <c:pt idx="1">
                  <c:v>79000</c:v>
                </c:pt>
                <c:pt idx="2">
                  <c:v>79300</c:v>
                </c:pt>
                <c:pt idx="3">
                  <c:v>79900</c:v>
                </c:pt>
                <c:pt idx="4">
                  <c:v>80300</c:v>
                </c:pt>
                <c:pt idx="5">
                  <c:v>80700</c:v>
                </c:pt>
                <c:pt idx="6">
                  <c:v>81000</c:v>
                </c:pt>
                <c:pt idx="7">
                  <c:v>81100</c:v>
                </c:pt>
                <c:pt idx="8">
                  <c:v>81400</c:v>
                </c:pt>
                <c:pt idx="9">
                  <c:v>81600</c:v>
                </c:pt>
                <c:pt idx="10">
                  <c:v>81800</c:v>
                </c:pt>
                <c:pt idx="11">
                  <c:v>82000</c:v>
                </c:pt>
                <c:pt idx="12">
                  <c:v>82200</c:v>
                </c:pt>
                <c:pt idx="13">
                  <c:v>82600</c:v>
                </c:pt>
                <c:pt idx="14">
                  <c:v>83000</c:v>
                </c:pt>
                <c:pt idx="15">
                  <c:v>83400</c:v>
                </c:pt>
                <c:pt idx="16">
                  <c:v>83500</c:v>
                </c:pt>
                <c:pt idx="17">
                  <c:v>83700</c:v>
                </c:pt>
                <c:pt idx="18">
                  <c:v>84000</c:v>
                </c:pt>
                <c:pt idx="19">
                  <c:v>84400</c:v>
                </c:pt>
                <c:pt idx="20">
                  <c:v>84600</c:v>
                </c:pt>
                <c:pt idx="21">
                  <c:v>84800</c:v>
                </c:pt>
                <c:pt idx="22">
                  <c:v>85200</c:v>
                </c:pt>
                <c:pt idx="23">
                  <c:v>85500</c:v>
                </c:pt>
                <c:pt idx="24">
                  <c:v>85800</c:v>
                </c:pt>
                <c:pt idx="25">
                  <c:v>86000</c:v>
                </c:pt>
                <c:pt idx="26">
                  <c:v>86300</c:v>
                </c:pt>
                <c:pt idx="27">
                  <c:v>86600</c:v>
                </c:pt>
                <c:pt idx="28">
                  <c:v>87100</c:v>
                </c:pt>
                <c:pt idx="29">
                  <c:v>87500</c:v>
                </c:pt>
                <c:pt idx="30">
                  <c:v>87700</c:v>
                </c:pt>
                <c:pt idx="31">
                  <c:v>87800</c:v>
                </c:pt>
                <c:pt idx="32">
                  <c:v>88100</c:v>
                </c:pt>
                <c:pt idx="33">
                  <c:v>88600</c:v>
                </c:pt>
                <c:pt idx="34">
                  <c:v>89200</c:v>
                </c:pt>
                <c:pt idx="35">
                  <c:v>89700</c:v>
                </c:pt>
                <c:pt idx="36">
                  <c:v>90300</c:v>
                </c:pt>
                <c:pt idx="37">
                  <c:v>90600</c:v>
                </c:pt>
                <c:pt idx="38">
                  <c:v>90800</c:v>
                </c:pt>
                <c:pt idx="39">
                  <c:v>91100</c:v>
                </c:pt>
                <c:pt idx="40">
                  <c:v>91400</c:v>
                </c:pt>
                <c:pt idx="41">
                  <c:v>91600</c:v>
                </c:pt>
                <c:pt idx="42">
                  <c:v>91800</c:v>
                </c:pt>
                <c:pt idx="43">
                  <c:v>92000</c:v>
                </c:pt>
                <c:pt idx="44">
                  <c:v>92000</c:v>
                </c:pt>
                <c:pt idx="45">
                  <c:v>92300</c:v>
                </c:pt>
                <c:pt idx="46">
                  <c:v>92700</c:v>
                </c:pt>
                <c:pt idx="47">
                  <c:v>93100</c:v>
                </c:pt>
                <c:pt idx="48">
                  <c:v>93500</c:v>
                </c:pt>
                <c:pt idx="49">
                  <c:v>93800</c:v>
                </c:pt>
                <c:pt idx="50">
                  <c:v>93900</c:v>
                </c:pt>
                <c:pt idx="51">
                  <c:v>94100</c:v>
                </c:pt>
                <c:pt idx="52">
                  <c:v>94500</c:v>
                </c:pt>
                <c:pt idx="53">
                  <c:v>94800</c:v>
                </c:pt>
                <c:pt idx="54">
                  <c:v>94800</c:v>
                </c:pt>
                <c:pt idx="55">
                  <c:v>95100</c:v>
                </c:pt>
                <c:pt idx="56">
                  <c:v>95600</c:v>
                </c:pt>
                <c:pt idx="57">
                  <c:v>95900</c:v>
                </c:pt>
                <c:pt idx="58">
                  <c:v>96000</c:v>
                </c:pt>
                <c:pt idx="59">
                  <c:v>96400</c:v>
                </c:pt>
                <c:pt idx="60">
                  <c:v>96800</c:v>
                </c:pt>
                <c:pt idx="61">
                  <c:v>97300</c:v>
                </c:pt>
                <c:pt idx="62">
                  <c:v>97800</c:v>
                </c:pt>
                <c:pt idx="63">
                  <c:v>98200</c:v>
                </c:pt>
                <c:pt idx="64">
                  <c:v>98500</c:v>
                </c:pt>
                <c:pt idx="65">
                  <c:v>98600</c:v>
                </c:pt>
                <c:pt idx="66">
                  <c:v>98700</c:v>
                </c:pt>
                <c:pt idx="67">
                  <c:v>98800</c:v>
                </c:pt>
                <c:pt idx="68">
                  <c:v>99100</c:v>
                </c:pt>
                <c:pt idx="69">
                  <c:v>99500</c:v>
                </c:pt>
                <c:pt idx="70">
                  <c:v>99900</c:v>
                </c:pt>
                <c:pt idx="71">
                  <c:v>100200</c:v>
                </c:pt>
                <c:pt idx="72">
                  <c:v>100300</c:v>
                </c:pt>
                <c:pt idx="73">
                  <c:v>100600</c:v>
                </c:pt>
                <c:pt idx="74">
                  <c:v>100900</c:v>
                </c:pt>
                <c:pt idx="75">
                  <c:v>101200</c:v>
                </c:pt>
                <c:pt idx="76">
                  <c:v>101400</c:v>
                </c:pt>
                <c:pt idx="77">
                  <c:v>101700</c:v>
                </c:pt>
                <c:pt idx="78">
                  <c:v>102200</c:v>
                </c:pt>
                <c:pt idx="79">
                  <c:v>102700</c:v>
                </c:pt>
                <c:pt idx="80">
                  <c:v>103100</c:v>
                </c:pt>
                <c:pt idx="81">
                  <c:v>103400</c:v>
                </c:pt>
                <c:pt idx="82">
                  <c:v>103500</c:v>
                </c:pt>
                <c:pt idx="83">
                  <c:v>103700</c:v>
                </c:pt>
                <c:pt idx="84">
                  <c:v>104000</c:v>
                </c:pt>
                <c:pt idx="85">
                  <c:v>104300</c:v>
                </c:pt>
                <c:pt idx="86">
                  <c:v>104500</c:v>
                </c:pt>
                <c:pt idx="87">
                  <c:v>104600</c:v>
                </c:pt>
                <c:pt idx="88">
                  <c:v>104700</c:v>
                </c:pt>
                <c:pt idx="89">
                  <c:v>105100</c:v>
                </c:pt>
                <c:pt idx="90">
                  <c:v>105500</c:v>
                </c:pt>
                <c:pt idx="91">
                  <c:v>105900</c:v>
                </c:pt>
                <c:pt idx="92">
                  <c:v>106400</c:v>
                </c:pt>
                <c:pt idx="93">
                  <c:v>106900</c:v>
                </c:pt>
                <c:pt idx="94">
                  <c:v>107400</c:v>
                </c:pt>
                <c:pt idx="95">
                  <c:v>107900</c:v>
                </c:pt>
                <c:pt idx="96">
                  <c:v>108500</c:v>
                </c:pt>
                <c:pt idx="97">
                  <c:v>108800</c:v>
                </c:pt>
                <c:pt idx="98">
                  <c:v>109100</c:v>
                </c:pt>
                <c:pt idx="99">
                  <c:v>109400</c:v>
                </c:pt>
                <c:pt idx="100">
                  <c:v>109900</c:v>
                </c:pt>
                <c:pt idx="101">
                  <c:v>110300</c:v>
                </c:pt>
                <c:pt idx="102">
                  <c:v>110700</c:v>
                </c:pt>
                <c:pt idx="103">
                  <c:v>111100</c:v>
                </c:pt>
                <c:pt idx="104">
                  <c:v>111300</c:v>
                </c:pt>
                <c:pt idx="105">
                  <c:v>111400</c:v>
                </c:pt>
                <c:pt idx="106">
                  <c:v>111700</c:v>
                </c:pt>
                <c:pt idx="107">
                  <c:v>111800</c:v>
                </c:pt>
                <c:pt idx="108">
                  <c:v>111800</c:v>
                </c:pt>
                <c:pt idx="109">
                  <c:v>112200</c:v>
                </c:pt>
                <c:pt idx="110">
                  <c:v>112600</c:v>
                </c:pt>
                <c:pt idx="111">
                  <c:v>112900</c:v>
                </c:pt>
                <c:pt idx="112">
                  <c:v>113200</c:v>
                </c:pt>
                <c:pt idx="113">
                  <c:v>113600</c:v>
                </c:pt>
                <c:pt idx="114">
                  <c:v>114100</c:v>
                </c:pt>
                <c:pt idx="115">
                  <c:v>114400</c:v>
                </c:pt>
                <c:pt idx="116">
                  <c:v>114500</c:v>
                </c:pt>
                <c:pt idx="117">
                  <c:v>114400</c:v>
                </c:pt>
                <c:pt idx="118">
                  <c:v>114400</c:v>
                </c:pt>
                <c:pt idx="119">
                  <c:v>114500</c:v>
                </c:pt>
                <c:pt idx="120">
                  <c:v>114800</c:v>
                </c:pt>
                <c:pt idx="121">
                  <c:v>115100</c:v>
                </c:pt>
                <c:pt idx="122">
                  <c:v>115400</c:v>
                </c:pt>
                <c:pt idx="123">
                  <c:v>115600</c:v>
                </c:pt>
                <c:pt idx="124">
                  <c:v>115700</c:v>
                </c:pt>
                <c:pt idx="125">
                  <c:v>115900</c:v>
                </c:pt>
                <c:pt idx="126">
                  <c:v>116000</c:v>
                </c:pt>
                <c:pt idx="127">
                  <c:v>116200</c:v>
                </c:pt>
                <c:pt idx="128">
                  <c:v>116400</c:v>
                </c:pt>
                <c:pt idx="129">
                  <c:v>116400</c:v>
                </c:pt>
                <c:pt idx="130">
                  <c:v>116300</c:v>
                </c:pt>
                <c:pt idx="131">
                  <c:v>116200</c:v>
                </c:pt>
                <c:pt idx="132">
                  <c:v>115900</c:v>
                </c:pt>
                <c:pt idx="133">
                  <c:v>115800</c:v>
                </c:pt>
                <c:pt idx="134">
                  <c:v>115800</c:v>
                </c:pt>
                <c:pt idx="135">
                  <c:v>115800</c:v>
                </c:pt>
                <c:pt idx="136">
                  <c:v>115800</c:v>
                </c:pt>
                <c:pt idx="137">
                  <c:v>115700</c:v>
                </c:pt>
                <c:pt idx="138">
                  <c:v>115700</c:v>
                </c:pt>
                <c:pt idx="139">
                  <c:v>115900</c:v>
                </c:pt>
                <c:pt idx="140">
                  <c:v>115900</c:v>
                </c:pt>
                <c:pt idx="141">
                  <c:v>115500</c:v>
                </c:pt>
                <c:pt idx="142">
                  <c:v>115100</c:v>
                </c:pt>
                <c:pt idx="143">
                  <c:v>115200</c:v>
                </c:pt>
                <c:pt idx="144">
                  <c:v>115400</c:v>
                </c:pt>
                <c:pt idx="145">
                  <c:v>115500</c:v>
                </c:pt>
                <c:pt idx="146">
                  <c:v>115400</c:v>
                </c:pt>
                <c:pt idx="147">
                  <c:v>115300</c:v>
                </c:pt>
                <c:pt idx="148">
                  <c:v>115300</c:v>
                </c:pt>
                <c:pt idx="149">
                  <c:v>115500</c:v>
                </c:pt>
                <c:pt idx="150">
                  <c:v>115400</c:v>
                </c:pt>
                <c:pt idx="151">
                  <c:v>115000</c:v>
                </c:pt>
                <c:pt idx="152">
                  <c:v>115000</c:v>
                </c:pt>
                <c:pt idx="153">
                  <c:v>116100</c:v>
                </c:pt>
                <c:pt idx="154">
                  <c:v>117800</c:v>
                </c:pt>
                <c:pt idx="155">
                  <c:v>118700</c:v>
                </c:pt>
                <c:pt idx="156">
                  <c:v>118900</c:v>
                </c:pt>
                <c:pt idx="157">
                  <c:v>119000</c:v>
                </c:pt>
                <c:pt idx="158">
                  <c:v>119100</c:v>
                </c:pt>
                <c:pt idx="159">
                  <c:v>119600</c:v>
                </c:pt>
                <c:pt idx="160">
                  <c:v>120200</c:v>
                </c:pt>
                <c:pt idx="161">
                  <c:v>120700</c:v>
                </c:pt>
                <c:pt idx="162">
                  <c:v>121000</c:v>
                </c:pt>
                <c:pt idx="163">
                  <c:v>121100</c:v>
                </c:pt>
                <c:pt idx="164">
                  <c:v>121300</c:v>
                </c:pt>
                <c:pt idx="165">
                  <c:v>121400</c:v>
                </c:pt>
                <c:pt idx="166">
                  <c:v>121100</c:v>
                </c:pt>
                <c:pt idx="167">
                  <c:v>120900</c:v>
                </c:pt>
                <c:pt idx="168">
                  <c:v>121000</c:v>
                </c:pt>
                <c:pt idx="169">
                  <c:v>121100</c:v>
                </c:pt>
                <c:pt idx="170">
                  <c:v>121100</c:v>
                </c:pt>
                <c:pt idx="171">
                  <c:v>120900</c:v>
                </c:pt>
                <c:pt idx="172">
                  <c:v>120500</c:v>
                </c:pt>
                <c:pt idx="173">
                  <c:v>120100</c:v>
                </c:pt>
                <c:pt idx="174">
                  <c:v>119600</c:v>
                </c:pt>
                <c:pt idx="175">
                  <c:v>119300</c:v>
                </c:pt>
                <c:pt idx="176">
                  <c:v>119200</c:v>
                </c:pt>
                <c:pt idx="177">
                  <c:v>119200</c:v>
                </c:pt>
                <c:pt idx="178">
                  <c:v>118900</c:v>
                </c:pt>
                <c:pt idx="179">
                  <c:v>118600</c:v>
                </c:pt>
                <c:pt idx="180">
                  <c:v>118500</c:v>
                </c:pt>
                <c:pt idx="181">
                  <c:v>118600</c:v>
                </c:pt>
                <c:pt idx="182">
                  <c:v>118400</c:v>
                </c:pt>
                <c:pt idx="183">
                  <c:v>118300</c:v>
                </c:pt>
                <c:pt idx="184">
                  <c:v>118100</c:v>
                </c:pt>
                <c:pt idx="185">
                  <c:v>117700</c:v>
                </c:pt>
                <c:pt idx="186">
                  <c:v>117600</c:v>
                </c:pt>
                <c:pt idx="187">
                  <c:v>117600</c:v>
                </c:pt>
                <c:pt idx="188">
                  <c:v>117600</c:v>
                </c:pt>
                <c:pt idx="189">
                  <c:v>117400</c:v>
                </c:pt>
                <c:pt idx="190">
                  <c:v>117400</c:v>
                </c:pt>
                <c:pt idx="191">
                  <c:v>117600</c:v>
                </c:pt>
                <c:pt idx="192">
                  <c:v>118100</c:v>
                </c:pt>
                <c:pt idx="193">
                  <c:v>118400</c:v>
                </c:pt>
                <c:pt idx="194">
                  <c:v>118700</c:v>
                </c:pt>
                <c:pt idx="195">
                  <c:v>118900</c:v>
                </c:pt>
                <c:pt idx="196">
                  <c:v>119000</c:v>
                </c:pt>
                <c:pt idx="197">
                  <c:v>119000</c:v>
                </c:pt>
                <c:pt idx="198">
                  <c:v>119000</c:v>
                </c:pt>
                <c:pt idx="199">
                  <c:v>119200</c:v>
                </c:pt>
                <c:pt idx="200">
                  <c:v>119400</c:v>
                </c:pt>
                <c:pt idx="201">
                  <c:v>119400</c:v>
                </c:pt>
                <c:pt idx="202">
                  <c:v>119200</c:v>
                </c:pt>
                <c:pt idx="203">
                  <c:v>119200</c:v>
                </c:pt>
                <c:pt idx="204">
                  <c:v>119400</c:v>
                </c:pt>
                <c:pt idx="205">
                  <c:v>119900</c:v>
                </c:pt>
                <c:pt idx="206">
                  <c:v>120600</c:v>
                </c:pt>
                <c:pt idx="207">
                  <c:v>121500</c:v>
                </c:pt>
                <c:pt idx="208">
                  <c:v>122100</c:v>
                </c:pt>
                <c:pt idx="209">
                  <c:v>122600</c:v>
                </c:pt>
                <c:pt idx="210">
                  <c:v>123400</c:v>
                </c:pt>
                <c:pt idx="211">
                  <c:v>124200</c:v>
                </c:pt>
                <c:pt idx="212">
                  <c:v>124500</c:v>
                </c:pt>
                <c:pt idx="213">
                  <c:v>124700</c:v>
                </c:pt>
                <c:pt idx="214">
                  <c:v>125100</c:v>
                </c:pt>
                <c:pt idx="215">
                  <c:v>125100</c:v>
                </c:pt>
                <c:pt idx="216">
                  <c:v>124100</c:v>
                </c:pt>
                <c:pt idx="217">
                  <c:v>123000</c:v>
                </c:pt>
                <c:pt idx="218">
                  <c:v>122600</c:v>
                </c:pt>
                <c:pt idx="219">
                  <c:v>122300</c:v>
                </c:pt>
                <c:pt idx="220">
                  <c:v>122300</c:v>
                </c:pt>
                <c:pt idx="221">
                  <c:v>122500</c:v>
                </c:pt>
                <c:pt idx="222">
                  <c:v>122800</c:v>
                </c:pt>
                <c:pt idx="223">
                  <c:v>123100</c:v>
                </c:pt>
                <c:pt idx="224">
                  <c:v>123300</c:v>
                </c:pt>
                <c:pt idx="225">
                  <c:v>123400</c:v>
                </c:pt>
                <c:pt idx="226">
                  <c:v>123700</c:v>
                </c:pt>
                <c:pt idx="227">
                  <c:v>124200</c:v>
                </c:pt>
                <c:pt idx="228">
                  <c:v>124800</c:v>
                </c:pt>
                <c:pt idx="229">
                  <c:v>125300</c:v>
                </c:pt>
                <c:pt idx="230">
                  <c:v>125500</c:v>
                </c:pt>
                <c:pt idx="231">
                  <c:v>125800</c:v>
                </c:pt>
                <c:pt idx="232">
                  <c:v>126100</c:v>
                </c:pt>
                <c:pt idx="233">
                  <c:v>126400</c:v>
                </c:pt>
                <c:pt idx="234">
                  <c:v>126700</c:v>
                </c:pt>
                <c:pt idx="235">
                  <c:v>126900</c:v>
                </c:pt>
                <c:pt idx="236">
                  <c:v>127300</c:v>
                </c:pt>
                <c:pt idx="237">
                  <c:v>127600</c:v>
                </c:pt>
                <c:pt idx="238">
                  <c:v>127700</c:v>
                </c:pt>
                <c:pt idx="239">
                  <c:v>127700</c:v>
                </c:pt>
              </c:numCache>
            </c:numRef>
          </c:yVal>
          <c:smooth val="0"/>
        </c:ser>
        <c:ser>
          <c:idx val="25"/>
          <c:order val="25"/>
          <c:tx>
            <c:strRef>
              <c:f>DataSet!$A$27</c:f>
              <c:strCache>
                <c:ptCount val="1"/>
                <c:pt idx="0">
                  <c:v>Oregon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DataSet!$B$27:$IG$27</c:f>
              <c:numCache>
                <c:formatCode>General</c:formatCode>
                <c:ptCount val="240"/>
                <c:pt idx="0">
                  <c:v>126400</c:v>
                </c:pt>
                <c:pt idx="1">
                  <c:v>127100</c:v>
                </c:pt>
                <c:pt idx="2">
                  <c:v>127600</c:v>
                </c:pt>
                <c:pt idx="3">
                  <c:v>128100</c:v>
                </c:pt>
                <c:pt idx="4">
                  <c:v>128800</c:v>
                </c:pt>
                <c:pt idx="5">
                  <c:v>129400</c:v>
                </c:pt>
                <c:pt idx="6">
                  <c:v>130000</c:v>
                </c:pt>
                <c:pt idx="7">
                  <c:v>130700</c:v>
                </c:pt>
                <c:pt idx="8">
                  <c:v>131200</c:v>
                </c:pt>
                <c:pt idx="9">
                  <c:v>131700</c:v>
                </c:pt>
                <c:pt idx="10">
                  <c:v>132200</c:v>
                </c:pt>
                <c:pt idx="11">
                  <c:v>132600</c:v>
                </c:pt>
                <c:pt idx="12">
                  <c:v>132900</c:v>
                </c:pt>
                <c:pt idx="13">
                  <c:v>133100</c:v>
                </c:pt>
                <c:pt idx="14">
                  <c:v>133400</c:v>
                </c:pt>
                <c:pt idx="15">
                  <c:v>133900</c:v>
                </c:pt>
                <c:pt idx="16">
                  <c:v>134300</c:v>
                </c:pt>
                <c:pt idx="17">
                  <c:v>134800</c:v>
                </c:pt>
                <c:pt idx="18">
                  <c:v>135400</c:v>
                </c:pt>
                <c:pt idx="19">
                  <c:v>136100</c:v>
                </c:pt>
                <c:pt idx="20">
                  <c:v>136800</c:v>
                </c:pt>
                <c:pt idx="21">
                  <c:v>137500</c:v>
                </c:pt>
                <c:pt idx="22">
                  <c:v>138100</c:v>
                </c:pt>
                <c:pt idx="23">
                  <c:v>138600</c:v>
                </c:pt>
                <c:pt idx="24">
                  <c:v>139000</c:v>
                </c:pt>
                <c:pt idx="25">
                  <c:v>139300</c:v>
                </c:pt>
                <c:pt idx="26">
                  <c:v>139400</c:v>
                </c:pt>
                <c:pt idx="27">
                  <c:v>139600</c:v>
                </c:pt>
                <c:pt idx="28">
                  <c:v>140000</c:v>
                </c:pt>
                <c:pt idx="29">
                  <c:v>140500</c:v>
                </c:pt>
                <c:pt idx="30">
                  <c:v>140800</c:v>
                </c:pt>
                <c:pt idx="31">
                  <c:v>141300</c:v>
                </c:pt>
                <c:pt idx="32">
                  <c:v>141800</c:v>
                </c:pt>
                <c:pt idx="33">
                  <c:v>142100</c:v>
                </c:pt>
                <c:pt idx="34">
                  <c:v>142600</c:v>
                </c:pt>
                <c:pt idx="35">
                  <c:v>143400</c:v>
                </c:pt>
                <c:pt idx="36">
                  <c:v>143800</c:v>
                </c:pt>
                <c:pt idx="37">
                  <c:v>144000</c:v>
                </c:pt>
                <c:pt idx="38">
                  <c:v>144500</c:v>
                </c:pt>
                <c:pt idx="39">
                  <c:v>145100</c:v>
                </c:pt>
                <c:pt idx="40">
                  <c:v>145300</c:v>
                </c:pt>
                <c:pt idx="41">
                  <c:v>145400</c:v>
                </c:pt>
                <c:pt idx="42">
                  <c:v>145700</c:v>
                </c:pt>
                <c:pt idx="43">
                  <c:v>146100</c:v>
                </c:pt>
                <c:pt idx="44">
                  <c:v>146100</c:v>
                </c:pt>
                <c:pt idx="45">
                  <c:v>146200</c:v>
                </c:pt>
                <c:pt idx="46">
                  <c:v>146800</c:v>
                </c:pt>
                <c:pt idx="47">
                  <c:v>147300</c:v>
                </c:pt>
                <c:pt idx="48">
                  <c:v>147500</c:v>
                </c:pt>
                <c:pt idx="49">
                  <c:v>148000</c:v>
                </c:pt>
                <c:pt idx="50">
                  <c:v>148600</c:v>
                </c:pt>
                <c:pt idx="51">
                  <c:v>149100</c:v>
                </c:pt>
                <c:pt idx="52">
                  <c:v>149300</c:v>
                </c:pt>
                <c:pt idx="53">
                  <c:v>149500</c:v>
                </c:pt>
                <c:pt idx="54">
                  <c:v>149500</c:v>
                </c:pt>
                <c:pt idx="55">
                  <c:v>149700</c:v>
                </c:pt>
                <c:pt idx="56">
                  <c:v>150200</c:v>
                </c:pt>
                <c:pt idx="57">
                  <c:v>151000</c:v>
                </c:pt>
                <c:pt idx="58">
                  <c:v>151800</c:v>
                </c:pt>
                <c:pt idx="59">
                  <c:v>152500</c:v>
                </c:pt>
                <c:pt idx="60">
                  <c:v>152900</c:v>
                </c:pt>
                <c:pt idx="61">
                  <c:v>153400</c:v>
                </c:pt>
                <c:pt idx="62">
                  <c:v>153800</c:v>
                </c:pt>
                <c:pt idx="63">
                  <c:v>154100</c:v>
                </c:pt>
                <c:pt idx="64">
                  <c:v>154200</c:v>
                </c:pt>
                <c:pt idx="65">
                  <c:v>154600</c:v>
                </c:pt>
                <c:pt idx="66">
                  <c:v>155100</c:v>
                </c:pt>
                <c:pt idx="67">
                  <c:v>155400</c:v>
                </c:pt>
                <c:pt idx="68">
                  <c:v>156000</c:v>
                </c:pt>
                <c:pt idx="69">
                  <c:v>156800</c:v>
                </c:pt>
                <c:pt idx="70">
                  <c:v>157500</c:v>
                </c:pt>
                <c:pt idx="71">
                  <c:v>158200</c:v>
                </c:pt>
                <c:pt idx="72">
                  <c:v>159000</c:v>
                </c:pt>
                <c:pt idx="73">
                  <c:v>159400</c:v>
                </c:pt>
                <c:pt idx="74">
                  <c:v>159900</c:v>
                </c:pt>
                <c:pt idx="75">
                  <c:v>160500</c:v>
                </c:pt>
                <c:pt idx="76">
                  <c:v>161300</c:v>
                </c:pt>
                <c:pt idx="77">
                  <c:v>162000</c:v>
                </c:pt>
                <c:pt idx="78">
                  <c:v>162800</c:v>
                </c:pt>
                <c:pt idx="79">
                  <c:v>163500</c:v>
                </c:pt>
                <c:pt idx="80">
                  <c:v>164500</c:v>
                </c:pt>
                <c:pt idx="81">
                  <c:v>165600</c:v>
                </c:pt>
                <c:pt idx="82">
                  <c:v>166400</c:v>
                </c:pt>
                <c:pt idx="83">
                  <c:v>167100</c:v>
                </c:pt>
                <c:pt idx="84">
                  <c:v>167900</c:v>
                </c:pt>
                <c:pt idx="85">
                  <c:v>168700</c:v>
                </c:pt>
                <c:pt idx="86">
                  <c:v>169500</c:v>
                </c:pt>
                <c:pt idx="87">
                  <c:v>170300</c:v>
                </c:pt>
                <c:pt idx="88">
                  <c:v>171100</c:v>
                </c:pt>
                <c:pt idx="89">
                  <c:v>172200</c:v>
                </c:pt>
                <c:pt idx="90">
                  <c:v>173500</c:v>
                </c:pt>
                <c:pt idx="91">
                  <c:v>174900</c:v>
                </c:pt>
                <c:pt idx="92">
                  <c:v>176100</c:v>
                </c:pt>
                <c:pt idx="93">
                  <c:v>177200</c:v>
                </c:pt>
                <c:pt idx="94">
                  <c:v>178200</c:v>
                </c:pt>
                <c:pt idx="95">
                  <c:v>179200</c:v>
                </c:pt>
                <c:pt idx="96">
                  <c:v>180600</c:v>
                </c:pt>
                <c:pt idx="97">
                  <c:v>182300</c:v>
                </c:pt>
                <c:pt idx="98">
                  <c:v>183900</c:v>
                </c:pt>
                <c:pt idx="99">
                  <c:v>185700</c:v>
                </c:pt>
                <c:pt idx="100">
                  <c:v>187700</c:v>
                </c:pt>
                <c:pt idx="101">
                  <c:v>189600</c:v>
                </c:pt>
                <c:pt idx="102">
                  <c:v>191700</c:v>
                </c:pt>
                <c:pt idx="103">
                  <c:v>194000</c:v>
                </c:pt>
                <c:pt idx="104">
                  <c:v>196000</c:v>
                </c:pt>
                <c:pt idx="105">
                  <c:v>198100</c:v>
                </c:pt>
                <c:pt idx="106">
                  <c:v>200600</c:v>
                </c:pt>
                <c:pt idx="107">
                  <c:v>203200</c:v>
                </c:pt>
                <c:pt idx="108">
                  <c:v>206100</c:v>
                </c:pt>
                <c:pt idx="109">
                  <c:v>209400</c:v>
                </c:pt>
                <c:pt idx="110">
                  <c:v>213300</c:v>
                </c:pt>
                <c:pt idx="111">
                  <c:v>217200</c:v>
                </c:pt>
                <c:pt idx="112">
                  <c:v>221500</c:v>
                </c:pt>
                <c:pt idx="113">
                  <c:v>225800</c:v>
                </c:pt>
                <c:pt idx="114">
                  <c:v>230000</c:v>
                </c:pt>
                <c:pt idx="115">
                  <c:v>234000</c:v>
                </c:pt>
                <c:pt idx="116">
                  <c:v>237700</c:v>
                </c:pt>
                <c:pt idx="117">
                  <c:v>241000</c:v>
                </c:pt>
                <c:pt idx="118">
                  <c:v>244200</c:v>
                </c:pt>
                <c:pt idx="119">
                  <c:v>247500</c:v>
                </c:pt>
                <c:pt idx="120">
                  <c:v>250700</c:v>
                </c:pt>
                <c:pt idx="121">
                  <c:v>253600</c:v>
                </c:pt>
                <c:pt idx="122">
                  <c:v>255900</c:v>
                </c:pt>
                <c:pt idx="123">
                  <c:v>258200</c:v>
                </c:pt>
                <c:pt idx="124">
                  <c:v>260400</c:v>
                </c:pt>
                <c:pt idx="125">
                  <c:v>261900</c:v>
                </c:pt>
                <c:pt idx="126">
                  <c:v>262700</c:v>
                </c:pt>
                <c:pt idx="127">
                  <c:v>263600</c:v>
                </c:pt>
                <c:pt idx="128">
                  <c:v>264300</c:v>
                </c:pt>
                <c:pt idx="129">
                  <c:v>264800</c:v>
                </c:pt>
                <c:pt idx="130">
                  <c:v>265300</c:v>
                </c:pt>
                <c:pt idx="131">
                  <c:v>266100</c:v>
                </c:pt>
                <c:pt idx="132">
                  <c:v>266700</c:v>
                </c:pt>
                <c:pt idx="133">
                  <c:v>266800</c:v>
                </c:pt>
                <c:pt idx="134">
                  <c:v>266700</c:v>
                </c:pt>
                <c:pt idx="135">
                  <c:v>266200</c:v>
                </c:pt>
                <c:pt idx="136">
                  <c:v>265200</c:v>
                </c:pt>
                <c:pt idx="137">
                  <c:v>264100</c:v>
                </c:pt>
                <c:pt idx="138">
                  <c:v>263100</c:v>
                </c:pt>
                <c:pt idx="139">
                  <c:v>261900</c:v>
                </c:pt>
                <c:pt idx="140">
                  <c:v>260300</c:v>
                </c:pt>
                <c:pt idx="141">
                  <c:v>258500</c:v>
                </c:pt>
                <c:pt idx="142">
                  <c:v>256800</c:v>
                </c:pt>
                <c:pt idx="143">
                  <c:v>255300</c:v>
                </c:pt>
                <c:pt idx="144">
                  <c:v>253800</c:v>
                </c:pt>
                <c:pt idx="145">
                  <c:v>252100</c:v>
                </c:pt>
                <c:pt idx="146">
                  <c:v>250500</c:v>
                </c:pt>
                <c:pt idx="147">
                  <c:v>248800</c:v>
                </c:pt>
                <c:pt idx="148">
                  <c:v>246900</c:v>
                </c:pt>
                <c:pt idx="149">
                  <c:v>244800</c:v>
                </c:pt>
                <c:pt idx="150">
                  <c:v>242500</c:v>
                </c:pt>
                <c:pt idx="151">
                  <c:v>239900</c:v>
                </c:pt>
                <c:pt idx="152">
                  <c:v>237900</c:v>
                </c:pt>
                <c:pt idx="153">
                  <c:v>237300</c:v>
                </c:pt>
                <c:pt idx="154">
                  <c:v>236800</c:v>
                </c:pt>
                <c:pt idx="155">
                  <c:v>235300</c:v>
                </c:pt>
                <c:pt idx="156">
                  <c:v>233700</c:v>
                </c:pt>
                <c:pt idx="157">
                  <c:v>232100</c:v>
                </c:pt>
                <c:pt idx="158">
                  <c:v>230400</c:v>
                </c:pt>
                <c:pt idx="159">
                  <c:v>228900</c:v>
                </c:pt>
                <c:pt idx="160">
                  <c:v>227800</c:v>
                </c:pt>
                <c:pt idx="161">
                  <c:v>227000</c:v>
                </c:pt>
                <c:pt idx="162">
                  <c:v>226500</c:v>
                </c:pt>
                <c:pt idx="163">
                  <c:v>226300</c:v>
                </c:pt>
                <c:pt idx="164">
                  <c:v>226100</c:v>
                </c:pt>
                <c:pt idx="165">
                  <c:v>225600</c:v>
                </c:pt>
                <c:pt idx="166">
                  <c:v>224700</c:v>
                </c:pt>
                <c:pt idx="167">
                  <c:v>223600</c:v>
                </c:pt>
                <c:pt idx="168">
                  <c:v>222300</c:v>
                </c:pt>
                <c:pt idx="169">
                  <c:v>220900</c:v>
                </c:pt>
                <c:pt idx="170">
                  <c:v>219500</c:v>
                </c:pt>
                <c:pt idx="171">
                  <c:v>217800</c:v>
                </c:pt>
                <c:pt idx="172">
                  <c:v>216000</c:v>
                </c:pt>
                <c:pt idx="173">
                  <c:v>214200</c:v>
                </c:pt>
                <c:pt idx="174">
                  <c:v>212500</c:v>
                </c:pt>
                <c:pt idx="175">
                  <c:v>211100</c:v>
                </c:pt>
                <c:pt idx="176">
                  <c:v>209900</c:v>
                </c:pt>
                <c:pt idx="177">
                  <c:v>208400</c:v>
                </c:pt>
                <c:pt idx="178">
                  <c:v>206800</c:v>
                </c:pt>
                <c:pt idx="179">
                  <c:v>205100</c:v>
                </c:pt>
                <c:pt idx="180">
                  <c:v>203300</c:v>
                </c:pt>
                <c:pt idx="181">
                  <c:v>201600</c:v>
                </c:pt>
                <c:pt idx="182">
                  <c:v>200300</c:v>
                </c:pt>
                <c:pt idx="183">
                  <c:v>199400</c:v>
                </c:pt>
                <c:pt idx="184">
                  <c:v>198700</c:v>
                </c:pt>
                <c:pt idx="185">
                  <c:v>198200</c:v>
                </c:pt>
                <c:pt idx="186">
                  <c:v>197800</c:v>
                </c:pt>
                <c:pt idx="187">
                  <c:v>197600</c:v>
                </c:pt>
                <c:pt idx="188">
                  <c:v>197400</c:v>
                </c:pt>
                <c:pt idx="189">
                  <c:v>197400</c:v>
                </c:pt>
                <c:pt idx="190">
                  <c:v>197700</c:v>
                </c:pt>
                <c:pt idx="191">
                  <c:v>198100</c:v>
                </c:pt>
                <c:pt idx="192">
                  <c:v>198700</c:v>
                </c:pt>
                <c:pt idx="193">
                  <c:v>199400</c:v>
                </c:pt>
                <c:pt idx="194">
                  <c:v>200200</c:v>
                </c:pt>
                <c:pt idx="195">
                  <c:v>201000</c:v>
                </c:pt>
                <c:pt idx="196">
                  <c:v>201800</c:v>
                </c:pt>
                <c:pt idx="197">
                  <c:v>202700</c:v>
                </c:pt>
                <c:pt idx="198">
                  <c:v>203600</c:v>
                </c:pt>
                <c:pt idx="199">
                  <c:v>204300</c:v>
                </c:pt>
                <c:pt idx="200">
                  <c:v>205000</c:v>
                </c:pt>
                <c:pt idx="201">
                  <c:v>205700</c:v>
                </c:pt>
                <c:pt idx="202">
                  <c:v>206700</c:v>
                </c:pt>
                <c:pt idx="203">
                  <c:v>208300</c:v>
                </c:pt>
                <c:pt idx="204">
                  <c:v>210500</c:v>
                </c:pt>
                <c:pt idx="205">
                  <c:v>212800</c:v>
                </c:pt>
                <c:pt idx="206">
                  <c:v>215300</c:v>
                </c:pt>
                <c:pt idx="207">
                  <c:v>218400</c:v>
                </c:pt>
                <c:pt idx="208">
                  <c:v>221300</c:v>
                </c:pt>
                <c:pt idx="209">
                  <c:v>223700</c:v>
                </c:pt>
                <c:pt idx="210">
                  <c:v>225800</c:v>
                </c:pt>
                <c:pt idx="211">
                  <c:v>227700</c:v>
                </c:pt>
                <c:pt idx="212">
                  <c:v>229500</c:v>
                </c:pt>
                <c:pt idx="213">
                  <c:v>231100</c:v>
                </c:pt>
                <c:pt idx="214">
                  <c:v>232600</c:v>
                </c:pt>
                <c:pt idx="215">
                  <c:v>233900</c:v>
                </c:pt>
                <c:pt idx="216">
                  <c:v>234900</c:v>
                </c:pt>
                <c:pt idx="217">
                  <c:v>236100</c:v>
                </c:pt>
                <c:pt idx="218">
                  <c:v>236400</c:v>
                </c:pt>
                <c:pt idx="219">
                  <c:v>236300</c:v>
                </c:pt>
                <c:pt idx="220">
                  <c:v>236500</c:v>
                </c:pt>
                <c:pt idx="221">
                  <c:v>236800</c:v>
                </c:pt>
                <c:pt idx="222">
                  <c:v>237200</c:v>
                </c:pt>
                <c:pt idx="223">
                  <c:v>238300</c:v>
                </c:pt>
                <c:pt idx="224">
                  <c:v>239100</c:v>
                </c:pt>
                <c:pt idx="225">
                  <c:v>239500</c:v>
                </c:pt>
                <c:pt idx="226">
                  <c:v>240500</c:v>
                </c:pt>
                <c:pt idx="227">
                  <c:v>242300</c:v>
                </c:pt>
                <c:pt idx="228">
                  <c:v>244400</c:v>
                </c:pt>
                <c:pt idx="229">
                  <c:v>247000</c:v>
                </c:pt>
                <c:pt idx="230">
                  <c:v>249800</c:v>
                </c:pt>
                <c:pt idx="231">
                  <c:v>252000</c:v>
                </c:pt>
                <c:pt idx="232">
                  <c:v>253900</c:v>
                </c:pt>
                <c:pt idx="233">
                  <c:v>256600</c:v>
                </c:pt>
                <c:pt idx="234">
                  <c:v>259600</c:v>
                </c:pt>
                <c:pt idx="235">
                  <c:v>262300</c:v>
                </c:pt>
                <c:pt idx="236">
                  <c:v>264800</c:v>
                </c:pt>
                <c:pt idx="237">
                  <c:v>267200</c:v>
                </c:pt>
                <c:pt idx="238">
                  <c:v>269600</c:v>
                </c:pt>
                <c:pt idx="239">
                  <c:v>271500</c:v>
                </c:pt>
              </c:numCache>
            </c:numRef>
          </c:yVal>
          <c:smooth val="0"/>
        </c:ser>
        <c:ser>
          <c:idx val="26"/>
          <c:order val="26"/>
          <c:tx>
            <c:strRef>
              <c:f>DataSet!$A$28</c:f>
              <c:strCache>
                <c:ptCount val="1"/>
                <c:pt idx="0">
                  <c:v>Oklahoma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DataSet!$B$28:$IG$28</c:f>
              <c:numCache>
                <c:formatCode>General</c:formatCode>
                <c:ptCount val="240"/>
                <c:pt idx="0">
                  <c:v>57500</c:v>
                </c:pt>
                <c:pt idx="1">
                  <c:v>57500</c:v>
                </c:pt>
                <c:pt idx="2">
                  <c:v>57600</c:v>
                </c:pt>
                <c:pt idx="3">
                  <c:v>57700</c:v>
                </c:pt>
                <c:pt idx="4">
                  <c:v>57700</c:v>
                </c:pt>
                <c:pt idx="5">
                  <c:v>57900</c:v>
                </c:pt>
                <c:pt idx="6">
                  <c:v>58000</c:v>
                </c:pt>
                <c:pt idx="7">
                  <c:v>58000</c:v>
                </c:pt>
                <c:pt idx="8">
                  <c:v>58300</c:v>
                </c:pt>
                <c:pt idx="9">
                  <c:v>58500</c:v>
                </c:pt>
                <c:pt idx="10">
                  <c:v>58500</c:v>
                </c:pt>
                <c:pt idx="11">
                  <c:v>58600</c:v>
                </c:pt>
                <c:pt idx="12">
                  <c:v>58900</c:v>
                </c:pt>
                <c:pt idx="13">
                  <c:v>59200</c:v>
                </c:pt>
                <c:pt idx="14">
                  <c:v>59300</c:v>
                </c:pt>
                <c:pt idx="15">
                  <c:v>59600</c:v>
                </c:pt>
                <c:pt idx="16">
                  <c:v>59800</c:v>
                </c:pt>
                <c:pt idx="17">
                  <c:v>60000</c:v>
                </c:pt>
                <c:pt idx="18">
                  <c:v>60200</c:v>
                </c:pt>
                <c:pt idx="19">
                  <c:v>60300</c:v>
                </c:pt>
                <c:pt idx="20">
                  <c:v>60400</c:v>
                </c:pt>
                <c:pt idx="21">
                  <c:v>60700</c:v>
                </c:pt>
                <c:pt idx="22">
                  <c:v>61000</c:v>
                </c:pt>
                <c:pt idx="23">
                  <c:v>61300</c:v>
                </c:pt>
                <c:pt idx="24">
                  <c:v>61500</c:v>
                </c:pt>
                <c:pt idx="25">
                  <c:v>61800</c:v>
                </c:pt>
                <c:pt idx="26">
                  <c:v>62200</c:v>
                </c:pt>
                <c:pt idx="27">
                  <c:v>62200</c:v>
                </c:pt>
                <c:pt idx="28">
                  <c:v>62400</c:v>
                </c:pt>
                <c:pt idx="29">
                  <c:v>62600</c:v>
                </c:pt>
                <c:pt idx="30">
                  <c:v>62900</c:v>
                </c:pt>
                <c:pt idx="31">
                  <c:v>63300</c:v>
                </c:pt>
                <c:pt idx="32">
                  <c:v>63800</c:v>
                </c:pt>
                <c:pt idx="33">
                  <c:v>63900</c:v>
                </c:pt>
                <c:pt idx="34">
                  <c:v>64000</c:v>
                </c:pt>
                <c:pt idx="35">
                  <c:v>64300</c:v>
                </c:pt>
                <c:pt idx="36">
                  <c:v>64600</c:v>
                </c:pt>
                <c:pt idx="37">
                  <c:v>64800</c:v>
                </c:pt>
                <c:pt idx="38">
                  <c:v>65000</c:v>
                </c:pt>
                <c:pt idx="39">
                  <c:v>65200</c:v>
                </c:pt>
                <c:pt idx="40">
                  <c:v>65400</c:v>
                </c:pt>
                <c:pt idx="41">
                  <c:v>65600</c:v>
                </c:pt>
                <c:pt idx="42">
                  <c:v>65900</c:v>
                </c:pt>
                <c:pt idx="43">
                  <c:v>66200</c:v>
                </c:pt>
                <c:pt idx="44">
                  <c:v>66500</c:v>
                </c:pt>
                <c:pt idx="45">
                  <c:v>66700</c:v>
                </c:pt>
                <c:pt idx="46">
                  <c:v>67000</c:v>
                </c:pt>
                <c:pt idx="47">
                  <c:v>67200</c:v>
                </c:pt>
                <c:pt idx="48">
                  <c:v>67500</c:v>
                </c:pt>
                <c:pt idx="49">
                  <c:v>67700</c:v>
                </c:pt>
                <c:pt idx="50">
                  <c:v>67900</c:v>
                </c:pt>
                <c:pt idx="51">
                  <c:v>68200</c:v>
                </c:pt>
                <c:pt idx="52">
                  <c:v>68500</c:v>
                </c:pt>
                <c:pt idx="53">
                  <c:v>68700</c:v>
                </c:pt>
                <c:pt idx="54">
                  <c:v>68900</c:v>
                </c:pt>
                <c:pt idx="55">
                  <c:v>69000</c:v>
                </c:pt>
                <c:pt idx="56">
                  <c:v>69100</c:v>
                </c:pt>
                <c:pt idx="57">
                  <c:v>69500</c:v>
                </c:pt>
                <c:pt idx="58">
                  <c:v>69900</c:v>
                </c:pt>
                <c:pt idx="59">
                  <c:v>70000</c:v>
                </c:pt>
                <c:pt idx="60">
                  <c:v>70100</c:v>
                </c:pt>
                <c:pt idx="61">
                  <c:v>70300</c:v>
                </c:pt>
                <c:pt idx="62">
                  <c:v>70500</c:v>
                </c:pt>
                <c:pt idx="63">
                  <c:v>70900</c:v>
                </c:pt>
                <c:pt idx="64">
                  <c:v>71200</c:v>
                </c:pt>
                <c:pt idx="65">
                  <c:v>71300</c:v>
                </c:pt>
                <c:pt idx="66">
                  <c:v>71300</c:v>
                </c:pt>
                <c:pt idx="67">
                  <c:v>71400</c:v>
                </c:pt>
                <c:pt idx="68">
                  <c:v>71500</c:v>
                </c:pt>
                <c:pt idx="69">
                  <c:v>71600</c:v>
                </c:pt>
                <c:pt idx="70">
                  <c:v>71800</c:v>
                </c:pt>
                <c:pt idx="71">
                  <c:v>72100</c:v>
                </c:pt>
                <c:pt idx="72">
                  <c:v>72300</c:v>
                </c:pt>
                <c:pt idx="73">
                  <c:v>72400</c:v>
                </c:pt>
                <c:pt idx="74">
                  <c:v>72600</c:v>
                </c:pt>
                <c:pt idx="75">
                  <c:v>72700</c:v>
                </c:pt>
                <c:pt idx="76">
                  <c:v>72800</c:v>
                </c:pt>
                <c:pt idx="77">
                  <c:v>73100</c:v>
                </c:pt>
                <c:pt idx="78">
                  <c:v>73300</c:v>
                </c:pt>
                <c:pt idx="79">
                  <c:v>73400</c:v>
                </c:pt>
                <c:pt idx="80">
                  <c:v>73700</c:v>
                </c:pt>
                <c:pt idx="81">
                  <c:v>74100</c:v>
                </c:pt>
                <c:pt idx="82">
                  <c:v>74300</c:v>
                </c:pt>
                <c:pt idx="83">
                  <c:v>74400</c:v>
                </c:pt>
                <c:pt idx="84">
                  <c:v>74500</c:v>
                </c:pt>
                <c:pt idx="85">
                  <c:v>74900</c:v>
                </c:pt>
                <c:pt idx="86">
                  <c:v>75200</c:v>
                </c:pt>
                <c:pt idx="87">
                  <c:v>75300</c:v>
                </c:pt>
                <c:pt idx="88">
                  <c:v>75600</c:v>
                </c:pt>
                <c:pt idx="89">
                  <c:v>75600</c:v>
                </c:pt>
                <c:pt idx="90">
                  <c:v>75800</c:v>
                </c:pt>
                <c:pt idx="91">
                  <c:v>76100</c:v>
                </c:pt>
                <c:pt idx="92">
                  <c:v>76300</c:v>
                </c:pt>
                <c:pt idx="93">
                  <c:v>76300</c:v>
                </c:pt>
                <c:pt idx="94">
                  <c:v>76400</c:v>
                </c:pt>
                <c:pt idx="95">
                  <c:v>76800</c:v>
                </c:pt>
                <c:pt idx="96">
                  <c:v>77300</c:v>
                </c:pt>
                <c:pt idx="97">
                  <c:v>77500</c:v>
                </c:pt>
                <c:pt idx="98">
                  <c:v>77600</c:v>
                </c:pt>
                <c:pt idx="99">
                  <c:v>77800</c:v>
                </c:pt>
                <c:pt idx="100">
                  <c:v>78100</c:v>
                </c:pt>
                <c:pt idx="101">
                  <c:v>78600</c:v>
                </c:pt>
                <c:pt idx="102">
                  <c:v>79000</c:v>
                </c:pt>
                <c:pt idx="103">
                  <c:v>79100</c:v>
                </c:pt>
                <c:pt idx="104">
                  <c:v>79200</c:v>
                </c:pt>
                <c:pt idx="105">
                  <c:v>79400</c:v>
                </c:pt>
                <c:pt idx="106">
                  <c:v>79700</c:v>
                </c:pt>
                <c:pt idx="107">
                  <c:v>80000</c:v>
                </c:pt>
                <c:pt idx="108">
                  <c:v>80200</c:v>
                </c:pt>
                <c:pt idx="109">
                  <c:v>80400</c:v>
                </c:pt>
                <c:pt idx="110">
                  <c:v>80700</c:v>
                </c:pt>
                <c:pt idx="111">
                  <c:v>81100</c:v>
                </c:pt>
                <c:pt idx="112">
                  <c:v>81300</c:v>
                </c:pt>
                <c:pt idx="113">
                  <c:v>81500</c:v>
                </c:pt>
                <c:pt idx="114">
                  <c:v>81800</c:v>
                </c:pt>
                <c:pt idx="115">
                  <c:v>82200</c:v>
                </c:pt>
                <c:pt idx="116">
                  <c:v>82700</c:v>
                </c:pt>
                <c:pt idx="117">
                  <c:v>83000</c:v>
                </c:pt>
                <c:pt idx="118">
                  <c:v>83200</c:v>
                </c:pt>
                <c:pt idx="119">
                  <c:v>83300</c:v>
                </c:pt>
                <c:pt idx="120">
                  <c:v>83200</c:v>
                </c:pt>
                <c:pt idx="121">
                  <c:v>83300</c:v>
                </c:pt>
                <c:pt idx="122">
                  <c:v>83500</c:v>
                </c:pt>
                <c:pt idx="123">
                  <c:v>83700</c:v>
                </c:pt>
                <c:pt idx="124">
                  <c:v>84000</c:v>
                </c:pt>
                <c:pt idx="125">
                  <c:v>84200</c:v>
                </c:pt>
                <c:pt idx="126">
                  <c:v>84400</c:v>
                </c:pt>
                <c:pt idx="127">
                  <c:v>84600</c:v>
                </c:pt>
                <c:pt idx="128">
                  <c:v>84700</c:v>
                </c:pt>
                <c:pt idx="129">
                  <c:v>84700</c:v>
                </c:pt>
                <c:pt idx="130">
                  <c:v>84700</c:v>
                </c:pt>
                <c:pt idx="131">
                  <c:v>84800</c:v>
                </c:pt>
                <c:pt idx="132">
                  <c:v>85000</c:v>
                </c:pt>
                <c:pt idx="133">
                  <c:v>85200</c:v>
                </c:pt>
                <c:pt idx="134">
                  <c:v>85400</c:v>
                </c:pt>
                <c:pt idx="135">
                  <c:v>85500</c:v>
                </c:pt>
                <c:pt idx="136">
                  <c:v>85600</c:v>
                </c:pt>
                <c:pt idx="137">
                  <c:v>85800</c:v>
                </c:pt>
                <c:pt idx="138">
                  <c:v>85900</c:v>
                </c:pt>
                <c:pt idx="139">
                  <c:v>85900</c:v>
                </c:pt>
                <c:pt idx="140">
                  <c:v>85900</c:v>
                </c:pt>
                <c:pt idx="141">
                  <c:v>85900</c:v>
                </c:pt>
                <c:pt idx="142">
                  <c:v>85900</c:v>
                </c:pt>
                <c:pt idx="143">
                  <c:v>85900</c:v>
                </c:pt>
                <c:pt idx="144">
                  <c:v>86100</c:v>
                </c:pt>
                <c:pt idx="145">
                  <c:v>86300</c:v>
                </c:pt>
                <c:pt idx="146">
                  <c:v>86300</c:v>
                </c:pt>
                <c:pt idx="147">
                  <c:v>86300</c:v>
                </c:pt>
                <c:pt idx="148">
                  <c:v>86300</c:v>
                </c:pt>
                <c:pt idx="149">
                  <c:v>86300</c:v>
                </c:pt>
                <c:pt idx="150">
                  <c:v>86400</c:v>
                </c:pt>
                <c:pt idx="151">
                  <c:v>86300</c:v>
                </c:pt>
                <c:pt idx="152">
                  <c:v>86900</c:v>
                </c:pt>
                <c:pt idx="153">
                  <c:v>87900</c:v>
                </c:pt>
                <c:pt idx="154">
                  <c:v>88900</c:v>
                </c:pt>
                <c:pt idx="155">
                  <c:v>89200</c:v>
                </c:pt>
                <c:pt idx="156">
                  <c:v>89500</c:v>
                </c:pt>
                <c:pt idx="157">
                  <c:v>89700</c:v>
                </c:pt>
                <c:pt idx="158">
                  <c:v>90000</c:v>
                </c:pt>
                <c:pt idx="159">
                  <c:v>90300</c:v>
                </c:pt>
                <c:pt idx="160">
                  <c:v>90500</c:v>
                </c:pt>
                <c:pt idx="161">
                  <c:v>90700</c:v>
                </c:pt>
                <c:pt idx="162">
                  <c:v>91000</c:v>
                </c:pt>
                <c:pt idx="163">
                  <c:v>91200</c:v>
                </c:pt>
                <c:pt idx="164">
                  <c:v>91300</c:v>
                </c:pt>
                <c:pt idx="165">
                  <c:v>91300</c:v>
                </c:pt>
                <c:pt idx="166">
                  <c:v>91100</c:v>
                </c:pt>
                <c:pt idx="167">
                  <c:v>91100</c:v>
                </c:pt>
                <c:pt idx="168">
                  <c:v>91100</c:v>
                </c:pt>
                <c:pt idx="169">
                  <c:v>91200</c:v>
                </c:pt>
                <c:pt idx="170">
                  <c:v>91300</c:v>
                </c:pt>
                <c:pt idx="171">
                  <c:v>91200</c:v>
                </c:pt>
                <c:pt idx="172">
                  <c:v>91100</c:v>
                </c:pt>
                <c:pt idx="173">
                  <c:v>91000</c:v>
                </c:pt>
                <c:pt idx="174">
                  <c:v>91000</c:v>
                </c:pt>
                <c:pt idx="175">
                  <c:v>91000</c:v>
                </c:pt>
                <c:pt idx="176">
                  <c:v>90900</c:v>
                </c:pt>
                <c:pt idx="177">
                  <c:v>90600</c:v>
                </c:pt>
                <c:pt idx="178">
                  <c:v>90700</c:v>
                </c:pt>
                <c:pt idx="179">
                  <c:v>91100</c:v>
                </c:pt>
                <c:pt idx="180">
                  <c:v>91300</c:v>
                </c:pt>
                <c:pt idx="181">
                  <c:v>91200</c:v>
                </c:pt>
                <c:pt idx="182">
                  <c:v>91300</c:v>
                </c:pt>
                <c:pt idx="183">
                  <c:v>91400</c:v>
                </c:pt>
                <c:pt idx="184">
                  <c:v>91600</c:v>
                </c:pt>
                <c:pt idx="185">
                  <c:v>91700</c:v>
                </c:pt>
                <c:pt idx="186">
                  <c:v>91800</c:v>
                </c:pt>
                <c:pt idx="187">
                  <c:v>92000</c:v>
                </c:pt>
                <c:pt idx="188">
                  <c:v>92300</c:v>
                </c:pt>
                <c:pt idx="189">
                  <c:v>92600</c:v>
                </c:pt>
                <c:pt idx="190">
                  <c:v>92900</c:v>
                </c:pt>
                <c:pt idx="191">
                  <c:v>93500</c:v>
                </c:pt>
                <c:pt idx="192">
                  <c:v>94400</c:v>
                </c:pt>
                <c:pt idx="193">
                  <c:v>95200</c:v>
                </c:pt>
                <c:pt idx="194">
                  <c:v>95600</c:v>
                </c:pt>
                <c:pt idx="195">
                  <c:v>96200</c:v>
                </c:pt>
                <c:pt idx="196">
                  <c:v>96800</c:v>
                </c:pt>
                <c:pt idx="197">
                  <c:v>97400</c:v>
                </c:pt>
                <c:pt idx="198">
                  <c:v>98000</c:v>
                </c:pt>
                <c:pt idx="199">
                  <c:v>98600</c:v>
                </c:pt>
                <c:pt idx="200">
                  <c:v>98900</c:v>
                </c:pt>
                <c:pt idx="201">
                  <c:v>99100</c:v>
                </c:pt>
                <c:pt idx="202">
                  <c:v>99200</c:v>
                </c:pt>
                <c:pt idx="203">
                  <c:v>99500</c:v>
                </c:pt>
                <c:pt idx="204">
                  <c:v>100000</c:v>
                </c:pt>
                <c:pt idx="205">
                  <c:v>100400</c:v>
                </c:pt>
                <c:pt idx="206">
                  <c:v>101100</c:v>
                </c:pt>
                <c:pt idx="207">
                  <c:v>102200</c:v>
                </c:pt>
                <c:pt idx="208">
                  <c:v>103100</c:v>
                </c:pt>
                <c:pt idx="209">
                  <c:v>104000</c:v>
                </c:pt>
                <c:pt idx="210">
                  <c:v>105200</c:v>
                </c:pt>
                <c:pt idx="211">
                  <c:v>106300</c:v>
                </c:pt>
                <c:pt idx="212">
                  <c:v>107100</c:v>
                </c:pt>
                <c:pt idx="213">
                  <c:v>108000</c:v>
                </c:pt>
                <c:pt idx="214">
                  <c:v>108400</c:v>
                </c:pt>
                <c:pt idx="215">
                  <c:v>108300</c:v>
                </c:pt>
                <c:pt idx="216">
                  <c:v>108100</c:v>
                </c:pt>
                <c:pt idx="217">
                  <c:v>108100</c:v>
                </c:pt>
                <c:pt idx="218">
                  <c:v>108000</c:v>
                </c:pt>
                <c:pt idx="219">
                  <c:v>108100</c:v>
                </c:pt>
                <c:pt idx="220">
                  <c:v>108500</c:v>
                </c:pt>
                <c:pt idx="221">
                  <c:v>108900</c:v>
                </c:pt>
                <c:pt idx="222">
                  <c:v>109300</c:v>
                </c:pt>
                <c:pt idx="223">
                  <c:v>109600</c:v>
                </c:pt>
                <c:pt idx="224">
                  <c:v>109600</c:v>
                </c:pt>
                <c:pt idx="225">
                  <c:v>109700</c:v>
                </c:pt>
                <c:pt idx="226">
                  <c:v>110200</c:v>
                </c:pt>
                <c:pt idx="227">
                  <c:v>110900</c:v>
                </c:pt>
                <c:pt idx="228">
                  <c:v>111300</c:v>
                </c:pt>
                <c:pt idx="229">
                  <c:v>112300</c:v>
                </c:pt>
                <c:pt idx="230">
                  <c:v>112900</c:v>
                </c:pt>
                <c:pt idx="231">
                  <c:v>112800</c:v>
                </c:pt>
                <c:pt idx="232">
                  <c:v>112600</c:v>
                </c:pt>
                <c:pt idx="233">
                  <c:v>112700</c:v>
                </c:pt>
                <c:pt idx="234">
                  <c:v>112500</c:v>
                </c:pt>
                <c:pt idx="235">
                  <c:v>112800</c:v>
                </c:pt>
                <c:pt idx="236">
                  <c:v>113400</c:v>
                </c:pt>
                <c:pt idx="237">
                  <c:v>113600</c:v>
                </c:pt>
                <c:pt idx="238">
                  <c:v>113700</c:v>
                </c:pt>
                <c:pt idx="239">
                  <c:v>113800</c:v>
                </c:pt>
              </c:numCache>
            </c:numRef>
          </c:yVal>
          <c:smooth val="0"/>
        </c:ser>
        <c:ser>
          <c:idx val="27"/>
          <c:order val="27"/>
          <c:tx>
            <c:strRef>
              <c:f>DataSet!$A$29</c:f>
              <c:strCache>
                <c:ptCount val="1"/>
                <c:pt idx="0">
                  <c:v>Connecticut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DataSet!$B$29:$IG$29</c:f>
              <c:numCache>
                <c:formatCode>General</c:formatCode>
                <c:ptCount val="240"/>
                <c:pt idx="0">
                  <c:v>135000</c:v>
                </c:pt>
                <c:pt idx="1">
                  <c:v>135300</c:v>
                </c:pt>
                <c:pt idx="2">
                  <c:v>135500</c:v>
                </c:pt>
                <c:pt idx="3">
                  <c:v>135600</c:v>
                </c:pt>
                <c:pt idx="4">
                  <c:v>135800</c:v>
                </c:pt>
                <c:pt idx="5">
                  <c:v>135800</c:v>
                </c:pt>
                <c:pt idx="6">
                  <c:v>135600</c:v>
                </c:pt>
                <c:pt idx="7">
                  <c:v>135500</c:v>
                </c:pt>
                <c:pt idx="8">
                  <c:v>135600</c:v>
                </c:pt>
                <c:pt idx="9">
                  <c:v>135900</c:v>
                </c:pt>
                <c:pt idx="10">
                  <c:v>136400</c:v>
                </c:pt>
                <c:pt idx="11">
                  <c:v>136700</c:v>
                </c:pt>
                <c:pt idx="12">
                  <c:v>136700</c:v>
                </c:pt>
                <c:pt idx="13">
                  <c:v>136900</c:v>
                </c:pt>
                <c:pt idx="14">
                  <c:v>137000</c:v>
                </c:pt>
                <c:pt idx="15">
                  <c:v>137100</c:v>
                </c:pt>
                <c:pt idx="16">
                  <c:v>137200</c:v>
                </c:pt>
                <c:pt idx="17">
                  <c:v>137500</c:v>
                </c:pt>
                <c:pt idx="18">
                  <c:v>137900</c:v>
                </c:pt>
                <c:pt idx="19">
                  <c:v>138300</c:v>
                </c:pt>
                <c:pt idx="20">
                  <c:v>138900</c:v>
                </c:pt>
                <c:pt idx="21">
                  <c:v>139700</c:v>
                </c:pt>
                <c:pt idx="22">
                  <c:v>140600</c:v>
                </c:pt>
                <c:pt idx="23">
                  <c:v>141500</c:v>
                </c:pt>
                <c:pt idx="24">
                  <c:v>142200</c:v>
                </c:pt>
                <c:pt idx="25">
                  <c:v>142400</c:v>
                </c:pt>
                <c:pt idx="26">
                  <c:v>142500</c:v>
                </c:pt>
                <c:pt idx="27">
                  <c:v>142800</c:v>
                </c:pt>
                <c:pt idx="28">
                  <c:v>143200</c:v>
                </c:pt>
                <c:pt idx="29">
                  <c:v>143600</c:v>
                </c:pt>
                <c:pt idx="30">
                  <c:v>144300</c:v>
                </c:pt>
                <c:pt idx="31">
                  <c:v>145100</c:v>
                </c:pt>
                <c:pt idx="32">
                  <c:v>146100</c:v>
                </c:pt>
                <c:pt idx="33">
                  <c:v>147300</c:v>
                </c:pt>
                <c:pt idx="34">
                  <c:v>148400</c:v>
                </c:pt>
                <c:pt idx="35">
                  <c:v>149400</c:v>
                </c:pt>
                <c:pt idx="36">
                  <c:v>150300</c:v>
                </c:pt>
                <c:pt idx="37">
                  <c:v>151400</c:v>
                </c:pt>
                <c:pt idx="38">
                  <c:v>152500</c:v>
                </c:pt>
                <c:pt idx="39">
                  <c:v>153500</c:v>
                </c:pt>
                <c:pt idx="40">
                  <c:v>154200</c:v>
                </c:pt>
                <c:pt idx="41">
                  <c:v>155200</c:v>
                </c:pt>
                <c:pt idx="42">
                  <c:v>156300</c:v>
                </c:pt>
                <c:pt idx="43">
                  <c:v>157300</c:v>
                </c:pt>
                <c:pt idx="44">
                  <c:v>158000</c:v>
                </c:pt>
                <c:pt idx="45">
                  <c:v>159300</c:v>
                </c:pt>
                <c:pt idx="46">
                  <c:v>160800</c:v>
                </c:pt>
                <c:pt idx="47">
                  <c:v>161800</c:v>
                </c:pt>
                <c:pt idx="48">
                  <c:v>162400</c:v>
                </c:pt>
                <c:pt idx="49">
                  <c:v>163400</c:v>
                </c:pt>
                <c:pt idx="50">
                  <c:v>164600</c:v>
                </c:pt>
                <c:pt idx="51">
                  <c:v>165800</c:v>
                </c:pt>
                <c:pt idx="52">
                  <c:v>166800</c:v>
                </c:pt>
                <c:pt idx="53">
                  <c:v>167600</c:v>
                </c:pt>
                <c:pt idx="54">
                  <c:v>168500</c:v>
                </c:pt>
                <c:pt idx="55">
                  <c:v>169600</c:v>
                </c:pt>
                <c:pt idx="56">
                  <c:v>170800</c:v>
                </c:pt>
                <c:pt idx="57">
                  <c:v>172000</c:v>
                </c:pt>
                <c:pt idx="58">
                  <c:v>173500</c:v>
                </c:pt>
                <c:pt idx="59">
                  <c:v>175100</c:v>
                </c:pt>
                <c:pt idx="60">
                  <c:v>176600</c:v>
                </c:pt>
                <c:pt idx="61">
                  <c:v>178000</c:v>
                </c:pt>
                <c:pt idx="62">
                  <c:v>179100</c:v>
                </c:pt>
                <c:pt idx="63">
                  <c:v>180300</c:v>
                </c:pt>
                <c:pt idx="64">
                  <c:v>182000</c:v>
                </c:pt>
                <c:pt idx="65">
                  <c:v>183800</c:v>
                </c:pt>
                <c:pt idx="66">
                  <c:v>185700</c:v>
                </c:pt>
                <c:pt idx="67">
                  <c:v>187300</c:v>
                </c:pt>
                <c:pt idx="68">
                  <c:v>188900</c:v>
                </c:pt>
                <c:pt idx="69">
                  <c:v>190600</c:v>
                </c:pt>
                <c:pt idx="70">
                  <c:v>191900</c:v>
                </c:pt>
                <c:pt idx="71">
                  <c:v>193300</c:v>
                </c:pt>
                <c:pt idx="72">
                  <c:v>195300</c:v>
                </c:pt>
                <c:pt idx="73">
                  <c:v>197500</c:v>
                </c:pt>
                <c:pt idx="74">
                  <c:v>199600</c:v>
                </c:pt>
                <c:pt idx="75">
                  <c:v>202100</c:v>
                </c:pt>
                <c:pt idx="76">
                  <c:v>204600</c:v>
                </c:pt>
                <c:pt idx="77">
                  <c:v>206700</c:v>
                </c:pt>
                <c:pt idx="78">
                  <c:v>208800</c:v>
                </c:pt>
                <c:pt idx="79">
                  <c:v>211300</c:v>
                </c:pt>
                <c:pt idx="80">
                  <c:v>213700</c:v>
                </c:pt>
                <c:pt idx="81">
                  <c:v>216000</c:v>
                </c:pt>
                <c:pt idx="82">
                  <c:v>218400</c:v>
                </c:pt>
                <c:pt idx="83">
                  <c:v>220700</c:v>
                </c:pt>
                <c:pt idx="84">
                  <c:v>222800</c:v>
                </c:pt>
                <c:pt idx="85">
                  <c:v>224600</c:v>
                </c:pt>
                <c:pt idx="86">
                  <c:v>226500</c:v>
                </c:pt>
                <c:pt idx="87">
                  <c:v>228300</c:v>
                </c:pt>
                <c:pt idx="88">
                  <c:v>230000</c:v>
                </c:pt>
                <c:pt idx="89">
                  <c:v>231800</c:v>
                </c:pt>
                <c:pt idx="90">
                  <c:v>233900</c:v>
                </c:pt>
                <c:pt idx="91">
                  <c:v>235900</c:v>
                </c:pt>
                <c:pt idx="92">
                  <c:v>237900</c:v>
                </c:pt>
                <c:pt idx="93">
                  <c:v>240000</c:v>
                </c:pt>
                <c:pt idx="94">
                  <c:v>242000</c:v>
                </c:pt>
                <c:pt idx="95">
                  <c:v>244200</c:v>
                </c:pt>
                <c:pt idx="96">
                  <c:v>246800</c:v>
                </c:pt>
                <c:pt idx="97">
                  <c:v>249800</c:v>
                </c:pt>
                <c:pt idx="98">
                  <c:v>253000</c:v>
                </c:pt>
                <c:pt idx="99">
                  <c:v>256100</c:v>
                </c:pt>
                <c:pt idx="100">
                  <c:v>259100</c:v>
                </c:pt>
                <c:pt idx="101">
                  <c:v>262100</c:v>
                </c:pt>
                <c:pt idx="102">
                  <c:v>264800</c:v>
                </c:pt>
                <c:pt idx="103">
                  <c:v>267200</c:v>
                </c:pt>
                <c:pt idx="104">
                  <c:v>269400</c:v>
                </c:pt>
                <c:pt idx="105">
                  <c:v>271700</c:v>
                </c:pt>
                <c:pt idx="106">
                  <c:v>273800</c:v>
                </c:pt>
                <c:pt idx="107">
                  <c:v>275800</c:v>
                </c:pt>
                <c:pt idx="108">
                  <c:v>277800</c:v>
                </c:pt>
                <c:pt idx="109">
                  <c:v>279900</c:v>
                </c:pt>
                <c:pt idx="110">
                  <c:v>281800</c:v>
                </c:pt>
                <c:pt idx="111">
                  <c:v>283900</c:v>
                </c:pt>
                <c:pt idx="112">
                  <c:v>286000</c:v>
                </c:pt>
                <c:pt idx="113">
                  <c:v>287900</c:v>
                </c:pt>
                <c:pt idx="114">
                  <c:v>289600</c:v>
                </c:pt>
                <c:pt idx="115">
                  <c:v>291500</c:v>
                </c:pt>
                <c:pt idx="116">
                  <c:v>292800</c:v>
                </c:pt>
                <c:pt idx="117">
                  <c:v>293700</c:v>
                </c:pt>
                <c:pt idx="118">
                  <c:v>294400</c:v>
                </c:pt>
                <c:pt idx="119">
                  <c:v>295100</c:v>
                </c:pt>
                <c:pt idx="120">
                  <c:v>295500</c:v>
                </c:pt>
                <c:pt idx="121">
                  <c:v>295600</c:v>
                </c:pt>
                <c:pt idx="122">
                  <c:v>295500</c:v>
                </c:pt>
                <c:pt idx="123">
                  <c:v>295200</c:v>
                </c:pt>
                <c:pt idx="124">
                  <c:v>294900</c:v>
                </c:pt>
                <c:pt idx="125">
                  <c:v>294500</c:v>
                </c:pt>
                <c:pt idx="126">
                  <c:v>294200</c:v>
                </c:pt>
                <c:pt idx="127">
                  <c:v>293800</c:v>
                </c:pt>
                <c:pt idx="128">
                  <c:v>293400</c:v>
                </c:pt>
                <c:pt idx="129">
                  <c:v>293100</c:v>
                </c:pt>
                <c:pt idx="130">
                  <c:v>293300</c:v>
                </c:pt>
                <c:pt idx="131">
                  <c:v>293500</c:v>
                </c:pt>
                <c:pt idx="132">
                  <c:v>293500</c:v>
                </c:pt>
                <c:pt idx="133">
                  <c:v>292900</c:v>
                </c:pt>
                <c:pt idx="134">
                  <c:v>292200</c:v>
                </c:pt>
                <c:pt idx="135">
                  <c:v>291100</c:v>
                </c:pt>
                <c:pt idx="136">
                  <c:v>290200</c:v>
                </c:pt>
                <c:pt idx="137">
                  <c:v>289100</c:v>
                </c:pt>
                <c:pt idx="138">
                  <c:v>288000</c:v>
                </c:pt>
                <c:pt idx="139">
                  <c:v>286900</c:v>
                </c:pt>
                <c:pt idx="140">
                  <c:v>285700</c:v>
                </c:pt>
                <c:pt idx="141">
                  <c:v>283800</c:v>
                </c:pt>
                <c:pt idx="142">
                  <c:v>281800</c:v>
                </c:pt>
                <c:pt idx="143">
                  <c:v>280300</c:v>
                </c:pt>
                <c:pt idx="144">
                  <c:v>279100</c:v>
                </c:pt>
                <c:pt idx="145">
                  <c:v>278000</c:v>
                </c:pt>
                <c:pt idx="146">
                  <c:v>276700</c:v>
                </c:pt>
                <c:pt idx="147">
                  <c:v>275300</c:v>
                </c:pt>
                <c:pt idx="148">
                  <c:v>273900</c:v>
                </c:pt>
                <c:pt idx="149">
                  <c:v>272700</c:v>
                </c:pt>
                <c:pt idx="150">
                  <c:v>271500</c:v>
                </c:pt>
                <c:pt idx="151">
                  <c:v>269900</c:v>
                </c:pt>
                <c:pt idx="152">
                  <c:v>268300</c:v>
                </c:pt>
                <c:pt idx="153">
                  <c:v>267300</c:v>
                </c:pt>
                <c:pt idx="154">
                  <c:v>266400</c:v>
                </c:pt>
                <c:pt idx="155">
                  <c:v>264900</c:v>
                </c:pt>
                <c:pt idx="156">
                  <c:v>263200</c:v>
                </c:pt>
                <c:pt idx="157">
                  <c:v>261700</c:v>
                </c:pt>
                <c:pt idx="158">
                  <c:v>260600</c:v>
                </c:pt>
                <c:pt idx="159">
                  <c:v>259900</c:v>
                </c:pt>
                <c:pt idx="160">
                  <c:v>259300</c:v>
                </c:pt>
                <c:pt idx="161">
                  <c:v>258900</c:v>
                </c:pt>
                <c:pt idx="162">
                  <c:v>258600</c:v>
                </c:pt>
                <c:pt idx="163">
                  <c:v>258400</c:v>
                </c:pt>
                <c:pt idx="164">
                  <c:v>258300</c:v>
                </c:pt>
                <c:pt idx="165">
                  <c:v>258200</c:v>
                </c:pt>
                <c:pt idx="166">
                  <c:v>257800</c:v>
                </c:pt>
                <c:pt idx="167">
                  <c:v>257300</c:v>
                </c:pt>
                <c:pt idx="168">
                  <c:v>256800</c:v>
                </c:pt>
                <c:pt idx="169">
                  <c:v>256400</c:v>
                </c:pt>
                <c:pt idx="170">
                  <c:v>256000</c:v>
                </c:pt>
                <c:pt idx="171">
                  <c:v>255100</c:v>
                </c:pt>
                <c:pt idx="172">
                  <c:v>253900</c:v>
                </c:pt>
                <c:pt idx="173">
                  <c:v>252700</c:v>
                </c:pt>
                <c:pt idx="174">
                  <c:v>251300</c:v>
                </c:pt>
                <c:pt idx="175">
                  <c:v>250000</c:v>
                </c:pt>
                <c:pt idx="176">
                  <c:v>248900</c:v>
                </c:pt>
                <c:pt idx="177">
                  <c:v>247900</c:v>
                </c:pt>
                <c:pt idx="178">
                  <c:v>246700</c:v>
                </c:pt>
                <c:pt idx="179">
                  <c:v>245400</c:v>
                </c:pt>
                <c:pt idx="180">
                  <c:v>244000</c:v>
                </c:pt>
                <c:pt idx="181">
                  <c:v>242900</c:v>
                </c:pt>
                <c:pt idx="182">
                  <c:v>242100</c:v>
                </c:pt>
                <c:pt idx="183">
                  <c:v>241400</c:v>
                </c:pt>
                <c:pt idx="184">
                  <c:v>240700</c:v>
                </c:pt>
                <c:pt idx="185">
                  <c:v>239700</c:v>
                </c:pt>
                <c:pt idx="186">
                  <c:v>238700</c:v>
                </c:pt>
                <c:pt idx="187">
                  <c:v>237700</c:v>
                </c:pt>
                <c:pt idx="188">
                  <c:v>236800</c:v>
                </c:pt>
                <c:pt idx="189">
                  <c:v>236200</c:v>
                </c:pt>
                <c:pt idx="190">
                  <c:v>235700</c:v>
                </c:pt>
                <c:pt idx="191">
                  <c:v>235300</c:v>
                </c:pt>
                <c:pt idx="192">
                  <c:v>235000</c:v>
                </c:pt>
                <c:pt idx="193">
                  <c:v>234500</c:v>
                </c:pt>
                <c:pt idx="194">
                  <c:v>234000</c:v>
                </c:pt>
                <c:pt idx="195">
                  <c:v>233700</c:v>
                </c:pt>
                <c:pt idx="196">
                  <c:v>233400</c:v>
                </c:pt>
                <c:pt idx="197">
                  <c:v>232800</c:v>
                </c:pt>
                <c:pt idx="198">
                  <c:v>232600</c:v>
                </c:pt>
                <c:pt idx="199">
                  <c:v>232800</c:v>
                </c:pt>
                <c:pt idx="200">
                  <c:v>233000</c:v>
                </c:pt>
                <c:pt idx="201">
                  <c:v>233100</c:v>
                </c:pt>
                <c:pt idx="202">
                  <c:v>233300</c:v>
                </c:pt>
                <c:pt idx="203">
                  <c:v>233500</c:v>
                </c:pt>
                <c:pt idx="204">
                  <c:v>233700</c:v>
                </c:pt>
                <c:pt idx="205">
                  <c:v>234000</c:v>
                </c:pt>
                <c:pt idx="206">
                  <c:v>234600</c:v>
                </c:pt>
                <c:pt idx="207">
                  <c:v>235400</c:v>
                </c:pt>
                <c:pt idx="208">
                  <c:v>236600</c:v>
                </c:pt>
                <c:pt idx="209">
                  <c:v>237700</c:v>
                </c:pt>
                <c:pt idx="210">
                  <c:v>238700</c:v>
                </c:pt>
                <c:pt idx="211">
                  <c:v>239400</c:v>
                </c:pt>
                <c:pt idx="212">
                  <c:v>240200</c:v>
                </c:pt>
                <c:pt idx="213">
                  <c:v>240600</c:v>
                </c:pt>
                <c:pt idx="214">
                  <c:v>240400</c:v>
                </c:pt>
                <c:pt idx="215">
                  <c:v>240300</c:v>
                </c:pt>
                <c:pt idx="216">
                  <c:v>240900</c:v>
                </c:pt>
                <c:pt idx="217">
                  <c:v>241700</c:v>
                </c:pt>
                <c:pt idx="218">
                  <c:v>241900</c:v>
                </c:pt>
                <c:pt idx="219">
                  <c:v>241300</c:v>
                </c:pt>
                <c:pt idx="220">
                  <c:v>240400</c:v>
                </c:pt>
                <c:pt idx="221">
                  <c:v>239700</c:v>
                </c:pt>
                <c:pt idx="222">
                  <c:v>239000</c:v>
                </c:pt>
                <c:pt idx="223">
                  <c:v>238300</c:v>
                </c:pt>
                <c:pt idx="224">
                  <c:v>237600</c:v>
                </c:pt>
                <c:pt idx="225">
                  <c:v>237100</c:v>
                </c:pt>
                <c:pt idx="226">
                  <c:v>237400</c:v>
                </c:pt>
                <c:pt idx="227">
                  <c:v>237900</c:v>
                </c:pt>
                <c:pt idx="228">
                  <c:v>237800</c:v>
                </c:pt>
                <c:pt idx="229">
                  <c:v>237600</c:v>
                </c:pt>
                <c:pt idx="230">
                  <c:v>237600</c:v>
                </c:pt>
                <c:pt idx="231">
                  <c:v>237800</c:v>
                </c:pt>
                <c:pt idx="232">
                  <c:v>237900</c:v>
                </c:pt>
                <c:pt idx="233">
                  <c:v>237900</c:v>
                </c:pt>
                <c:pt idx="234">
                  <c:v>237900</c:v>
                </c:pt>
                <c:pt idx="235">
                  <c:v>237800</c:v>
                </c:pt>
                <c:pt idx="236">
                  <c:v>237800</c:v>
                </c:pt>
                <c:pt idx="237">
                  <c:v>238000</c:v>
                </c:pt>
                <c:pt idx="238">
                  <c:v>238300</c:v>
                </c:pt>
                <c:pt idx="239">
                  <c:v>238600</c:v>
                </c:pt>
              </c:numCache>
            </c:numRef>
          </c:yVal>
          <c:smooth val="0"/>
        </c:ser>
        <c:ser>
          <c:idx val="28"/>
          <c:order val="28"/>
          <c:tx>
            <c:strRef>
              <c:f>DataSet!$A$30</c:f>
              <c:strCache>
                <c:ptCount val="1"/>
                <c:pt idx="0">
                  <c:v>Iowa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DataSet!$B$30:$IG$30</c:f>
              <c:numCache>
                <c:formatCode>General</c:formatCode>
                <c:ptCount val="240"/>
                <c:pt idx="160">
                  <c:v>118100</c:v>
                </c:pt>
                <c:pt idx="161">
                  <c:v>119400</c:v>
                </c:pt>
                <c:pt idx="162">
                  <c:v>119900</c:v>
                </c:pt>
                <c:pt idx="163">
                  <c:v>121100</c:v>
                </c:pt>
                <c:pt idx="164">
                  <c:v>121300</c:v>
                </c:pt>
                <c:pt idx="165">
                  <c:v>120200</c:v>
                </c:pt>
                <c:pt idx="166">
                  <c:v>117500</c:v>
                </c:pt>
                <c:pt idx="167">
                  <c:v>114200</c:v>
                </c:pt>
                <c:pt idx="168">
                  <c:v>111600</c:v>
                </c:pt>
                <c:pt idx="169">
                  <c:v>110900</c:v>
                </c:pt>
                <c:pt idx="170">
                  <c:v>110900</c:v>
                </c:pt>
                <c:pt idx="171">
                  <c:v>111100</c:v>
                </c:pt>
                <c:pt idx="172">
                  <c:v>112000</c:v>
                </c:pt>
                <c:pt idx="173">
                  <c:v>112800</c:v>
                </c:pt>
                <c:pt idx="174">
                  <c:v>113200</c:v>
                </c:pt>
                <c:pt idx="175">
                  <c:v>114100</c:v>
                </c:pt>
                <c:pt idx="176">
                  <c:v>115300</c:v>
                </c:pt>
                <c:pt idx="177">
                  <c:v>115900</c:v>
                </c:pt>
                <c:pt idx="178">
                  <c:v>116100</c:v>
                </c:pt>
                <c:pt idx="179">
                  <c:v>116700</c:v>
                </c:pt>
                <c:pt idx="180">
                  <c:v>117100</c:v>
                </c:pt>
                <c:pt idx="181">
                  <c:v>117100</c:v>
                </c:pt>
                <c:pt idx="182">
                  <c:v>117200</c:v>
                </c:pt>
                <c:pt idx="183">
                  <c:v>117400</c:v>
                </c:pt>
                <c:pt idx="184">
                  <c:v>117500</c:v>
                </c:pt>
                <c:pt idx="185">
                  <c:v>117900</c:v>
                </c:pt>
                <c:pt idx="186">
                  <c:v>118400</c:v>
                </c:pt>
                <c:pt idx="187">
                  <c:v>119000</c:v>
                </c:pt>
                <c:pt idx="188">
                  <c:v>119200</c:v>
                </c:pt>
                <c:pt idx="189">
                  <c:v>120100</c:v>
                </c:pt>
                <c:pt idx="190">
                  <c:v>121700</c:v>
                </c:pt>
                <c:pt idx="191">
                  <c:v>123100</c:v>
                </c:pt>
                <c:pt idx="192">
                  <c:v>123700</c:v>
                </c:pt>
                <c:pt idx="193">
                  <c:v>123800</c:v>
                </c:pt>
                <c:pt idx="194">
                  <c:v>123400</c:v>
                </c:pt>
                <c:pt idx="195">
                  <c:v>122600</c:v>
                </c:pt>
                <c:pt idx="196">
                  <c:v>121600</c:v>
                </c:pt>
                <c:pt idx="197">
                  <c:v>120900</c:v>
                </c:pt>
                <c:pt idx="198">
                  <c:v>121300</c:v>
                </c:pt>
                <c:pt idx="199">
                  <c:v>122000</c:v>
                </c:pt>
                <c:pt idx="200">
                  <c:v>122300</c:v>
                </c:pt>
                <c:pt idx="201">
                  <c:v>121700</c:v>
                </c:pt>
                <c:pt idx="202">
                  <c:v>121500</c:v>
                </c:pt>
                <c:pt idx="203">
                  <c:v>122000</c:v>
                </c:pt>
                <c:pt idx="204">
                  <c:v>122300</c:v>
                </c:pt>
                <c:pt idx="205">
                  <c:v>122300</c:v>
                </c:pt>
                <c:pt idx="206">
                  <c:v>123200</c:v>
                </c:pt>
                <c:pt idx="207">
                  <c:v>124500</c:v>
                </c:pt>
                <c:pt idx="208">
                  <c:v>125200</c:v>
                </c:pt>
                <c:pt idx="209">
                  <c:v>125000</c:v>
                </c:pt>
                <c:pt idx="210">
                  <c:v>125300</c:v>
                </c:pt>
                <c:pt idx="211">
                  <c:v>126200</c:v>
                </c:pt>
                <c:pt idx="212">
                  <c:v>127000</c:v>
                </c:pt>
                <c:pt idx="213">
                  <c:v>126700</c:v>
                </c:pt>
                <c:pt idx="214">
                  <c:v>127100</c:v>
                </c:pt>
                <c:pt idx="215">
                  <c:v>128100</c:v>
                </c:pt>
                <c:pt idx="216">
                  <c:v>127900</c:v>
                </c:pt>
                <c:pt idx="217">
                  <c:v>126500</c:v>
                </c:pt>
                <c:pt idx="218">
                  <c:v>125800</c:v>
                </c:pt>
                <c:pt idx="219">
                  <c:v>126000</c:v>
                </c:pt>
                <c:pt idx="220">
                  <c:v>126600</c:v>
                </c:pt>
                <c:pt idx="221">
                  <c:v>127300</c:v>
                </c:pt>
                <c:pt idx="222">
                  <c:v>127500</c:v>
                </c:pt>
                <c:pt idx="223">
                  <c:v>127300</c:v>
                </c:pt>
                <c:pt idx="224">
                  <c:v>126800</c:v>
                </c:pt>
                <c:pt idx="225">
                  <c:v>126100</c:v>
                </c:pt>
                <c:pt idx="226">
                  <c:v>125700</c:v>
                </c:pt>
                <c:pt idx="227">
                  <c:v>126600</c:v>
                </c:pt>
                <c:pt idx="228">
                  <c:v>127700</c:v>
                </c:pt>
                <c:pt idx="229">
                  <c:v>128200</c:v>
                </c:pt>
                <c:pt idx="230">
                  <c:v>128700</c:v>
                </c:pt>
                <c:pt idx="231">
                  <c:v>129700</c:v>
                </c:pt>
                <c:pt idx="232">
                  <c:v>130400</c:v>
                </c:pt>
                <c:pt idx="233">
                  <c:v>130600</c:v>
                </c:pt>
                <c:pt idx="234">
                  <c:v>130500</c:v>
                </c:pt>
                <c:pt idx="235">
                  <c:v>130600</c:v>
                </c:pt>
                <c:pt idx="236">
                  <c:v>130700</c:v>
                </c:pt>
                <c:pt idx="237">
                  <c:v>130600</c:v>
                </c:pt>
                <c:pt idx="238">
                  <c:v>130900</c:v>
                </c:pt>
                <c:pt idx="239">
                  <c:v>131700</c:v>
                </c:pt>
              </c:numCache>
            </c:numRef>
          </c:yVal>
          <c:smooth val="0"/>
        </c:ser>
        <c:ser>
          <c:idx val="29"/>
          <c:order val="29"/>
          <c:tx>
            <c:strRef>
              <c:f>DataSet!$A$31</c:f>
              <c:strCache>
                <c:ptCount val="1"/>
                <c:pt idx="0">
                  <c:v>Mississippi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DataSet!$B$31:$IG$31</c:f>
              <c:numCache>
                <c:formatCode>General</c:formatCode>
                <c:ptCount val="240"/>
                <c:pt idx="0">
                  <c:v>64200</c:v>
                </c:pt>
                <c:pt idx="1">
                  <c:v>64200</c:v>
                </c:pt>
                <c:pt idx="2">
                  <c:v>64400</c:v>
                </c:pt>
                <c:pt idx="3">
                  <c:v>64600</c:v>
                </c:pt>
                <c:pt idx="4">
                  <c:v>65000</c:v>
                </c:pt>
                <c:pt idx="5">
                  <c:v>65500</c:v>
                </c:pt>
                <c:pt idx="6">
                  <c:v>65600</c:v>
                </c:pt>
                <c:pt idx="7">
                  <c:v>65500</c:v>
                </c:pt>
                <c:pt idx="8">
                  <c:v>65400</c:v>
                </c:pt>
                <c:pt idx="9">
                  <c:v>65200</c:v>
                </c:pt>
                <c:pt idx="10">
                  <c:v>65000</c:v>
                </c:pt>
                <c:pt idx="11">
                  <c:v>65100</c:v>
                </c:pt>
                <c:pt idx="12">
                  <c:v>65300</c:v>
                </c:pt>
                <c:pt idx="13">
                  <c:v>65600</c:v>
                </c:pt>
                <c:pt idx="14">
                  <c:v>65900</c:v>
                </c:pt>
                <c:pt idx="15">
                  <c:v>66100</c:v>
                </c:pt>
                <c:pt idx="16">
                  <c:v>66500</c:v>
                </c:pt>
                <c:pt idx="17">
                  <c:v>67000</c:v>
                </c:pt>
                <c:pt idx="18">
                  <c:v>67700</c:v>
                </c:pt>
                <c:pt idx="19">
                  <c:v>68200</c:v>
                </c:pt>
                <c:pt idx="20">
                  <c:v>68600</c:v>
                </c:pt>
                <c:pt idx="21">
                  <c:v>68700</c:v>
                </c:pt>
                <c:pt idx="22">
                  <c:v>68900</c:v>
                </c:pt>
                <c:pt idx="23">
                  <c:v>69400</c:v>
                </c:pt>
                <c:pt idx="24">
                  <c:v>70000</c:v>
                </c:pt>
                <c:pt idx="25">
                  <c:v>70400</c:v>
                </c:pt>
                <c:pt idx="26">
                  <c:v>70900</c:v>
                </c:pt>
                <c:pt idx="27">
                  <c:v>71600</c:v>
                </c:pt>
                <c:pt idx="28">
                  <c:v>72000</c:v>
                </c:pt>
                <c:pt idx="29">
                  <c:v>72100</c:v>
                </c:pt>
                <c:pt idx="30">
                  <c:v>72100</c:v>
                </c:pt>
                <c:pt idx="31">
                  <c:v>71900</c:v>
                </c:pt>
                <c:pt idx="32">
                  <c:v>72000</c:v>
                </c:pt>
                <c:pt idx="33">
                  <c:v>72300</c:v>
                </c:pt>
                <c:pt idx="34">
                  <c:v>72800</c:v>
                </c:pt>
                <c:pt idx="35">
                  <c:v>73200</c:v>
                </c:pt>
                <c:pt idx="36">
                  <c:v>73400</c:v>
                </c:pt>
                <c:pt idx="37">
                  <c:v>73400</c:v>
                </c:pt>
                <c:pt idx="38">
                  <c:v>73200</c:v>
                </c:pt>
                <c:pt idx="39">
                  <c:v>73000</c:v>
                </c:pt>
                <c:pt idx="40">
                  <c:v>73000</c:v>
                </c:pt>
                <c:pt idx="41">
                  <c:v>73200</c:v>
                </c:pt>
                <c:pt idx="42">
                  <c:v>73500</c:v>
                </c:pt>
                <c:pt idx="43">
                  <c:v>73500</c:v>
                </c:pt>
                <c:pt idx="44">
                  <c:v>73400</c:v>
                </c:pt>
                <c:pt idx="45">
                  <c:v>73400</c:v>
                </c:pt>
                <c:pt idx="46">
                  <c:v>73800</c:v>
                </c:pt>
                <c:pt idx="47">
                  <c:v>74100</c:v>
                </c:pt>
                <c:pt idx="48">
                  <c:v>73800</c:v>
                </c:pt>
                <c:pt idx="49">
                  <c:v>73500</c:v>
                </c:pt>
                <c:pt idx="50">
                  <c:v>73600</c:v>
                </c:pt>
                <c:pt idx="51">
                  <c:v>74000</c:v>
                </c:pt>
                <c:pt idx="52">
                  <c:v>74000</c:v>
                </c:pt>
                <c:pt idx="53">
                  <c:v>73700</c:v>
                </c:pt>
                <c:pt idx="54">
                  <c:v>73500</c:v>
                </c:pt>
                <c:pt idx="55">
                  <c:v>73600</c:v>
                </c:pt>
                <c:pt idx="56">
                  <c:v>73800</c:v>
                </c:pt>
                <c:pt idx="57">
                  <c:v>74500</c:v>
                </c:pt>
                <c:pt idx="58">
                  <c:v>75000</c:v>
                </c:pt>
                <c:pt idx="59">
                  <c:v>75400</c:v>
                </c:pt>
                <c:pt idx="60">
                  <c:v>75600</c:v>
                </c:pt>
                <c:pt idx="61">
                  <c:v>75900</c:v>
                </c:pt>
                <c:pt idx="62">
                  <c:v>76200</c:v>
                </c:pt>
                <c:pt idx="63">
                  <c:v>76400</c:v>
                </c:pt>
                <c:pt idx="64">
                  <c:v>76600</c:v>
                </c:pt>
                <c:pt idx="65">
                  <c:v>76700</c:v>
                </c:pt>
                <c:pt idx="66">
                  <c:v>76800</c:v>
                </c:pt>
                <c:pt idx="67">
                  <c:v>76900</c:v>
                </c:pt>
                <c:pt idx="68">
                  <c:v>77100</c:v>
                </c:pt>
                <c:pt idx="69">
                  <c:v>77200</c:v>
                </c:pt>
                <c:pt idx="70">
                  <c:v>77100</c:v>
                </c:pt>
                <c:pt idx="71">
                  <c:v>76900</c:v>
                </c:pt>
                <c:pt idx="72">
                  <c:v>76900</c:v>
                </c:pt>
                <c:pt idx="73">
                  <c:v>77100</c:v>
                </c:pt>
                <c:pt idx="74">
                  <c:v>76900</c:v>
                </c:pt>
                <c:pt idx="75">
                  <c:v>76700</c:v>
                </c:pt>
                <c:pt idx="76">
                  <c:v>76400</c:v>
                </c:pt>
                <c:pt idx="77">
                  <c:v>76500</c:v>
                </c:pt>
                <c:pt idx="78">
                  <c:v>76700</c:v>
                </c:pt>
                <c:pt idx="79">
                  <c:v>77000</c:v>
                </c:pt>
                <c:pt idx="80">
                  <c:v>77000</c:v>
                </c:pt>
                <c:pt idx="81">
                  <c:v>77200</c:v>
                </c:pt>
                <c:pt idx="82">
                  <c:v>77700</c:v>
                </c:pt>
                <c:pt idx="83">
                  <c:v>78100</c:v>
                </c:pt>
                <c:pt idx="84">
                  <c:v>78400</c:v>
                </c:pt>
                <c:pt idx="85">
                  <c:v>78700</c:v>
                </c:pt>
                <c:pt idx="86">
                  <c:v>79200</c:v>
                </c:pt>
                <c:pt idx="87">
                  <c:v>80000</c:v>
                </c:pt>
                <c:pt idx="88">
                  <c:v>80600</c:v>
                </c:pt>
                <c:pt idx="89">
                  <c:v>80800</c:v>
                </c:pt>
                <c:pt idx="90">
                  <c:v>80700</c:v>
                </c:pt>
                <c:pt idx="91">
                  <c:v>80700</c:v>
                </c:pt>
                <c:pt idx="92">
                  <c:v>81200</c:v>
                </c:pt>
                <c:pt idx="93">
                  <c:v>81700</c:v>
                </c:pt>
                <c:pt idx="94">
                  <c:v>81800</c:v>
                </c:pt>
                <c:pt idx="95">
                  <c:v>82000</c:v>
                </c:pt>
                <c:pt idx="96">
                  <c:v>82400</c:v>
                </c:pt>
                <c:pt idx="97">
                  <c:v>82700</c:v>
                </c:pt>
                <c:pt idx="98">
                  <c:v>83000</c:v>
                </c:pt>
                <c:pt idx="99">
                  <c:v>83100</c:v>
                </c:pt>
                <c:pt idx="100">
                  <c:v>83300</c:v>
                </c:pt>
                <c:pt idx="101">
                  <c:v>83800</c:v>
                </c:pt>
                <c:pt idx="102">
                  <c:v>84300</c:v>
                </c:pt>
                <c:pt idx="103">
                  <c:v>84700</c:v>
                </c:pt>
                <c:pt idx="104">
                  <c:v>85100</c:v>
                </c:pt>
                <c:pt idx="105">
                  <c:v>84800</c:v>
                </c:pt>
                <c:pt idx="106">
                  <c:v>84300</c:v>
                </c:pt>
                <c:pt idx="107">
                  <c:v>84000</c:v>
                </c:pt>
                <c:pt idx="108">
                  <c:v>84000</c:v>
                </c:pt>
                <c:pt idx="109">
                  <c:v>84100</c:v>
                </c:pt>
                <c:pt idx="110">
                  <c:v>84000</c:v>
                </c:pt>
                <c:pt idx="111">
                  <c:v>83800</c:v>
                </c:pt>
                <c:pt idx="112">
                  <c:v>83900</c:v>
                </c:pt>
                <c:pt idx="113">
                  <c:v>84100</c:v>
                </c:pt>
                <c:pt idx="114">
                  <c:v>84700</c:v>
                </c:pt>
                <c:pt idx="115">
                  <c:v>85500</c:v>
                </c:pt>
                <c:pt idx="116">
                  <c:v>85800</c:v>
                </c:pt>
                <c:pt idx="117">
                  <c:v>85700</c:v>
                </c:pt>
                <c:pt idx="118">
                  <c:v>85900</c:v>
                </c:pt>
                <c:pt idx="119">
                  <c:v>86700</c:v>
                </c:pt>
                <c:pt idx="120">
                  <c:v>87700</c:v>
                </c:pt>
                <c:pt idx="121">
                  <c:v>88300</c:v>
                </c:pt>
                <c:pt idx="122">
                  <c:v>88900</c:v>
                </c:pt>
                <c:pt idx="123">
                  <c:v>89700</c:v>
                </c:pt>
                <c:pt idx="124">
                  <c:v>90100</c:v>
                </c:pt>
                <c:pt idx="125">
                  <c:v>90500</c:v>
                </c:pt>
                <c:pt idx="126">
                  <c:v>91200</c:v>
                </c:pt>
                <c:pt idx="127">
                  <c:v>91900</c:v>
                </c:pt>
                <c:pt idx="128">
                  <c:v>92600</c:v>
                </c:pt>
                <c:pt idx="129">
                  <c:v>93600</c:v>
                </c:pt>
                <c:pt idx="130">
                  <c:v>94700</c:v>
                </c:pt>
                <c:pt idx="131">
                  <c:v>95200</c:v>
                </c:pt>
                <c:pt idx="132">
                  <c:v>95400</c:v>
                </c:pt>
                <c:pt idx="133">
                  <c:v>95800</c:v>
                </c:pt>
                <c:pt idx="134">
                  <c:v>96300</c:v>
                </c:pt>
                <c:pt idx="135">
                  <c:v>96800</c:v>
                </c:pt>
                <c:pt idx="136">
                  <c:v>97100</c:v>
                </c:pt>
                <c:pt idx="137">
                  <c:v>97200</c:v>
                </c:pt>
                <c:pt idx="138">
                  <c:v>97100</c:v>
                </c:pt>
                <c:pt idx="139">
                  <c:v>97100</c:v>
                </c:pt>
                <c:pt idx="140">
                  <c:v>97300</c:v>
                </c:pt>
                <c:pt idx="141">
                  <c:v>97900</c:v>
                </c:pt>
                <c:pt idx="142">
                  <c:v>98500</c:v>
                </c:pt>
                <c:pt idx="143">
                  <c:v>99000</c:v>
                </c:pt>
                <c:pt idx="144">
                  <c:v>99100</c:v>
                </c:pt>
                <c:pt idx="145">
                  <c:v>99500</c:v>
                </c:pt>
                <c:pt idx="146">
                  <c:v>100100</c:v>
                </c:pt>
                <c:pt idx="147">
                  <c:v>101100</c:v>
                </c:pt>
                <c:pt idx="148">
                  <c:v>102900</c:v>
                </c:pt>
                <c:pt idx="149">
                  <c:v>105400</c:v>
                </c:pt>
                <c:pt idx="150">
                  <c:v>107700</c:v>
                </c:pt>
                <c:pt idx="151">
                  <c:v>110000</c:v>
                </c:pt>
                <c:pt idx="152">
                  <c:v>112300</c:v>
                </c:pt>
                <c:pt idx="153">
                  <c:v>114400</c:v>
                </c:pt>
                <c:pt idx="154">
                  <c:v>116500</c:v>
                </c:pt>
                <c:pt idx="155">
                  <c:v>119100</c:v>
                </c:pt>
                <c:pt idx="156">
                  <c:v>121800</c:v>
                </c:pt>
                <c:pt idx="157">
                  <c:v>124500</c:v>
                </c:pt>
                <c:pt idx="158">
                  <c:v>126700</c:v>
                </c:pt>
                <c:pt idx="159">
                  <c:v>127600</c:v>
                </c:pt>
                <c:pt idx="160">
                  <c:v>127100</c:v>
                </c:pt>
                <c:pt idx="161">
                  <c:v>126500</c:v>
                </c:pt>
                <c:pt idx="162">
                  <c:v>126200</c:v>
                </c:pt>
                <c:pt idx="163">
                  <c:v>125300</c:v>
                </c:pt>
                <c:pt idx="164">
                  <c:v>124300</c:v>
                </c:pt>
                <c:pt idx="165">
                  <c:v>123600</c:v>
                </c:pt>
                <c:pt idx="166">
                  <c:v>123100</c:v>
                </c:pt>
                <c:pt idx="167">
                  <c:v>123100</c:v>
                </c:pt>
                <c:pt idx="168">
                  <c:v>123400</c:v>
                </c:pt>
                <c:pt idx="169">
                  <c:v>123000</c:v>
                </c:pt>
                <c:pt idx="170">
                  <c:v>121800</c:v>
                </c:pt>
                <c:pt idx="171">
                  <c:v>120300</c:v>
                </c:pt>
                <c:pt idx="172">
                  <c:v>119000</c:v>
                </c:pt>
                <c:pt idx="173">
                  <c:v>118100</c:v>
                </c:pt>
                <c:pt idx="174">
                  <c:v>117100</c:v>
                </c:pt>
                <c:pt idx="175">
                  <c:v>116200</c:v>
                </c:pt>
                <c:pt idx="176">
                  <c:v>115600</c:v>
                </c:pt>
                <c:pt idx="177">
                  <c:v>114900</c:v>
                </c:pt>
                <c:pt idx="178">
                  <c:v>113400</c:v>
                </c:pt>
                <c:pt idx="179">
                  <c:v>112700</c:v>
                </c:pt>
                <c:pt idx="180">
                  <c:v>113700</c:v>
                </c:pt>
                <c:pt idx="181">
                  <c:v>114600</c:v>
                </c:pt>
                <c:pt idx="182">
                  <c:v>113900</c:v>
                </c:pt>
                <c:pt idx="183">
                  <c:v>112600</c:v>
                </c:pt>
                <c:pt idx="184">
                  <c:v>111100</c:v>
                </c:pt>
                <c:pt idx="185">
                  <c:v>110200</c:v>
                </c:pt>
                <c:pt idx="186">
                  <c:v>110000</c:v>
                </c:pt>
                <c:pt idx="187">
                  <c:v>110100</c:v>
                </c:pt>
                <c:pt idx="188">
                  <c:v>110600</c:v>
                </c:pt>
                <c:pt idx="189">
                  <c:v>111600</c:v>
                </c:pt>
                <c:pt idx="190">
                  <c:v>112400</c:v>
                </c:pt>
                <c:pt idx="191">
                  <c:v>113000</c:v>
                </c:pt>
                <c:pt idx="192">
                  <c:v>113600</c:v>
                </c:pt>
                <c:pt idx="193">
                  <c:v>114200</c:v>
                </c:pt>
                <c:pt idx="194">
                  <c:v>113900</c:v>
                </c:pt>
                <c:pt idx="195">
                  <c:v>116500</c:v>
                </c:pt>
                <c:pt idx="196">
                  <c:v>121700</c:v>
                </c:pt>
                <c:pt idx="197">
                  <c:v>125100</c:v>
                </c:pt>
                <c:pt idx="198">
                  <c:v>126200</c:v>
                </c:pt>
                <c:pt idx="199">
                  <c:v>127600</c:v>
                </c:pt>
                <c:pt idx="200">
                  <c:v>128400</c:v>
                </c:pt>
                <c:pt idx="201">
                  <c:v>128800</c:v>
                </c:pt>
                <c:pt idx="202">
                  <c:v>129700</c:v>
                </c:pt>
                <c:pt idx="203">
                  <c:v>126900</c:v>
                </c:pt>
                <c:pt idx="204">
                  <c:v>121900</c:v>
                </c:pt>
                <c:pt idx="205">
                  <c:v>120300</c:v>
                </c:pt>
                <c:pt idx="206">
                  <c:v>123200</c:v>
                </c:pt>
                <c:pt idx="207">
                  <c:v>125400</c:v>
                </c:pt>
                <c:pt idx="208">
                  <c:v>126400</c:v>
                </c:pt>
                <c:pt idx="209">
                  <c:v>126400</c:v>
                </c:pt>
                <c:pt idx="210">
                  <c:v>125600</c:v>
                </c:pt>
                <c:pt idx="211">
                  <c:v>124400</c:v>
                </c:pt>
                <c:pt idx="212">
                  <c:v>123100</c:v>
                </c:pt>
                <c:pt idx="213">
                  <c:v>122000</c:v>
                </c:pt>
                <c:pt idx="214">
                  <c:v>122000</c:v>
                </c:pt>
                <c:pt idx="215">
                  <c:v>121500</c:v>
                </c:pt>
                <c:pt idx="216">
                  <c:v>119000</c:v>
                </c:pt>
                <c:pt idx="217">
                  <c:v>115500</c:v>
                </c:pt>
                <c:pt idx="218">
                  <c:v>113600</c:v>
                </c:pt>
                <c:pt idx="219">
                  <c:v>112600</c:v>
                </c:pt>
                <c:pt idx="220">
                  <c:v>112100</c:v>
                </c:pt>
                <c:pt idx="221">
                  <c:v>112000</c:v>
                </c:pt>
                <c:pt idx="222">
                  <c:v>112400</c:v>
                </c:pt>
                <c:pt idx="223">
                  <c:v>112700</c:v>
                </c:pt>
                <c:pt idx="224">
                  <c:v>112800</c:v>
                </c:pt>
                <c:pt idx="225">
                  <c:v>112600</c:v>
                </c:pt>
                <c:pt idx="226">
                  <c:v>112000</c:v>
                </c:pt>
                <c:pt idx="227">
                  <c:v>112700</c:v>
                </c:pt>
                <c:pt idx="228">
                  <c:v>114200</c:v>
                </c:pt>
                <c:pt idx="229">
                  <c:v>115400</c:v>
                </c:pt>
                <c:pt idx="230">
                  <c:v>115800</c:v>
                </c:pt>
                <c:pt idx="231">
                  <c:v>115300</c:v>
                </c:pt>
                <c:pt idx="232">
                  <c:v>114100</c:v>
                </c:pt>
                <c:pt idx="233">
                  <c:v>113500</c:v>
                </c:pt>
                <c:pt idx="234">
                  <c:v>113400</c:v>
                </c:pt>
                <c:pt idx="235">
                  <c:v>113100</c:v>
                </c:pt>
                <c:pt idx="236">
                  <c:v>113100</c:v>
                </c:pt>
                <c:pt idx="237">
                  <c:v>113200</c:v>
                </c:pt>
                <c:pt idx="238">
                  <c:v>113300</c:v>
                </c:pt>
                <c:pt idx="239">
                  <c:v>113900</c:v>
                </c:pt>
              </c:numCache>
            </c:numRef>
          </c:yVal>
          <c:smooth val="0"/>
        </c:ser>
        <c:ser>
          <c:idx val="30"/>
          <c:order val="30"/>
          <c:tx>
            <c:strRef>
              <c:f>DataSet!$A$32</c:f>
              <c:strCache>
                <c:ptCount val="1"/>
                <c:pt idx="0">
                  <c:v>Arkansas</c:v>
                </c:pt>
              </c:strCache>
            </c:strRef>
          </c:tx>
          <c:spPr>
            <a:ln w="190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DataSet!$B$32:$IG$32</c:f>
              <c:numCache>
                <c:formatCode>General</c:formatCode>
                <c:ptCount val="240"/>
                <c:pt idx="0">
                  <c:v>66400</c:v>
                </c:pt>
                <c:pt idx="1">
                  <c:v>66300</c:v>
                </c:pt>
                <c:pt idx="2">
                  <c:v>66300</c:v>
                </c:pt>
                <c:pt idx="3">
                  <c:v>66200</c:v>
                </c:pt>
                <c:pt idx="4">
                  <c:v>65900</c:v>
                </c:pt>
                <c:pt idx="5">
                  <c:v>65800</c:v>
                </c:pt>
                <c:pt idx="6">
                  <c:v>66000</c:v>
                </c:pt>
                <c:pt idx="7">
                  <c:v>66000</c:v>
                </c:pt>
                <c:pt idx="8">
                  <c:v>66100</c:v>
                </c:pt>
                <c:pt idx="9">
                  <c:v>66200</c:v>
                </c:pt>
                <c:pt idx="10">
                  <c:v>66400</c:v>
                </c:pt>
                <c:pt idx="11">
                  <c:v>66800</c:v>
                </c:pt>
                <c:pt idx="12">
                  <c:v>67400</c:v>
                </c:pt>
                <c:pt idx="13">
                  <c:v>67700</c:v>
                </c:pt>
                <c:pt idx="14">
                  <c:v>67700</c:v>
                </c:pt>
                <c:pt idx="15">
                  <c:v>67600</c:v>
                </c:pt>
                <c:pt idx="16">
                  <c:v>67700</c:v>
                </c:pt>
                <c:pt idx="17">
                  <c:v>67800</c:v>
                </c:pt>
                <c:pt idx="18">
                  <c:v>68000</c:v>
                </c:pt>
                <c:pt idx="19">
                  <c:v>68300</c:v>
                </c:pt>
                <c:pt idx="20">
                  <c:v>68600</c:v>
                </c:pt>
                <c:pt idx="21">
                  <c:v>68700</c:v>
                </c:pt>
                <c:pt idx="22">
                  <c:v>68900</c:v>
                </c:pt>
                <c:pt idx="23">
                  <c:v>69200</c:v>
                </c:pt>
                <c:pt idx="24">
                  <c:v>69500</c:v>
                </c:pt>
                <c:pt idx="25">
                  <c:v>69500</c:v>
                </c:pt>
                <c:pt idx="26">
                  <c:v>69700</c:v>
                </c:pt>
                <c:pt idx="27">
                  <c:v>69900</c:v>
                </c:pt>
                <c:pt idx="28">
                  <c:v>70200</c:v>
                </c:pt>
                <c:pt idx="29">
                  <c:v>70300</c:v>
                </c:pt>
                <c:pt idx="30">
                  <c:v>70500</c:v>
                </c:pt>
                <c:pt idx="31">
                  <c:v>70800</c:v>
                </c:pt>
                <c:pt idx="32">
                  <c:v>71000</c:v>
                </c:pt>
                <c:pt idx="33">
                  <c:v>70900</c:v>
                </c:pt>
                <c:pt idx="34">
                  <c:v>70800</c:v>
                </c:pt>
                <c:pt idx="35">
                  <c:v>70900</c:v>
                </c:pt>
                <c:pt idx="36">
                  <c:v>71100</c:v>
                </c:pt>
                <c:pt idx="37">
                  <c:v>71100</c:v>
                </c:pt>
                <c:pt idx="38">
                  <c:v>71100</c:v>
                </c:pt>
                <c:pt idx="39">
                  <c:v>71200</c:v>
                </c:pt>
                <c:pt idx="40">
                  <c:v>71600</c:v>
                </c:pt>
                <c:pt idx="41">
                  <c:v>71900</c:v>
                </c:pt>
                <c:pt idx="42">
                  <c:v>71900</c:v>
                </c:pt>
                <c:pt idx="43">
                  <c:v>72000</c:v>
                </c:pt>
                <c:pt idx="44">
                  <c:v>72300</c:v>
                </c:pt>
                <c:pt idx="45">
                  <c:v>72400</c:v>
                </c:pt>
                <c:pt idx="46">
                  <c:v>72600</c:v>
                </c:pt>
                <c:pt idx="47">
                  <c:v>72800</c:v>
                </c:pt>
                <c:pt idx="48">
                  <c:v>72800</c:v>
                </c:pt>
                <c:pt idx="49">
                  <c:v>73000</c:v>
                </c:pt>
                <c:pt idx="50">
                  <c:v>73200</c:v>
                </c:pt>
                <c:pt idx="51">
                  <c:v>73500</c:v>
                </c:pt>
                <c:pt idx="52">
                  <c:v>73600</c:v>
                </c:pt>
                <c:pt idx="53">
                  <c:v>73700</c:v>
                </c:pt>
                <c:pt idx="54">
                  <c:v>73900</c:v>
                </c:pt>
                <c:pt idx="55">
                  <c:v>74000</c:v>
                </c:pt>
                <c:pt idx="56">
                  <c:v>74100</c:v>
                </c:pt>
                <c:pt idx="57">
                  <c:v>74400</c:v>
                </c:pt>
                <c:pt idx="58">
                  <c:v>74800</c:v>
                </c:pt>
                <c:pt idx="59">
                  <c:v>74900</c:v>
                </c:pt>
                <c:pt idx="60">
                  <c:v>75100</c:v>
                </c:pt>
                <c:pt idx="61">
                  <c:v>75400</c:v>
                </c:pt>
                <c:pt idx="62">
                  <c:v>75700</c:v>
                </c:pt>
                <c:pt idx="63">
                  <c:v>75900</c:v>
                </c:pt>
                <c:pt idx="64">
                  <c:v>76100</c:v>
                </c:pt>
                <c:pt idx="65">
                  <c:v>76000</c:v>
                </c:pt>
                <c:pt idx="66">
                  <c:v>76100</c:v>
                </c:pt>
                <c:pt idx="67">
                  <c:v>76100</c:v>
                </c:pt>
                <c:pt idx="68">
                  <c:v>76300</c:v>
                </c:pt>
                <c:pt idx="69">
                  <c:v>76300</c:v>
                </c:pt>
                <c:pt idx="70">
                  <c:v>76500</c:v>
                </c:pt>
                <c:pt idx="71">
                  <c:v>76900</c:v>
                </c:pt>
                <c:pt idx="72">
                  <c:v>77300</c:v>
                </c:pt>
                <c:pt idx="73">
                  <c:v>77300</c:v>
                </c:pt>
                <c:pt idx="74">
                  <c:v>77400</c:v>
                </c:pt>
                <c:pt idx="75">
                  <c:v>77800</c:v>
                </c:pt>
                <c:pt idx="76">
                  <c:v>78300</c:v>
                </c:pt>
                <c:pt idx="77">
                  <c:v>78800</c:v>
                </c:pt>
                <c:pt idx="78">
                  <c:v>79100</c:v>
                </c:pt>
                <c:pt idx="79">
                  <c:v>79500</c:v>
                </c:pt>
                <c:pt idx="80">
                  <c:v>79800</c:v>
                </c:pt>
                <c:pt idx="81">
                  <c:v>80100</c:v>
                </c:pt>
                <c:pt idx="82">
                  <c:v>80300</c:v>
                </c:pt>
                <c:pt idx="83">
                  <c:v>80700</c:v>
                </c:pt>
                <c:pt idx="84">
                  <c:v>81100</c:v>
                </c:pt>
                <c:pt idx="85">
                  <c:v>81700</c:v>
                </c:pt>
                <c:pt idx="86">
                  <c:v>82100</c:v>
                </c:pt>
                <c:pt idx="87">
                  <c:v>82300</c:v>
                </c:pt>
                <c:pt idx="88">
                  <c:v>82600</c:v>
                </c:pt>
                <c:pt idx="89">
                  <c:v>83100</c:v>
                </c:pt>
                <c:pt idx="90">
                  <c:v>83600</c:v>
                </c:pt>
                <c:pt idx="91">
                  <c:v>84000</c:v>
                </c:pt>
                <c:pt idx="92">
                  <c:v>84700</c:v>
                </c:pt>
                <c:pt idx="93">
                  <c:v>85200</c:v>
                </c:pt>
                <c:pt idx="94">
                  <c:v>85500</c:v>
                </c:pt>
                <c:pt idx="95">
                  <c:v>85900</c:v>
                </c:pt>
                <c:pt idx="96">
                  <c:v>86300</c:v>
                </c:pt>
                <c:pt idx="97">
                  <c:v>86700</c:v>
                </c:pt>
                <c:pt idx="98">
                  <c:v>87200</c:v>
                </c:pt>
                <c:pt idx="99">
                  <c:v>87700</c:v>
                </c:pt>
                <c:pt idx="100">
                  <c:v>88100</c:v>
                </c:pt>
                <c:pt idx="101">
                  <c:v>88500</c:v>
                </c:pt>
                <c:pt idx="102">
                  <c:v>88900</c:v>
                </c:pt>
                <c:pt idx="103">
                  <c:v>89200</c:v>
                </c:pt>
                <c:pt idx="104">
                  <c:v>89600</c:v>
                </c:pt>
                <c:pt idx="105">
                  <c:v>90200</c:v>
                </c:pt>
                <c:pt idx="106">
                  <c:v>91000</c:v>
                </c:pt>
                <c:pt idx="107">
                  <c:v>91700</c:v>
                </c:pt>
                <c:pt idx="108">
                  <c:v>92200</c:v>
                </c:pt>
                <c:pt idx="109">
                  <c:v>92800</c:v>
                </c:pt>
                <c:pt idx="110">
                  <c:v>93500</c:v>
                </c:pt>
                <c:pt idx="111">
                  <c:v>94200</c:v>
                </c:pt>
                <c:pt idx="112">
                  <c:v>94800</c:v>
                </c:pt>
                <c:pt idx="113">
                  <c:v>95400</c:v>
                </c:pt>
                <c:pt idx="114">
                  <c:v>96100</c:v>
                </c:pt>
                <c:pt idx="115">
                  <c:v>97000</c:v>
                </c:pt>
                <c:pt idx="116">
                  <c:v>97700</c:v>
                </c:pt>
                <c:pt idx="117">
                  <c:v>98200</c:v>
                </c:pt>
                <c:pt idx="118">
                  <c:v>98500</c:v>
                </c:pt>
                <c:pt idx="119">
                  <c:v>98700</c:v>
                </c:pt>
                <c:pt idx="120">
                  <c:v>99100</c:v>
                </c:pt>
                <c:pt idx="121">
                  <c:v>99600</c:v>
                </c:pt>
                <c:pt idx="122">
                  <c:v>99900</c:v>
                </c:pt>
                <c:pt idx="123">
                  <c:v>100200</c:v>
                </c:pt>
                <c:pt idx="124">
                  <c:v>100500</c:v>
                </c:pt>
                <c:pt idx="125">
                  <c:v>100900</c:v>
                </c:pt>
                <c:pt idx="126">
                  <c:v>101200</c:v>
                </c:pt>
                <c:pt idx="127">
                  <c:v>101500</c:v>
                </c:pt>
                <c:pt idx="128">
                  <c:v>101600</c:v>
                </c:pt>
                <c:pt idx="129">
                  <c:v>101800</c:v>
                </c:pt>
                <c:pt idx="130">
                  <c:v>101900</c:v>
                </c:pt>
                <c:pt idx="131">
                  <c:v>102100</c:v>
                </c:pt>
                <c:pt idx="132">
                  <c:v>102500</c:v>
                </c:pt>
                <c:pt idx="133">
                  <c:v>102900</c:v>
                </c:pt>
                <c:pt idx="134">
                  <c:v>103200</c:v>
                </c:pt>
                <c:pt idx="135">
                  <c:v>103500</c:v>
                </c:pt>
                <c:pt idx="136">
                  <c:v>103700</c:v>
                </c:pt>
                <c:pt idx="137">
                  <c:v>103600</c:v>
                </c:pt>
                <c:pt idx="138">
                  <c:v>103700</c:v>
                </c:pt>
                <c:pt idx="139">
                  <c:v>104000</c:v>
                </c:pt>
                <c:pt idx="140">
                  <c:v>104100</c:v>
                </c:pt>
                <c:pt idx="141">
                  <c:v>103900</c:v>
                </c:pt>
                <c:pt idx="142">
                  <c:v>103900</c:v>
                </c:pt>
                <c:pt idx="143">
                  <c:v>103700</c:v>
                </c:pt>
                <c:pt idx="144">
                  <c:v>103500</c:v>
                </c:pt>
                <c:pt idx="145">
                  <c:v>103300</c:v>
                </c:pt>
                <c:pt idx="146">
                  <c:v>103300</c:v>
                </c:pt>
                <c:pt idx="147">
                  <c:v>103100</c:v>
                </c:pt>
                <c:pt idx="148">
                  <c:v>103100</c:v>
                </c:pt>
                <c:pt idx="149">
                  <c:v>102900</c:v>
                </c:pt>
                <c:pt idx="150">
                  <c:v>102700</c:v>
                </c:pt>
                <c:pt idx="151">
                  <c:v>102400</c:v>
                </c:pt>
                <c:pt idx="152">
                  <c:v>102700</c:v>
                </c:pt>
                <c:pt idx="153">
                  <c:v>103300</c:v>
                </c:pt>
                <c:pt idx="154">
                  <c:v>103900</c:v>
                </c:pt>
                <c:pt idx="155">
                  <c:v>104200</c:v>
                </c:pt>
                <c:pt idx="156">
                  <c:v>104500</c:v>
                </c:pt>
                <c:pt idx="157">
                  <c:v>104600</c:v>
                </c:pt>
                <c:pt idx="158">
                  <c:v>104600</c:v>
                </c:pt>
                <c:pt idx="159">
                  <c:v>104800</c:v>
                </c:pt>
                <c:pt idx="160">
                  <c:v>105100</c:v>
                </c:pt>
                <c:pt idx="161">
                  <c:v>105400</c:v>
                </c:pt>
                <c:pt idx="162">
                  <c:v>105500</c:v>
                </c:pt>
                <c:pt idx="163">
                  <c:v>105600</c:v>
                </c:pt>
                <c:pt idx="164">
                  <c:v>105500</c:v>
                </c:pt>
                <c:pt idx="165">
                  <c:v>105300</c:v>
                </c:pt>
                <c:pt idx="166">
                  <c:v>105100</c:v>
                </c:pt>
                <c:pt idx="167">
                  <c:v>105100</c:v>
                </c:pt>
                <c:pt idx="168">
                  <c:v>105300</c:v>
                </c:pt>
                <c:pt idx="169">
                  <c:v>105500</c:v>
                </c:pt>
                <c:pt idx="170">
                  <c:v>105500</c:v>
                </c:pt>
                <c:pt idx="171">
                  <c:v>105500</c:v>
                </c:pt>
                <c:pt idx="172">
                  <c:v>105200</c:v>
                </c:pt>
                <c:pt idx="173">
                  <c:v>104900</c:v>
                </c:pt>
                <c:pt idx="174">
                  <c:v>104700</c:v>
                </c:pt>
                <c:pt idx="175">
                  <c:v>104600</c:v>
                </c:pt>
                <c:pt idx="176">
                  <c:v>104100</c:v>
                </c:pt>
                <c:pt idx="177">
                  <c:v>103700</c:v>
                </c:pt>
                <c:pt idx="178">
                  <c:v>103500</c:v>
                </c:pt>
                <c:pt idx="179">
                  <c:v>103400</c:v>
                </c:pt>
                <c:pt idx="180">
                  <c:v>103000</c:v>
                </c:pt>
                <c:pt idx="181">
                  <c:v>102600</c:v>
                </c:pt>
                <c:pt idx="182">
                  <c:v>102300</c:v>
                </c:pt>
                <c:pt idx="183">
                  <c:v>102000</c:v>
                </c:pt>
                <c:pt idx="184">
                  <c:v>101700</c:v>
                </c:pt>
                <c:pt idx="185">
                  <c:v>101400</c:v>
                </c:pt>
                <c:pt idx="186">
                  <c:v>101300</c:v>
                </c:pt>
                <c:pt idx="187">
                  <c:v>101200</c:v>
                </c:pt>
                <c:pt idx="188">
                  <c:v>101000</c:v>
                </c:pt>
                <c:pt idx="189">
                  <c:v>101000</c:v>
                </c:pt>
                <c:pt idx="190">
                  <c:v>101000</c:v>
                </c:pt>
                <c:pt idx="191">
                  <c:v>101100</c:v>
                </c:pt>
                <c:pt idx="192">
                  <c:v>101300</c:v>
                </c:pt>
                <c:pt idx="193">
                  <c:v>101500</c:v>
                </c:pt>
                <c:pt idx="194">
                  <c:v>101700</c:v>
                </c:pt>
                <c:pt idx="195">
                  <c:v>102000</c:v>
                </c:pt>
                <c:pt idx="196">
                  <c:v>102400</c:v>
                </c:pt>
                <c:pt idx="197">
                  <c:v>102700</c:v>
                </c:pt>
                <c:pt idx="198">
                  <c:v>102800</c:v>
                </c:pt>
                <c:pt idx="199">
                  <c:v>103100</c:v>
                </c:pt>
                <c:pt idx="200">
                  <c:v>103400</c:v>
                </c:pt>
                <c:pt idx="201">
                  <c:v>103500</c:v>
                </c:pt>
                <c:pt idx="202">
                  <c:v>103700</c:v>
                </c:pt>
                <c:pt idx="203">
                  <c:v>104100</c:v>
                </c:pt>
                <c:pt idx="204">
                  <c:v>104700</c:v>
                </c:pt>
                <c:pt idx="205">
                  <c:v>105300</c:v>
                </c:pt>
                <c:pt idx="206">
                  <c:v>105700</c:v>
                </c:pt>
                <c:pt idx="207">
                  <c:v>106500</c:v>
                </c:pt>
                <c:pt idx="208">
                  <c:v>107200</c:v>
                </c:pt>
                <c:pt idx="209">
                  <c:v>107900</c:v>
                </c:pt>
                <c:pt idx="210">
                  <c:v>108300</c:v>
                </c:pt>
                <c:pt idx="211">
                  <c:v>108800</c:v>
                </c:pt>
                <c:pt idx="212">
                  <c:v>109600</c:v>
                </c:pt>
                <c:pt idx="213">
                  <c:v>110600</c:v>
                </c:pt>
                <c:pt idx="214">
                  <c:v>110900</c:v>
                </c:pt>
                <c:pt idx="215">
                  <c:v>110800</c:v>
                </c:pt>
                <c:pt idx="216">
                  <c:v>110200</c:v>
                </c:pt>
                <c:pt idx="217">
                  <c:v>109500</c:v>
                </c:pt>
                <c:pt idx="218">
                  <c:v>109100</c:v>
                </c:pt>
                <c:pt idx="219">
                  <c:v>109000</c:v>
                </c:pt>
                <c:pt idx="220">
                  <c:v>109100</c:v>
                </c:pt>
                <c:pt idx="221">
                  <c:v>109500</c:v>
                </c:pt>
                <c:pt idx="222">
                  <c:v>110100</c:v>
                </c:pt>
                <c:pt idx="223">
                  <c:v>110700</c:v>
                </c:pt>
                <c:pt idx="224">
                  <c:v>111000</c:v>
                </c:pt>
                <c:pt idx="225">
                  <c:v>111000</c:v>
                </c:pt>
                <c:pt idx="226">
                  <c:v>111300</c:v>
                </c:pt>
                <c:pt idx="227">
                  <c:v>112000</c:v>
                </c:pt>
                <c:pt idx="228">
                  <c:v>112600</c:v>
                </c:pt>
                <c:pt idx="229">
                  <c:v>113200</c:v>
                </c:pt>
                <c:pt idx="230">
                  <c:v>113800</c:v>
                </c:pt>
                <c:pt idx="231">
                  <c:v>113800</c:v>
                </c:pt>
                <c:pt idx="232">
                  <c:v>113800</c:v>
                </c:pt>
                <c:pt idx="233">
                  <c:v>114000</c:v>
                </c:pt>
                <c:pt idx="234">
                  <c:v>114200</c:v>
                </c:pt>
                <c:pt idx="235">
                  <c:v>114300</c:v>
                </c:pt>
                <c:pt idx="236">
                  <c:v>114600</c:v>
                </c:pt>
                <c:pt idx="237">
                  <c:v>115000</c:v>
                </c:pt>
                <c:pt idx="238">
                  <c:v>115200</c:v>
                </c:pt>
                <c:pt idx="239">
                  <c:v>115400</c:v>
                </c:pt>
              </c:numCache>
            </c:numRef>
          </c:yVal>
          <c:smooth val="0"/>
        </c:ser>
        <c:ser>
          <c:idx val="31"/>
          <c:order val="31"/>
          <c:tx>
            <c:strRef>
              <c:f>DataSet!$A$33</c:f>
              <c:strCache>
                <c:ptCount val="1"/>
                <c:pt idx="0">
                  <c:v>Kansas</c:v>
                </c:pt>
              </c:strCache>
            </c:strRef>
          </c:tx>
          <c:spPr>
            <a:ln w="1905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DataSet!$B$33:$IG$33</c:f>
              <c:numCache>
                <c:formatCode>General</c:formatCode>
                <c:ptCount val="240"/>
                <c:pt idx="148">
                  <c:v>107100</c:v>
                </c:pt>
                <c:pt idx="149">
                  <c:v>109700</c:v>
                </c:pt>
                <c:pt idx="150">
                  <c:v>111400</c:v>
                </c:pt>
                <c:pt idx="151">
                  <c:v>113400</c:v>
                </c:pt>
                <c:pt idx="152">
                  <c:v>115500</c:v>
                </c:pt>
                <c:pt idx="153">
                  <c:v>117100</c:v>
                </c:pt>
                <c:pt idx="154">
                  <c:v>117600</c:v>
                </c:pt>
                <c:pt idx="155">
                  <c:v>118500</c:v>
                </c:pt>
                <c:pt idx="156">
                  <c:v>120100</c:v>
                </c:pt>
                <c:pt idx="157">
                  <c:v>121300</c:v>
                </c:pt>
                <c:pt idx="158">
                  <c:v>121500</c:v>
                </c:pt>
                <c:pt idx="159">
                  <c:v>121600</c:v>
                </c:pt>
                <c:pt idx="160">
                  <c:v>121800</c:v>
                </c:pt>
                <c:pt idx="161">
                  <c:v>121900</c:v>
                </c:pt>
                <c:pt idx="162">
                  <c:v>121700</c:v>
                </c:pt>
                <c:pt idx="163">
                  <c:v>121700</c:v>
                </c:pt>
                <c:pt idx="164">
                  <c:v>121800</c:v>
                </c:pt>
                <c:pt idx="165">
                  <c:v>121800</c:v>
                </c:pt>
                <c:pt idx="166">
                  <c:v>121300</c:v>
                </c:pt>
                <c:pt idx="167">
                  <c:v>121000</c:v>
                </c:pt>
                <c:pt idx="168">
                  <c:v>120600</c:v>
                </c:pt>
                <c:pt idx="169">
                  <c:v>119500</c:v>
                </c:pt>
                <c:pt idx="170">
                  <c:v>118100</c:v>
                </c:pt>
                <c:pt idx="171">
                  <c:v>117700</c:v>
                </c:pt>
                <c:pt idx="172">
                  <c:v>117700</c:v>
                </c:pt>
                <c:pt idx="173">
                  <c:v>117300</c:v>
                </c:pt>
                <c:pt idx="174">
                  <c:v>116400</c:v>
                </c:pt>
                <c:pt idx="175">
                  <c:v>115600</c:v>
                </c:pt>
                <c:pt idx="176">
                  <c:v>114900</c:v>
                </c:pt>
                <c:pt idx="177">
                  <c:v>114100</c:v>
                </c:pt>
                <c:pt idx="178">
                  <c:v>112700</c:v>
                </c:pt>
                <c:pt idx="179">
                  <c:v>112000</c:v>
                </c:pt>
                <c:pt idx="180">
                  <c:v>112400</c:v>
                </c:pt>
                <c:pt idx="181">
                  <c:v>112600</c:v>
                </c:pt>
                <c:pt idx="182">
                  <c:v>112000</c:v>
                </c:pt>
                <c:pt idx="183">
                  <c:v>112200</c:v>
                </c:pt>
                <c:pt idx="184">
                  <c:v>112500</c:v>
                </c:pt>
                <c:pt idx="185">
                  <c:v>112500</c:v>
                </c:pt>
                <c:pt idx="186">
                  <c:v>112200</c:v>
                </c:pt>
                <c:pt idx="187">
                  <c:v>112000</c:v>
                </c:pt>
                <c:pt idx="188">
                  <c:v>112200</c:v>
                </c:pt>
                <c:pt idx="189">
                  <c:v>112300</c:v>
                </c:pt>
                <c:pt idx="190">
                  <c:v>111500</c:v>
                </c:pt>
                <c:pt idx="191">
                  <c:v>112300</c:v>
                </c:pt>
                <c:pt idx="192">
                  <c:v>116500</c:v>
                </c:pt>
                <c:pt idx="193">
                  <c:v>122200</c:v>
                </c:pt>
                <c:pt idx="194">
                  <c:v>125400</c:v>
                </c:pt>
                <c:pt idx="195">
                  <c:v>126400</c:v>
                </c:pt>
                <c:pt idx="196">
                  <c:v>126600</c:v>
                </c:pt>
                <c:pt idx="197">
                  <c:v>126900</c:v>
                </c:pt>
                <c:pt idx="198">
                  <c:v>127100</c:v>
                </c:pt>
                <c:pt idx="199">
                  <c:v>127600</c:v>
                </c:pt>
                <c:pt idx="200">
                  <c:v>128200</c:v>
                </c:pt>
                <c:pt idx="201">
                  <c:v>128300</c:v>
                </c:pt>
                <c:pt idx="202">
                  <c:v>128700</c:v>
                </c:pt>
                <c:pt idx="203">
                  <c:v>125800</c:v>
                </c:pt>
                <c:pt idx="204">
                  <c:v>120300</c:v>
                </c:pt>
                <c:pt idx="205">
                  <c:v>117200</c:v>
                </c:pt>
                <c:pt idx="206">
                  <c:v>117900</c:v>
                </c:pt>
                <c:pt idx="207">
                  <c:v>118700</c:v>
                </c:pt>
                <c:pt idx="208">
                  <c:v>119500</c:v>
                </c:pt>
                <c:pt idx="209">
                  <c:v>119800</c:v>
                </c:pt>
                <c:pt idx="210">
                  <c:v>120200</c:v>
                </c:pt>
                <c:pt idx="211">
                  <c:v>120700</c:v>
                </c:pt>
                <c:pt idx="212">
                  <c:v>121100</c:v>
                </c:pt>
                <c:pt idx="213">
                  <c:v>121300</c:v>
                </c:pt>
                <c:pt idx="214">
                  <c:v>121400</c:v>
                </c:pt>
                <c:pt idx="215">
                  <c:v>121000</c:v>
                </c:pt>
                <c:pt idx="216">
                  <c:v>119300</c:v>
                </c:pt>
                <c:pt idx="217">
                  <c:v>117000</c:v>
                </c:pt>
                <c:pt idx="218">
                  <c:v>115400</c:v>
                </c:pt>
                <c:pt idx="219">
                  <c:v>114900</c:v>
                </c:pt>
                <c:pt idx="220">
                  <c:v>115100</c:v>
                </c:pt>
                <c:pt idx="221">
                  <c:v>115800</c:v>
                </c:pt>
                <c:pt idx="222">
                  <c:v>116600</c:v>
                </c:pt>
                <c:pt idx="223">
                  <c:v>117200</c:v>
                </c:pt>
                <c:pt idx="224">
                  <c:v>117500</c:v>
                </c:pt>
                <c:pt idx="225">
                  <c:v>117700</c:v>
                </c:pt>
                <c:pt idx="226">
                  <c:v>117700</c:v>
                </c:pt>
                <c:pt idx="227">
                  <c:v>118400</c:v>
                </c:pt>
                <c:pt idx="228">
                  <c:v>119800</c:v>
                </c:pt>
                <c:pt idx="229">
                  <c:v>120100</c:v>
                </c:pt>
                <c:pt idx="230">
                  <c:v>120100</c:v>
                </c:pt>
                <c:pt idx="231">
                  <c:v>121000</c:v>
                </c:pt>
                <c:pt idx="232">
                  <c:v>122200</c:v>
                </c:pt>
                <c:pt idx="233">
                  <c:v>122700</c:v>
                </c:pt>
                <c:pt idx="234">
                  <c:v>122900</c:v>
                </c:pt>
                <c:pt idx="235">
                  <c:v>122900</c:v>
                </c:pt>
                <c:pt idx="236">
                  <c:v>123000</c:v>
                </c:pt>
                <c:pt idx="237">
                  <c:v>123100</c:v>
                </c:pt>
                <c:pt idx="238">
                  <c:v>122600</c:v>
                </c:pt>
                <c:pt idx="239">
                  <c:v>122500</c:v>
                </c:pt>
              </c:numCache>
            </c:numRef>
          </c:yVal>
          <c:smooth val="0"/>
        </c:ser>
        <c:ser>
          <c:idx val="32"/>
          <c:order val="32"/>
          <c:tx>
            <c:strRef>
              <c:f>DataSet!$A$34</c:f>
              <c:strCache>
                <c:ptCount val="1"/>
                <c:pt idx="0">
                  <c:v>Utah</c:v>
                </c:pt>
              </c:strCache>
            </c:strRef>
          </c:tx>
          <c:spPr>
            <a:ln w="19050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DataSet!$B$34:$IG$34</c:f>
              <c:numCache>
                <c:formatCode>General</c:formatCode>
                <c:ptCount val="240"/>
                <c:pt idx="0">
                  <c:v>126400</c:v>
                </c:pt>
                <c:pt idx="1">
                  <c:v>126500</c:v>
                </c:pt>
                <c:pt idx="2">
                  <c:v>126800</c:v>
                </c:pt>
                <c:pt idx="3">
                  <c:v>127400</c:v>
                </c:pt>
                <c:pt idx="4">
                  <c:v>128300</c:v>
                </c:pt>
                <c:pt idx="5">
                  <c:v>129200</c:v>
                </c:pt>
                <c:pt idx="6">
                  <c:v>130000</c:v>
                </c:pt>
                <c:pt idx="7">
                  <c:v>130800</c:v>
                </c:pt>
                <c:pt idx="8">
                  <c:v>131800</c:v>
                </c:pt>
                <c:pt idx="9">
                  <c:v>132700</c:v>
                </c:pt>
                <c:pt idx="10">
                  <c:v>133400</c:v>
                </c:pt>
                <c:pt idx="11">
                  <c:v>134200</c:v>
                </c:pt>
                <c:pt idx="12">
                  <c:v>135200</c:v>
                </c:pt>
                <c:pt idx="13">
                  <c:v>136100</c:v>
                </c:pt>
                <c:pt idx="14">
                  <c:v>136700</c:v>
                </c:pt>
                <c:pt idx="15">
                  <c:v>137400</c:v>
                </c:pt>
                <c:pt idx="16">
                  <c:v>138400</c:v>
                </c:pt>
                <c:pt idx="17">
                  <c:v>139100</c:v>
                </c:pt>
                <c:pt idx="18">
                  <c:v>139500</c:v>
                </c:pt>
                <c:pt idx="19">
                  <c:v>139900</c:v>
                </c:pt>
                <c:pt idx="20">
                  <c:v>140100</c:v>
                </c:pt>
                <c:pt idx="21">
                  <c:v>140400</c:v>
                </c:pt>
                <c:pt idx="22">
                  <c:v>140900</c:v>
                </c:pt>
                <c:pt idx="23">
                  <c:v>141500</c:v>
                </c:pt>
                <c:pt idx="24">
                  <c:v>141800</c:v>
                </c:pt>
                <c:pt idx="25">
                  <c:v>142000</c:v>
                </c:pt>
                <c:pt idx="26">
                  <c:v>142200</c:v>
                </c:pt>
                <c:pt idx="27">
                  <c:v>142400</c:v>
                </c:pt>
                <c:pt idx="28">
                  <c:v>142800</c:v>
                </c:pt>
                <c:pt idx="29">
                  <c:v>143200</c:v>
                </c:pt>
                <c:pt idx="30">
                  <c:v>143600</c:v>
                </c:pt>
                <c:pt idx="31">
                  <c:v>144200</c:v>
                </c:pt>
                <c:pt idx="32">
                  <c:v>144800</c:v>
                </c:pt>
                <c:pt idx="33">
                  <c:v>145200</c:v>
                </c:pt>
                <c:pt idx="34">
                  <c:v>145500</c:v>
                </c:pt>
                <c:pt idx="35">
                  <c:v>146200</c:v>
                </c:pt>
                <c:pt idx="36">
                  <c:v>147100</c:v>
                </c:pt>
                <c:pt idx="37">
                  <c:v>147700</c:v>
                </c:pt>
                <c:pt idx="38">
                  <c:v>148200</c:v>
                </c:pt>
                <c:pt idx="39">
                  <c:v>148900</c:v>
                </c:pt>
                <c:pt idx="40">
                  <c:v>149100</c:v>
                </c:pt>
                <c:pt idx="41">
                  <c:v>149500</c:v>
                </c:pt>
                <c:pt idx="42">
                  <c:v>150900</c:v>
                </c:pt>
                <c:pt idx="43">
                  <c:v>152700</c:v>
                </c:pt>
                <c:pt idx="44">
                  <c:v>153800</c:v>
                </c:pt>
                <c:pt idx="45">
                  <c:v>154200</c:v>
                </c:pt>
                <c:pt idx="46">
                  <c:v>154700</c:v>
                </c:pt>
                <c:pt idx="47">
                  <c:v>155400</c:v>
                </c:pt>
                <c:pt idx="48">
                  <c:v>155900</c:v>
                </c:pt>
                <c:pt idx="49">
                  <c:v>156500</c:v>
                </c:pt>
                <c:pt idx="50">
                  <c:v>157100</c:v>
                </c:pt>
                <c:pt idx="51">
                  <c:v>157400</c:v>
                </c:pt>
                <c:pt idx="52">
                  <c:v>157800</c:v>
                </c:pt>
                <c:pt idx="53">
                  <c:v>158700</c:v>
                </c:pt>
                <c:pt idx="54">
                  <c:v>159400</c:v>
                </c:pt>
                <c:pt idx="55">
                  <c:v>160000</c:v>
                </c:pt>
                <c:pt idx="56">
                  <c:v>160900</c:v>
                </c:pt>
                <c:pt idx="57">
                  <c:v>161800</c:v>
                </c:pt>
                <c:pt idx="58">
                  <c:v>162100</c:v>
                </c:pt>
                <c:pt idx="59">
                  <c:v>162300</c:v>
                </c:pt>
                <c:pt idx="60">
                  <c:v>162700</c:v>
                </c:pt>
                <c:pt idx="61">
                  <c:v>163000</c:v>
                </c:pt>
                <c:pt idx="62">
                  <c:v>163100</c:v>
                </c:pt>
                <c:pt idx="63">
                  <c:v>163200</c:v>
                </c:pt>
                <c:pt idx="64">
                  <c:v>163300</c:v>
                </c:pt>
                <c:pt idx="65">
                  <c:v>163600</c:v>
                </c:pt>
                <c:pt idx="66">
                  <c:v>163900</c:v>
                </c:pt>
                <c:pt idx="67">
                  <c:v>163900</c:v>
                </c:pt>
                <c:pt idx="68">
                  <c:v>164000</c:v>
                </c:pt>
                <c:pt idx="69">
                  <c:v>164400</c:v>
                </c:pt>
                <c:pt idx="70">
                  <c:v>164800</c:v>
                </c:pt>
                <c:pt idx="71">
                  <c:v>165000</c:v>
                </c:pt>
                <c:pt idx="72">
                  <c:v>165000</c:v>
                </c:pt>
                <c:pt idx="73">
                  <c:v>164900</c:v>
                </c:pt>
                <c:pt idx="74">
                  <c:v>165100</c:v>
                </c:pt>
                <c:pt idx="75">
                  <c:v>165600</c:v>
                </c:pt>
                <c:pt idx="76">
                  <c:v>166100</c:v>
                </c:pt>
                <c:pt idx="77">
                  <c:v>166200</c:v>
                </c:pt>
                <c:pt idx="78">
                  <c:v>165700</c:v>
                </c:pt>
                <c:pt idx="79">
                  <c:v>165200</c:v>
                </c:pt>
                <c:pt idx="80">
                  <c:v>165100</c:v>
                </c:pt>
                <c:pt idx="81">
                  <c:v>165400</c:v>
                </c:pt>
                <c:pt idx="82">
                  <c:v>165400</c:v>
                </c:pt>
                <c:pt idx="83">
                  <c:v>165300</c:v>
                </c:pt>
                <c:pt idx="84">
                  <c:v>165200</c:v>
                </c:pt>
                <c:pt idx="85">
                  <c:v>165000</c:v>
                </c:pt>
                <c:pt idx="86">
                  <c:v>164900</c:v>
                </c:pt>
                <c:pt idx="87">
                  <c:v>164900</c:v>
                </c:pt>
                <c:pt idx="88">
                  <c:v>164600</c:v>
                </c:pt>
                <c:pt idx="89">
                  <c:v>164400</c:v>
                </c:pt>
                <c:pt idx="90">
                  <c:v>164400</c:v>
                </c:pt>
                <c:pt idx="91">
                  <c:v>164300</c:v>
                </c:pt>
                <c:pt idx="92">
                  <c:v>164300</c:v>
                </c:pt>
                <c:pt idx="93">
                  <c:v>164500</c:v>
                </c:pt>
                <c:pt idx="94">
                  <c:v>165000</c:v>
                </c:pt>
                <c:pt idx="95">
                  <c:v>165400</c:v>
                </c:pt>
                <c:pt idx="96">
                  <c:v>166000</c:v>
                </c:pt>
                <c:pt idx="97">
                  <c:v>166900</c:v>
                </c:pt>
                <c:pt idx="98">
                  <c:v>167800</c:v>
                </c:pt>
                <c:pt idx="99">
                  <c:v>168500</c:v>
                </c:pt>
                <c:pt idx="100">
                  <c:v>169000</c:v>
                </c:pt>
                <c:pt idx="101">
                  <c:v>169200</c:v>
                </c:pt>
                <c:pt idx="102">
                  <c:v>169500</c:v>
                </c:pt>
                <c:pt idx="103">
                  <c:v>170000</c:v>
                </c:pt>
                <c:pt idx="104">
                  <c:v>170600</c:v>
                </c:pt>
                <c:pt idx="105">
                  <c:v>171200</c:v>
                </c:pt>
                <c:pt idx="106">
                  <c:v>172100</c:v>
                </c:pt>
                <c:pt idx="107">
                  <c:v>173400</c:v>
                </c:pt>
                <c:pt idx="108">
                  <c:v>174800</c:v>
                </c:pt>
                <c:pt idx="109">
                  <c:v>176400</c:v>
                </c:pt>
                <c:pt idx="110">
                  <c:v>178100</c:v>
                </c:pt>
                <c:pt idx="111">
                  <c:v>179900</c:v>
                </c:pt>
                <c:pt idx="112">
                  <c:v>181900</c:v>
                </c:pt>
                <c:pt idx="113">
                  <c:v>183800</c:v>
                </c:pt>
                <c:pt idx="114">
                  <c:v>185600</c:v>
                </c:pt>
                <c:pt idx="115">
                  <c:v>187400</c:v>
                </c:pt>
                <c:pt idx="116">
                  <c:v>189200</c:v>
                </c:pt>
                <c:pt idx="117">
                  <c:v>191200</c:v>
                </c:pt>
                <c:pt idx="118">
                  <c:v>193700</c:v>
                </c:pt>
                <c:pt idx="119">
                  <c:v>196500</c:v>
                </c:pt>
                <c:pt idx="120">
                  <c:v>199400</c:v>
                </c:pt>
                <c:pt idx="121">
                  <c:v>202600</c:v>
                </c:pt>
                <c:pt idx="122">
                  <c:v>206000</c:v>
                </c:pt>
                <c:pt idx="123">
                  <c:v>209800</c:v>
                </c:pt>
                <c:pt idx="124">
                  <c:v>213700</c:v>
                </c:pt>
                <c:pt idx="125">
                  <c:v>218200</c:v>
                </c:pt>
                <c:pt idx="126">
                  <c:v>222700</c:v>
                </c:pt>
                <c:pt idx="127">
                  <c:v>226500</c:v>
                </c:pt>
                <c:pt idx="128">
                  <c:v>229900</c:v>
                </c:pt>
                <c:pt idx="129">
                  <c:v>233600</c:v>
                </c:pt>
                <c:pt idx="130">
                  <c:v>237600</c:v>
                </c:pt>
                <c:pt idx="131">
                  <c:v>241300</c:v>
                </c:pt>
                <c:pt idx="132">
                  <c:v>244300</c:v>
                </c:pt>
                <c:pt idx="133">
                  <c:v>246400</c:v>
                </c:pt>
                <c:pt idx="134">
                  <c:v>248200</c:v>
                </c:pt>
                <c:pt idx="135">
                  <c:v>250100</c:v>
                </c:pt>
                <c:pt idx="136">
                  <c:v>252000</c:v>
                </c:pt>
                <c:pt idx="137">
                  <c:v>253700</c:v>
                </c:pt>
                <c:pt idx="138">
                  <c:v>255400</c:v>
                </c:pt>
                <c:pt idx="139">
                  <c:v>257100</c:v>
                </c:pt>
                <c:pt idx="140">
                  <c:v>258500</c:v>
                </c:pt>
                <c:pt idx="141">
                  <c:v>258900</c:v>
                </c:pt>
                <c:pt idx="142">
                  <c:v>258700</c:v>
                </c:pt>
                <c:pt idx="143">
                  <c:v>257500</c:v>
                </c:pt>
                <c:pt idx="144">
                  <c:v>255600</c:v>
                </c:pt>
                <c:pt idx="145">
                  <c:v>253900</c:v>
                </c:pt>
                <c:pt idx="146">
                  <c:v>253100</c:v>
                </c:pt>
                <c:pt idx="147">
                  <c:v>252500</c:v>
                </c:pt>
                <c:pt idx="148">
                  <c:v>252200</c:v>
                </c:pt>
                <c:pt idx="149">
                  <c:v>251700</c:v>
                </c:pt>
                <c:pt idx="150">
                  <c:v>251100</c:v>
                </c:pt>
                <c:pt idx="151">
                  <c:v>250300</c:v>
                </c:pt>
                <c:pt idx="152">
                  <c:v>249600</c:v>
                </c:pt>
                <c:pt idx="153">
                  <c:v>249100</c:v>
                </c:pt>
                <c:pt idx="154">
                  <c:v>248900</c:v>
                </c:pt>
                <c:pt idx="155">
                  <c:v>248200</c:v>
                </c:pt>
                <c:pt idx="156">
                  <c:v>246800</c:v>
                </c:pt>
                <c:pt idx="157">
                  <c:v>245500</c:v>
                </c:pt>
                <c:pt idx="158">
                  <c:v>243900</c:v>
                </c:pt>
                <c:pt idx="159">
                  <c:v>241700</c:v>
                </c:pt>
                <c:pt idx="160">
                  <c:v>239000</c:v>
                </c:pt>
                <c:pt idx="161">
                  <c:v>235900</c:v>
                </c:pt>
                <c:pt idx="162">
                  <c:v>232800</c:v>
                </c:pt>
                <c:pt idx="163">
                  <c:v>230500</c:v>
                </c:pt>
                <c:pt idx="164">
                  <c:v>228300</c:v>
                </c:pt>
                <c:pt idx="165">
                  <c:v>226000</c:v>
                </c:pt>
                <c:pt idx="166">
                  <c:v>223800</c:v>
                </c:pt>
                <c:pt idx="167">
                  <c:v>222000</c:v>
                </c:pt>
                <c:pt idx="168">
                  <c:v>220800</c:v>
                </c:pt>
                <c:pt idx="169">
                  <c:v>219100</c:v>
                </c:pt>
                <c:pt idx="170">
                  <c:v>216700</c:v>
                </c:pt>
                <c:pt idx="171">
                  <c:v>214300</c:v>
                </c:pt>
                <c:pt idx="172">
                  <c:v>212100</c:v>
                </c:pt>
                <c:pt idx="173">
                  <c:v>209700</c:v>
                </c:pt>
                <c:pt idx="174">
                  <c:v>207200</c:v>
                </c:pt>
                <c:pt idx="175">
                  <c:v>205900</c:v>
                </c:pt>
                <c:pt idx="176">
                  <c:v>204900</c:v>
                </c:pt>
                <c:pt idx="177">
                  <c:v>203700</c:v>
                </c:pt>
                <c:pt idx="178">
                  <c:v>200600</c:v>
                </c:pt>
                <c:pt idx="179">
                  <c:v>198700</c:v>
                </c:pt>
                <c:pt idx="180">
                  <c:v>199500</c:v>
                </c:pt>
                <c:pt idx="181">
                  <c:v>201300</c:v>
                </c:pt>
                <c:pt idx="182">
                  <c:v>200800</c:v>
                </c:pt>
                <c:pt idx="183">
                  <c:v>199900</c:v>
                </c:pt>
                <c:pt idx="184">
                  <c:v>198800</c:v>
                </c:pt>
                <c:pt idx="185">
                  <c:v>198500</c:v>
                </c:pt>
                <c:pt idx="186">
                  <c:v>198300</c:v>
                </c:pt>
                <c:pt idx="187">
                  <c:v>197000</c:v>
                </c:pt>
                <c:pt idx="188">
                  <c:v>195700</c:v>
                </c:pt>
                <c:pt idx="189">
                  <c:v>194900</c:v>
                </c:pt>
                <c:pt idx="190">
                  <c:v>194900</c:v>
                </c:pt>
                <c:pt idx="191">
                  <c:v>195500</c:v>
                </c:pt>
                <c:pt idx="192">
                  <c:v>196500</c:v>
                </c:pt>
                <c:pt idx="193">
                  <c:v>197300</c:v>
                </c:pt>
                <c:pt idx="194">
                  <c:v>198800</c:v>
                </c:pt>
                <c:pt idx="195">
                  <c:v>199900</c:v>
                </c:pt>
                <c:pt idx="196">
                  <c:v>200500</c:v>
                </c:pt>
                <c:pt idx="197">
                  <c:v>201200</c:v>
                </c:pt>
                <c:pt idx="198">
                  <c:v>202000</c:v>
                </c:pt>
                <c:pt idx="199">
                  <c:v>202500</c:v>
                </c:pt>
                <c:pt idx="200">
                  <c:v>203400</c:v>
                </c:pt>
                <c:pt idx="201">
                  <c:v>204500</c:v>
                </c:pt>
                <c:pt idx="202">
                  <c:v>205400</c:v>
                </c:pt>
                <c:pt idx="203">
                  <c:v>206500</c:v>
                </c:pt>
                <c:pt idx="204">
                  <c:v>208400</c:v>
                </c:pt>
                <c:pt idx="205">
                  <c:v>210700</c:v>
                </c:pt>
                <c:pt idx="206">
                  <c:v>212100</c:v>
                </c:pt>
                <c:pt idx="207">
                  <c:v>213000</c:v>
                </c:pt>
                <c:pt idx="208">
                  <c:v>214100</c:v>
                </c:pt>
                <c:pt idx="209">
                  <c:v>215200</c:v>
                </c:pt>
                <c:pt idx="210">
                  <c:v>216500</c:v>
                </c:pt>
                <c:pt idx="211">
                  <c:v>218100</c:v>
                </c:pt>
                <c:pt idx="212">
                  <c:v>219200</c:v>
                </c:pt>
                <c:pt idx="213">
                  <c:v>219700</c:v>
                </c:pt>
                <c:pt idx="214">
                  <c:v>220900</c:v>
                </c:pt>
                <c:pt idx="215">
                  <c:v>220000</c:v>
                </c:pt>
                <c:pt idx="216">
                  <c:v>215600</c:v>
                </c:pt>
                <c:pt idx="217">
                  <c:v>210800</c:v>
                </c:pt>
                <c:pt idx="218">
                  <c:v>208900</c:v>
                </c:pt>
                <c:pt idx="219">
                  <c:v>208200</c:v>
                </c:pt>
                <c:pt idx="220">
                  <c:v>207900</c:v>
                </c:pt>
                <c:pt idx="221">
                  <c:v>207600</c:v>
                </c:pt>
                <c:pt idx="222">
                  <c:v>208000</c:v>
                </c:pt>
                <c:pt idx="223">
                  <c:v>209000</c:v>
                </c:pt>
                <c:pt idx="224">
                  <c:v>209700</c:v>
                </c:pt>
                <c:pt idx="225">
                  <c:v>209800</c:v>
                </c:pt>
                <c:pt idx="226">
                  <c:v>210200</c:v>
                </c:pt>
                <c:pt idx="227">
                  <c:v>210800</c:v>
                </c:pt>
                <c:pt idx="228">
                  <c:v>211400</c:v>
                </c:pt>
                <c:pt idx="229">
                  <c:v>212400</c:v>
                </c:pt>
                <c:pt idx="230">
                  <c:v>213900</c:v>
                </c:pt>
                <c:pt idx="231">
                  <c:v>215700</c:v>
                </c:pt>
                <c:pt idx="232">
                  <c:v>217500</c:v>
                </c:pt>
                <c:pt idx="233">
                  <c:v>219100</c:v>
                </c:pt>
                <c:pt idx="234">
                  <c:v>220300</c:v>
                </c:pt>
                <c:pt idx="235">
                  <c:v>221200</c:v>
                </c:pt>
                <c:pt idx="236">
                  <c:v>222300</c:v>
                </c:pt>
                <c:pt idx="237">
                  <c:v>223300</c:v>
                </c:pt>
                <c:pt idx="238">
                  <c:v>224700</c:v>
                </c:pt>
                <c:pt idx="239">
                  <c:v>225800</c:v>
                </c:pt>
              </c:numCache>
            </c:numRef>
          </c:yVal>
          <c:smooth val="0"/>
        </c:ser>
        <c:ser>
          <c:idx val="33"/>
          <c:order val="33"/>
          <c:tx>
            <c:strRef>
              <c:f>DataSet!$A$35</c:f>
              <c:strCache>
                <c:ptCount val="1"/>
                <c:pt idx="0">
                  <c:v>Nevada</c:v>
                </c:pt>
              </c:strCache>
            </c:strRef>
          </c:tx>
          <c:spPr>
            <a:ln w="19050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DataSet!$B$35:$IG$35</c:f>
              <c:numCache>
                <c:formatCode>General</c:formatCode>
                <c:ptCount val="240"/>
                <c:pt idx="0">
                  <c:v>127400</c:v>
                </c:pt>
                <c:pt idx="1">
                  <c:v>127000</c:v>
                </c:pt>
                <c:pt idx="2">
                  <c:v>126500</c:v>
                </c:pt>
                <c:pt idx="3">
                  <c:v>126200</c:v>
                </c:pt>
                <c:pt idx="4">
                  <c:v>126100</c:v>
                </c:pt>
                <c:pt idx="5">
                  <c:v>126200</c:v>
                </c:pt>
                <c:pt idx="6">
                  <c:v>126400</c:v>
                </c:pt>
                <c:pt idx="7">
                  <c:v>126700</c:v>
                </c:pt>
                <c:pt idx="8">
                  <c:v>127000</c:v>
                </c:pt>
                <c:pt idx="9">
                  <c:v>127400</c:v>
                </c:pt>
                <c:pt idx="10">
                  <c:v>127800</c:v>
                </c:pt>
                <c:pt idx="11">
                  <c:v>128400</c:v>
                </c:pt>
                <c:pt idx="12">
                  <c:v>128600</c:v>
                </c:pt>
                <c:pt idx="13">
                  <c:v>128600</c:v>
                </c:pt>
                <c:pt idx="14">
                  <c:v>128700</c:v>
                </c:pt>
                <c:pt idx="15">
                  <c:v>128900</c:v>
                </c:pt>
                <c:pt idx="16">
                  <c:v>128900</c:v>
                </c:pt>
                <c:pt idx="17">
                  <c:v>129000</c:v>
                </c:pt>
                <c:pt idx="18">
                  <c:v>129200</c:v>
                </c:pt>
                <c:pt idx="19">
                  <c:v>129400</c:v>
                </c:pt>
                <c:pt idx="20">
                  <c:v>129600</c:v>
                </c:pt>
                <c:pt idx="21">
                  <c:v>130200</c:v>
                </c:pt>
                <c:pt idx="22">
                  <c:v>130600</c:v>
                </c:pt>
                <c:pt idx="23">
                  <c:v>130500</c:v>
                </c:pt>
                <c:pt idx="24">
                  <c:v>130400</c:v>
                </c:pt>
                <c:pt idx="25">
                  <c:v>130700</c:v>
                </c:pt>
                <c:pt idx="26">
                  <c:v>131100</c:v>
                </c:pt>
                <c:pt idx="27">
                  <c:v>131700</c:v>
                </c:pt>
                <c:pt idx="28">
                  <c:v>132100</c:v>
                </c:pt>
                <c:pt idx="29">
                  <c:v>132600</c:v>
                </c:pt>
                <c:pt idx="30">
                  <c:v>133000</c:v>
                </c:pt>
                <c:pt idx="31">
                  <c:v>133000</c:v>
                </c:pt>
                <c:pt idx="32">
                  <c:v>132900</c:v>
                </c:pt>
                <c:pt idx="33">
                  <c:v>133100</c:v>
                </c:pt>
                <c:pt idx="34">
                  <c:v>133600</c:v>
                </c:pt>
                <c:pt idx="35">
                  <c:v>133900</c:v>
                </c:pt>
                <c:pt idx="36">
                  <c:v>134200</c:v>
                </c:pt>
                <c:pt idx="37">
                  <c:v>134600</c:v>
                </c:pt>
                <c:pt idx="38">
                  <c:v>135000</c:v>
                </c:pt>
                <c:pt idx="39">
                  <c:v>135100</c:v>
                </c:pt>
                <c:pt idx="40">
                  <c:v>135200</c:v>
                </c:pt>
                <c:pt idx="41">
                  <c:v>135600</c:v>
                </c:pt>
                <c:pt idx="42">
                  <c:v>136100</c:v>
                </c:pt>
                <c:pt idx="43">
                  <c:v>136700</c:v>
                </c:pt>
                <c:pt idx="44">
                  <c:v>137500</c:v>
                </c:pt>
                <c:pt idx="45">
                  <c:v>138200</c:v>
                </c:pt>
                <c:pt idx="46">
                  <c:v>139000</c:v>
                </c:pt>
                <c:pt idx="47">
                  <c:v>139500</c:v>
                </c:pt>
                <c:pt idx="48">
                  <c:v>139600</c:v>
                </c:pt>
                <c:pt idx="49">
                  <c:v>140000</c:v>
                </c:pt>
                <c:pt idx="50">
                  <c:v>140400</c:v>
                </c:pt>
                <c:pt idx="51">
                  <c:v>140900</c:v>
                </c:pt>
                <c:pt idx="52">
                  <c:v>141500</c:v>
                </c:pt>
                <c:pt idx="53">
                  <c:v>142100</c:v>
                </c:pt>
                <c:pt idx="54">
                  <c:v>142600</c:v>
                </c:pt>
                <c:pt idx="55">
                  <c:v>143200</c:v>
                </c:pt>
                <c:pt idx="56">
                  <c:v>144000</c:v>
                </c:pt>
                <c:pt idx="57">
                  <c:v>144800</c:v>
                </c:pt>
                <c:pt idx="58">
                  <c:v>145600</c:v>
                </c:pt>
                <c:pt idx="59">
                  <c:v>146400</c:v>
                </c:pt>
                <c:pt idx="60">
                  <c:v>147100</c:v>
                </c:pt>
                <c:pt idx="61">
                  <c:v>147700</c:v>
                </c:pt>
                <c:pt idx="62">
                  <c:v>148200</c:v>
                </c:pt>
                <c:pt idx="63">
                  <c:v>149000</c:v>
                </c:pt>
                <c:pt idx="64">
                  <c:v>149800</c:v>
                </c:pt>
                <c:pt idx="65">
                  <c:v>150600</c:v>
                </c:pt>
                <c:pt idx="66">
                  <c:v>151500</c:v>
                </c:pt>
                <c:pt idx="67">
                  <c:v>152900</c:v>
                </c:pt>
                <c:pt idx="68">
                  <c:v>154200</c:v>
                </c:pt>
                <c:pt idx="69">
                  <c:v>155300</c:v>
                </c:pt>
                <c:pt idx="70">
                  <c:v>156100</c:v>
                </c:pt>
                <c:pt idx="71">
                  <c:v>156900</c:v>
                </c:pt>
                <c:pt idx="72">
                  <c:v>157800</c:v>
                </c:pt>
                <c:pt idx="73">
                  <c:v>158600</c:v>
                </c:pt>
                <c:pt idx="74">
                  <c:v>159100</c:v>
                </c:pt>
                <c:pt idx="75">
                  <c:v>159600</c:v>
                </c:pt>
                <c:pt idx="76">
                  <c:v>160400</c:v>
                </c:pt>
                <c:pt idx="77">
                  <c:v>161300</c:v>
                </c:pt>
                <c:pt idx="78">
                  <c:v>162400</c:v>
                </c:pt>
                <c:pt idx="79">
                  <c:v>163800</c:v>
                </c:pt>
                <c:pt idx="80">
                  <c:v>165400</c:v>
                </c:pt>
                <c:pt idx="81">
                  <c:v>167000</c:v>
                </c:pt>
                <c:pt idx="82">
                  <c:v>168500</c:v>
                </c:pt>
                <c:pt idx="83">
                  <c:v>169900</c:v>
                </c:pt>
                <c:pt idx="84">
                  <c:v>171300</c:v>
                </c:pt>
                <c:pt idx="85">
                  <c:v>172600</c:v>
                </c:pt>
                <c:pt idx="86">
                  <c:v>174100</c:v>
                </c:pt>
                <c:pt idx="87">
                  <c:v>176000</c:v>
                </c:pt>
                <c:pt idx="88">
                  <c:v>178400</c:v>
                </c:pt>
                <c:pt idx="89">
                  <c:v>181200</c:v>
                </c:pt>
                <c:pt idx="90">
                  <c:v>184300</c:v>
                </c:pt>
                <c:pt idx="91">
                  <c:v>188100</c:v>
                </c:pt>
                <c:pt idx="92">
                  <c:v>192600</c:v>
                </c:pt>
                <c:pt idx="93">
                  <c:v>197500</c:v>
                </c:pt>
                <c:pt idx="94">
                  <c:v>203500</c:v>
                </c:pt>
                <c:pt idx="95">
                  <c:v>210800</c:v>
                </c:pt>
                <c:pt idx="96">
                  <c:v>219500</c:v>
                </c:pt>
                <c:pt idx="97">
                  <c:v>229500</c:v>
                </c:pt>
                <c:pt idx="98">
                  <c:v>240400</c:v>
                </c:pt>
                <c:pt idx="99">
                  <c:v>250300</c:v>
                </c:pt>
                <c:pt idx="100">
                  <c:v>258700</c:v>
                </c:pt>
                <c:pt idx="101">
                  <c:v>265700</c:v>
                </c:pt>
                <c:pt idx="102">
                  <c:v>271900</c:v>
                </c:pt>
                <c:pt idx="103">
                  <c:v>276400</c:v>
                </c:pt>
                <c:pt idx="104">
                  <c:v>279300</c:v>
                </c:pt>
                <c:pt idx="105">
                  <c:v>281100</c:v>
                </c:pt>
                <c:pt idx="106">
                  <c:v>283100</c:v>
                </c:pt>
                <c:pt idx="107">
                  <c:v>285700</c:v>
                </c:pt>
                <c:pt idx="108">
                  <c:v>288300</c:v>
                </c:pt>
                <c:pt idx="109">
                  <c:v>290400</c:v>
                </c:pt>
                <c:pt idx="110">
                  <c:v>292200</c:v>
                </c:pt>
                <c:pt idx="111">
                  <c:v>294700</c:v>
                </c:pt>
                <c:pt idx="112">
                  <c:v>297500</c:v>
                </c:pt>
                <c:pt idx="113">
                  <c:v>299900</c:v>
                </c:pt>
                <c:pt idx="114">
                  <c:v>302100</c:v>
                </c:pt>
                <c:pt idx="115">
                  <c:v>304500</c:v>
                </c:pt>
                <c:pt idx="116">
                  <c:v>306900</c:v>
                </c:pt>
                <c:pt idx="117">
                  <c:v>308800</c:v>
                </c:pt>
                <c:pt idx="118">
                  <c:v>310100</c:v>
                </c:pt>
                <c:pt idx="119">
                  <c:v>310900</c:v>
                </c:pt>
                <c:pt idx="120">
                  <c:v>311300</c:v>
                </c:pt>
                <c:pt idx="121">
                  <c:v>311100</c:v>
                </c:pt>
                <c:pt idx="122">
                  <c:v>310200</c:v>
                </c:pt>
                <c:pt idx="123">
                  <c:v>309000</c:v>
                </c:pt>
                <c:pt idx="124">
                  <c:v>307500</c:v>
                </c:pt>
                <c:pt idx="125">
                  <c:v>306000</c:v>
                </c:pt>
                <c:pt idx="126">
                  <c:v>304400</c:v>
                </c:pt>
                <c:pt idx="127">
                  <c:v>302700</c:v>
                </c:pt>
                <c:pt idx="128">
                  <c:v>300700</c:v>
                </c:pt>
                <c:pt idx="129">
                  <c:v>298600</c:v>
                </c:pt>
                <c:pt idx="130">
                  <c:v>296500</c:v>
                </c:pt>
                <c:pt idx="131">
                  <c:v>293900</c:v>
                </c:pt>
                <c:pt idx="132">
                  <c:v>291200</c:v>
                </c:pt>
                <c:pt idx="133">
                  <c:v>288500</c:v>
                </c:pt>
                <c:pt idx="134">
                  <c:v>286000</c:v>
                </c:pt>
                <c:pt idx="135">
                  <c:v>283700</c:v>
                </c:pt>
                <c:pt idx="136">
                  <c:v>280900</c:v>
                </c:pt>
                <c:pt idx="137">
                  <c:v>277400</c:v>
                </c:pt>
                <c:pt idx="138">
                  <c:v>273800</c:v>
                </c:pt>
                <c:pt idx="139">
                  <c:v>270000</c:v>
                </c:pt>
                <c:pt idx="140">
                  <c:v>265300</c:v>
                </c:pt>
                <c:pt idx="141">
                  <c:v>260200</c:v>
                </c:pt>
                <c:pt idx="142">
                  <c:v>254800</c:v>
                </c:pt>
                <c:pt idx="143">
                  <c:v>249100</c:v>
                </c:pt>
                <c:pt idx="144">
                  <c:v>243400</c:v>
                </c:pt>
                <c:pt idx="145">
                  <c:v>237600</c:v>
                </c:pt>
                <c:pt idx="146">
                  <c:v>231800</c:v>
                </c:pt>
                <c:pt idx="147">
                  <c:v>226200</c:v>
                </c:pt>
                <c:pt idx="148">
                  <c:v>220300</c:v>
                </c:pt>
                <c:pt idx="149">
                  <c:v>214700</c:v>
                </c:pt>
                <c:pt idx="150">
                  <c:v>209400</c:v>
                </c:pt>
                <c:pt idx="151">
                  <c:v>203300</c:v>
                </c:pt>
                <c:pt idx="152">
                  <c:v>197700</c:v>
                </c:pt>
                <c:pt idx="153">
                  <c:v>194000</c:v>
                </c:pt>
                <c:pt idx="154">
                  <c:v>190200</c:v>
                </c:pt>
                <c:pt idx="155">
                  <c:v>185300</c:v>
                </c:pt>
                <c:pt idx="156">
                  <c:v>180400</c:v>
                </c:pt>
                <c:pt idx="157">
                  <c:v>175500</c:v>
                </c:pt>
                <c:pt idx="158">
                  <c:v>170100</c:v>
                </c:pt>
                <c:pt idx="159">
                  <c:v>164700</c:v>
                </c:pt>
                <c:pt idx="160">
                  <c:v>160600</c:v>
                </c:pt>
                <c:pt idx="161">
                  <c:v>157600</c:v>
                </c:pt>
                <c:pt idx="162">
                  <c:v>155200</c:v>
                </c:pt>
                <c:pt idx="163">
                  <c:v>153700</c:v>
                </c:pt>
                <c:pt idx="164">
                  <c:v>152700</c:v>
                </c:pt>
                <c:pt idx="165">
                  <c:v>151900</c:v>
                </c:pt>
                <c:pt idx="166">
                  <c:v>151200</c:v>
                </c:pt>
                <c:pt idx="167">
                  <c:v>150400</c:v>
                </c:pt>
                <c:pt idx="168">
                  <c:v>149300</c:v>
                </c:pt>
                <c:pt idx="169">
                  <c:v>148100</c:v>
                </c:pt>
                <c:pt idx="170">
                  <c:v>146800</c:v>
                </c:pt>
                <c:pt idx="171">
                  <c:v>145600</c:v>
                </c:pt>
                <c:pt idx="172">
                  <c:v>144300</c:v>
                </c:pt>
                <c:pt idx="173">
                  <c:v>143000</c:v>
                </c:pt>
                <c:pt idx="174">
                  <c:v>141600</c:v>
                </c:pt>
                <c:pt idx="175">
                  <c:v>140300</c:v>
                </c:pt>
                <c:pt idx="176">
                  <c:v>139300</c:v>
                </c:pt>
                <c:pt idx="177">
                  <c:v>137800</c:v>
                </c:pt>
                <c:pt idx="178">
                  <c:v>135700</c:v>
                </c:pt>
                <c:pt idx="179">
                  <c:v>133500</c:v>
                </c:pt>
                <c:pt idx="180">
                  <c:v>131500</c:v>
                </c:pt>
                <c:pt idx="181">
                  <c:v>129800</c:v>
                </c:pt>
                <c:pt idx="182">
                  <c:v>128200</c:v>
                </c:pt>
                <c:pt idx="183">
                  <c:v>127000</c:v>
                </c:pt>
                <c:pt idx="184">
                  <c:v>126000</c:v>
                </c:pt>
                <c:pt idx="185">
                  <c:v>125000</c:v>
                </c:pt>
                <c:pt idx="186">
                  <c:v>124000</c:v>
                </c:pt>
                <c:pt idx="187">
                  <c:v>123400</c:v>
                </c:pt>
                <c:pt idx="188">
                  <c:v>122900</c:v>
                </c:pt>
                <c:pt idx="189">
                  <c:v>122500</c:v>
                </c:pt>
                <c:pt idx="190">
                  <c:v>122700</c:v>
                </c:pt>
                <c:pt idx="191">
                  <c:v>123400</c:v>
                </c:pt>
                <c:pt idx="192">
                  <c:v>124200</c:v>
                </c:pt>
                <c:pt idx="193">
                  <c:v>125000</c:v>
                </c:pt>
                <c:pt idx="194">
                  <c:v>126500</c:v>
                </c:pt>
                <c:pt idx="195">
                  <c:v>128200</c:v>
                </c:pt>
                <c:pt idx="196">
                  <c:v>130100</c:v>
                </c:pt>
                <c:pt idx="197">
                  <c:v>131800</c:v>
                </c:pt>
                <c:pt idx="198">
                  <c:v>133400</c:v>
                </c:pt>
                <c:pt idx="199">
                  <c:v>135300</c:v>
                </c:pt>
                <c:pt idx="200">
                  <c:v>137400</c:v>
                </c:pt>
                <c:pt idx="201">
                  <c:v>139500</c:v>
                </c:pt>
                <c:pt idx="202">
                  <c:v>142200</c:v>
                </c:pt>
                <c:pt idx="203">
                  <c:v>145300</c:v>
                </c:pt>
                <c:pt idx="204">
                  <c:v>148300</c:v>
                </c:pt>
                <c:pt idx="205">
                  <c:v>151500</c:v>
                </c:pt>
                <c:pt idx="206">
                  <c:v>155300</c:v>
                </c:pt>
                <c:pt idx="207">
                  <c:v>159200</c:v>
                </c:pt>
                <c:pt idx="208">
                  <c:v>163000</c:v>
                </c:pt>
                <c:pt idx="209">
                  <c:v>166600</c:v>
                </c:pt>
                <c:pt idx="210">
                  <c:v>169900</c:v>
                </c:pt>
                <c:pt idx="211">
                  <c:v>172600</c:v>
                </c:pt>
                <c:pt idx="212">
                  <c:v>174400</c:v>
                </c:pt>
                <c:pt idx="213">
                  <c:v>175900</c:v>
                </c:pt>
                <c:pt idx="214">
                  <c:v>177100</c:v>
                </c:pt>
                <c:pt idx="215">
                  <c:v>179000</c:v>
                </c:pt>
                <c:pt idx="216">
                  <c:v>181700</c:v>
                </c:pt>
                <c:pt idx="217">
                  <c:v>184100</c:v>
                </c:pt>
                <c:pt idx="218">
                  <c:v>185600</c:v>
                </c:pt>
                <c:pt idx="219">
                  <c:v>186800</c:v>
                </c:pt>
                <c:pt idx="220">
                  <c:v>187800</c:v>
                </c:pt>
                <c:pt idx="221">
                  <c:v>188700</c:v>
                </c:pt>
                <c:pt idx="222">
                  <c:v>189700</c:v>
                </c:pt>
                <c:pt idx="223">
                  <c:v>191000</c:v>
                </c:pt>
                <c:pt idx="224">
                  <c:v>192300</c:v>
                </c:pt>
                <c:pt idx="225">
                  <c:v>193600</c:v>
                </c:pt>
                <c:pt idx="226">
                  <c:v>195000</c:v>
                </c:pt>
                <c:pt idx="227">
                  <c:v>196300</c:v>
                </c:pt>
                <c:pt idx="228">
                  <c:v>197600</c:v>
                </c:pt>
                <c:pt idx="229">
                  <c:v>199400</c:v>
                </c:pt>
                <c:pt idx="230">
                  <c:v>201500</c:v>
                </c:pt>
                <c:pt idx="231">
                  <c:v>203500</c:v>
                </c:pt>
                <c:pt idx="232">
                  <c:v>205600</c:v>
                </c:pt>
                <c:pt idx="233">
                  <c:v>207800</c:v>
                </c:pt>
                <c:pt idx="234">
                  <c:v>209800</c:v>
                </c:pt>
                <c:pt idx="235">
                  <c:v>211500</c:v>
                </c:pt>
                <c:pt idx="236">
                  <c:v>213100</c:v>
                </c:pt>
                <c:pt idx="237">
                  <c:v>214700</c:v>
                </c:pt>
                <c:pt idx="238">
                  <c:v>216000</c:v>
                </c:pt>
                <c:pt idx="239">
                  <c:v>217100</c:v>
                </c:pt>
              </c:numCache>
            </c:numRef>
          </c:yVal>
          <c:smooth val="0"/>
        </c:ser>
        <c:ser>
          <c:idx val="34"/>
          <c:order val="34"/>
          <c:tx>
            <c:strRef>
              <c:f>DataSet!$A$36</c:f>
              <c:strCache>
                <c:ptCount val="1"/>
                <c:pt idx="0">
                  <c:v>New Mexico</c:v>
                </c:pt>
              </c:strCache>
            </c:strRef>
          </c:tx>
          <c:spPr>
            <a:ln w="1905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DataSet!$B$36:$IG$36</c:f>
              <c:numCache>
                <c:formatCode>General</c:formatCode>
                <c:ptCount val="240"/>
                <c:pt idx="0">
                  <c:v>118400</c:v>
                </c:pt>
                <c:pt idx="1">
                  <c:v>116400</c:v>
                </c:pt>
                <c:pt idx="2">
                  <c:v>115400</c:v>
                </c:pt>
                <c:pt idx="3">
                  <c:v>115700</c:v>
                </c:pt>
                <c:pt idx="4">
                  <c:v>117500</c:v>
                </c:pt>
                <c:pt idx="5">
                  <c:v>118600</c:v>
                </c:pt>
                <c:pt idx="6">
                  <c:v>118500</c:v>
                </c:pt>
                <c:pt idx="7">
                  <c:v>118700</c:v>
                </c:pt>
                <c:pt idx="8">
                  <c:v>118500</c:v>
                </c:pt>
                <c:pt idx="9">
                  <c:v>118100</c:v>
                </c:pt>
                <c:pt idx="10">
                  <c:v>118200</c:v>
                </c:pt>
                <c:pt idx="11">
                  <c:v>118900</c:v>
                </c:pt>
                <c:pt idx="12">
                  <c:v>120000</c:v>
                </c:pt>
                <c:pt idx="13">
                  <c:v>120300</c:v>
                </c:pt>
                <c:pt idx="14">
                  <c:v>120000</c:v>
                </c:pt>
                <c:pt idx="15">
                  <c:v>119700</c:v>
                </c:pt>
                <c:pt idx="16">
                  <c:v>119600</c:v>
                </c:pt>
                <c:pt idx="17">
                  <c:v>119800</c:v>
                </c:pt>
                <c:pt idx="18">
                  <c:v>120600</c:v>
                </c:pt>
                <c:pt idx="19">
                  <c:v>120900</c:v>
                </c:pt>
                <c:pt idx="20">
                  <c:v>120400</c:v>
                </c:pt>
                <c:pt idx="21">
                  <c:v>120000</c:v>
                </c:pt>
                <c:pt idx="22">
                  <c:v>120100</c:v>
                </c:pt>
                <c:pt idx="23">
                  <c:v>121300</c:v>
                </c:pt>
                <c:pt idx="24">
                  <c:v>123100</c:v>
                </c:pt>
                <c:pt idx="25">
                  <c:v>124300</c:v>
                </c:pt>
                <c:pt idx="26">
                  <c:v>124200</c:v>
                </c:pt>
                <c:pt idx="27">
                  <c:v>123800</c:v>
                </c:pt>
                <c:pt idx="28">
                  <c:v>124200</c:v>
                </c:pt>
                <c:pt idx="29">
                  <c:v>123900</c:v>
                </c:pt>
                <c:pt idx="30">
                  <c:v>122500</c:v>
                </c:pt>
                <c:pt idx="31">
                  <c:v>121400</c:v>
                </c:pt>
                <c:pt idx="32">
                  <c:v>122000</c:v>
                </c:pt>
                <c:pt idx="33">
                  <c:v>122600</c:v>
                </c:pt>
                <c:pt idx="34">
                  <c:v>123600</c:v>
                </c:pt>
                <c:pt idx="35">
                  <c:v>125400</c:v>
                </c:pt>
                <c:pt idx="36">
                  <c:v>128300</c:v>
                </c:pt>
                <c:pt idx="37">
                  <c:v>130000</c:v>
                </c:pt>
                <c:pt idx="38">
                  <c:v>130900</c:v>
                </c:pt>
                <c:pt idx="39">
                  <c:v>131700</c:v>
                </c:pt>
                <c:pt idx="40">
                  <c:v>132200</c:v>
                </c:pt>
                <c:pt idx="41">
                  <c:v>133600</c:v>
                </c:pt>
                <c:pt idx="42">
                  <c:v>134900</c:v>
                </c:pt>
                <c:pt idx="43">
                  <c:v>135500</c:v>
                </c:pt>
                <c:pt idx="44">
                  <c:v>136100</c:v>
                </c:pt>
                <c:pt idx="45">
                  <c:v>137400</c:v>
                </c:pt>
                <c:pt idx="46">
                  <c:v>137500</c:v>
                </c:pt>
                <c:pt idx="47">
                  <c:v>136600</c:v>
                </c:pt>
                <c:pt idx="48">
                  <c:v>133600</c:v>
                </c:pt>
                <c:pt idx="49">
                  <c:v>131500</c:v>
                </c:pt>
                <c:pt idx="50">
                  <c:v>132300</c:v>
                </c:pt>
                <c:pt idx="51">
                  <c:v>133200</c:v>
                </c:pt>
                <c:pt idx="52">
                  <c:v>132900</c:v>
                </c:pt>
                <c:pt idx="53">
                  <c:v>132700</c:v>
                </c:pt>
                <c:pt idx="54">
                  <c:v>132300</c:v>
                </c:pt>
                <c:pt idx="55">
                  <c:v>132000</c:v>
                </c:pt>
                <c:pt idx="56">
                  <c:v>132100</c:v>
                </c:pt>
                <c:pt idx="57">
                  <c:v>132600</c:v>
                </c:pt>
                <c:pt idx="58">
                  <c:v>133100</c:v>
                </c:pt>
                <c:pt idx="59">
                  <c:v>133700</c:v>
                </c:pt>
                <c:pt idx="60">
                  <c:v>134900</c:v>
                </c:pt>
                <c:pt idx="61">
                  <c:v>138100</c:v>
                </c:pt>
                <c:pt idx="62">
                  <c:v>141400</c:v>
                </c:pt>
                <c:pt idx="63">
                  <c:v>143200</c:v>
                </c:pt>
                <c:pt idx="64">
                  <c:v>144100</c:v>
                </c:pt>
                <c:pt idx="65">
                  <c:v>145100</c:v>
                </c:pt>
                <c:pt idx="66">
                  <c:v>145400</c:v>
                </c:pt>
                <c:pt idx="67">
                  <c:v>145400</c:v>
                </c:pt>
                <c:pt idx="68">
                  <c:v>145400</c:v>
                </c:pt>
                <c:pt idx="69">
                  <c:v>145600</c:v>
                </c:pt>
                <c:pt idx="70">
                  <c:v>145900</c:v>
                </c:pt>
                <c:pt idx="71">
                  <c:v>146300</c:v>
                </c:pt>
                <c:pt idx="72">
                  <c:v>147100</c:v>
                </c:pt>
                <c:pt idx="73">
                  <c:v>147600</c:v>
                </c:pt>
                <c:pt idx="74">
                  <c:v>147200</c:v>
                </c:pt>
                <c:pt idx="75">
                  <c:v>147700</c:v>
                </c:pt>
                <c:pt idx="76">
                  <c:v>149700</c:v>
                </c:pt>
                <c:pt idx="77">
                  <c:v>151300</c:v>
                </c:pt>
                <c:pt idx="78">
                  <c:v>151600</c:v>
                </c:pt>
                <c:pt idx="79">
                  <c:v>151200</c:v>
                </c:pt>
                <c:pt idx="80">
                  <c:v>150600</c:v>
                </c:pt>
                <c:pt idx="81">
                  <c:v>150600</c:v>
                </c:pt>
                <c:pt idx="82">
                  <c:v>151200</c:v>
                </c:pt>
                <c:pt idx="83">
                  <c:v>151900</c:v>
                </c:pt>
                <c:pt idx="84">
                  <c:v>152300</c:v>
                </c:pt>
                <c:pt idx="85">
                  <c:v>152500</c:v>
                </c:pt>
                <c:pt idx="86">
                  <c:v>152600</c:v>
                </c:pt>
                <c:pt idx="87">
                  <c:v>151300</c:v>
                </c:pt>
                <c:pt idx="88">
                  <c:v>150300</c:v>
                </c:pt>
                <c:pt idx="89">
                  <c:v>149800</c:v>
                </c:pt>
                <c:pt idx="90">
                  <c:v>149500</c:v>
                </c:pt>
                <c:pt idx="91">
                  <c:v>150300</c:v>
                </c:pt>
                <c:pt idx="92">
                  <c:v>153000</c:v>
                </c:pt>
                <c:pt idx="93">
                  <c:v>155200</c:v>
                </c:pt>
                <c:pt idx="94">
                  <c:v>156300</c:v>
                </c:pt>
                <c:pt idx="95">
                  <c:v>157300</c:v>
                </c:pt>
                <c:pt idx="96">
                  <c:v>158800</c:v>
                </c:pt>
                <c:pt idx="97">
                  <c:v>160000</c:v>
                </c:pt>
                <c:pt idx="98">
                  <c:v>160300</c:v>
                </c:pt>
                <c:pt idx="99">
                  <c:v>159600</c:v>
                </c:pt>
                <c:pt idx="100">
                  <c:v>159100</c:v>
                </c:pt>
                <c:pt idx="101">
                  <c:v>158500</c:v>
                </c:pt>
                <c:pt idx="102">
                  <c:v>160100</c:v>
                </c:pt>
                <c:pt idx="103">
                  <c:v>163200</c:v>
                </c:pt>
                <c:pt idx="104">
                  <c:v>165300</c:v>
                </c:pt>
                <c:pt idx="105">
                  <c:v>165900</c:v>
                </c:pt>
                <c:pt idx="106">
                  <c:v>167900</c:v>
                </c:pt>
                <c:pt idx="107">
                  <c:v>170000</c:v>
                </c:pt>
                <c:pt idx="108">
                  <c:v>172200</c:v>
                </c:pt>
                <c:pt idx="109">
                  <c:v>174300</c:v>
                </c:pt>
                <c:pt idx="110">
                  <c:v>176800</c:v>
                </c:pt>
                <c:pt idx="111">
                  <c:v>179100</c:v>
                </c:pt>
                <c:pt idx="112">
                  <c:v>178900</c:v>
                </c:pt>
                <c:pt idx="113">
                  <c:v>179700</c:v>
                </c:pt>
                <c:pt idx="114">
                  <c:v>183100</c:v>
                </c:pt>
                <c:pt idx="115">
                  <c:v>185900</c:v>
                </c:pt>
                <c:pt idx="116">
                  <c:v>186900</c:v>
                </c:pt>
                <c:pt idx="117">
                  <c:v>186500</c:v>
                </c:pt>
                <c:pt idx="118">
                  <c:v>183700</c:v>
                </c:pt>
                <c:pt idx="119">
                  <c:v>180600</c:v>
                </c:pt>
                <c:pt idx="120">
                  <c:v>177900</c:v>
                </c:pt>
                <c:pt idx="121">
                  <c:v>175000</c:v>
                </c:pt>
                <c:pt idx="122">
                  <c:v>174400</c:v>
                </c:pt>
                <c:pt idx="123">
                  <c:v>177100</c:v>
                </c:pt>
                <c:pt idx="124">
                  <c:v>181200</c:v>
                </c:pt>
                <c:pt idx="125">
                  <c:v>183900</c:v>
                </c:pt>
                <c:pt idx="126">
                  <c:v>185200</c:v>
                </c:pt>
                <c:pt idx="127">
                  <c:v>185900</c:v>
                </c:pt>
                <c:pt idx="128">
                  <c:v>185800</c:v>
                </c:pt>
                <c:pt idx="129">
                  <c:v>186300</c:v>
                </c:pt>
                <c:pt idx="130">
                  <c:v>187800</c:v>
                </c:pt>
                <c:pt idx="131">
                  <c:v>190600</c:v>
                </c:pt>
                <c:pt idx="132">
                  <c:v>193000</c:v>
                </c:pt>
                <c:pt idx="133">
                  <c:v>193300</c:v>
                </c:pt>
                <c:pt idx="134">
                  <c:v>193300</c:v>
                </c:pt>
                <c:pt idx="135">
                  <c:v>193300</c:v>
                </c:pt>
                <c:pt idx="136">
                  <c:v>192600</c:v>
                </c:pt>
                <c:pt idx="137">
                  <c:v>191400</c:v>
                </c:pt>
                <c:pt idx="138">
                  <c:v>190200</c:v>
                </c:pt>
                <c:pt idx="139">
                  <c:v>188700</c:v>
                </c:pt>
                <c:pt idx="140">
                  <c:v>187900</c:v>
                </c:pt>
                <c:pt idx="141">
                  <c:v>187400</c:v>
                </c:pt>
                <c:pt idx="142">
                  <c:v>187400</c:v>
                </c:pt>
                <c:pt idx="143">
                  <c:v>187800</c:v>
                </c:pt>
                <c:pt idx="144">
                  <c:v>188200</c:v>
                </c:pt>
                <c:pt idx="145">
                  <c:v>188100</c:v>
                </c:pt>
                <c:pt idx="146">
                  <c:v>187300</c:v>
                </c:pt>
                <c:pt idx="147">
                  <c:v>186500</c:v>
                </c:pt>
                <c:pt idx="148">
                  <c:v>187300</c:v>
                </c:pt>
                <c:pt idx="149">
                  <c:v>188500</c:v>
                </c:pt>
                <c:pt idx="150">
                  <c:v>188800</c:v>
                </c:pt>
                <c:pt idx="151">
                  <c:v>189100</c:v>
                </c:pt>
                <c:pt idx="152">
                  <c:v>190000</c:v>
                </c:pt>
                <c:pt idx="153">
                  <c:v>190800</c:v>
                </c:pt>
                <c:pt idx="154">
                  <c:v>192200</c:v>
                </c:pt>
                <c:pt idx="155">
                  <c:v>194100</c:v>
                </c:pt>
                <c:pt idx="156">
                  <c:v>195700</c:v>
                </c:pt>
                <c:pt idx="157">
                  <c:v>197200</c:v>
                </c:pt>
                <c:pt idx="158">
                  <c:v>197000</c:v>
                </c:pt>
                <c:pt idx="159">
                  <c:v>196200</c:v>
                </c:pt>
                <c:pt idx="160">
                  <c:v>195100</c:v>
                </c:pt>
                <c:pt idx="161">
                  <c:v>192700</c:v>
                </c:pt>
                <c:pt idx="162">
                  <c:v>190000</c:v>
                </c:pt>
                <c:pt idx="163">
                  <c:v>188900</c:v>
                </c:pt>
                <c:pt idx="164">
                  <c:v>188200</c:v>
                </c:pt>
                <c:pt idx="165">
                  <c:v>187700</c:v>
                </c:pt>
                <c:pt idx="166">
                  <c:v>187700</c:v>
                </c:pt>
                <c:pt idx="167">
                  <c:v>187200</c:v>
                </c:pt>
                <c:pt idx="168">
                  <c:v>186300</c:v>
                </c:pt>
                <c:pt idx="169">
                  <c:v>185600</c:v>
                </c:pt>
                <c:pt idx="170">
                  <c:v>185100</c:v>
                </c:pt>
                <c:pt idx="171">
                  <c:v>184200</c:v>
                </c:pt>
                <c:pt idx="172">
                  <c:v>182600</c:v>
                </c:pt>
                <c:pt idx="173">
                  <c:v>182600</c:v>
                </c:pt>
                <c:pt idx="174">
                  <c:v>184600</c:v>
                </c:pt>
                <c:pt idx="175">
                  <c:v>185700</c:v>
                </c:pt>
                <c:pt idx="176">
                  <c:v>184700</c:v>
                </c:pt>
                <c:pt idx="177">
                  <c:v>184500</c:v>
                </c:pt>
                <c:pt idx="178">
                  <c:v>181800</c:v>
                </c:pt>
                <c:pt idx="179">
                  <c:v>178000</c:v>
                </c:pt>
                <c:pt idx="180">
                  <c:v>177500</c:v>
                </c:pt>
                <c:pt idx="181">
                  <c:v>179700</c:v>
                </c:pt>
                <c:pt idx="182">
                  <c:v>180000</c:v>
                </c:pt>
                <c:pt idx="183">
                  <c:v>179900</c:v>
                </c:pt>
                <c:pt idx="184">
                  <c:v>181200</c:v>
                </c:pt>
                <c:pt idx="185">
                  <c:v>182600</c:v>
                </c:pt>
                <c:pt idx="186">
                  <c:v>182200</c:v>
                </c:pt>
                <c:pt idx="187">
                  <c:v>180900</c:v>
                </c:pt>
                <c:pt idx="188">
                  <c:v>180300</c:v>
                </c:pt>
                <c:pt idx="189">
                  <c:v>180900</c:v>
                </c:pt>
                <c:pt idx="190">
                  <c:v>182000</c:v>
                </c:pt>
                <c:pt idx="191">
                  <c:v>181400</c:v>
                </c:pt>
                <c:pt idx="192">
                  <c:v>179700</c:v>
                </c:pt>
                <c:pt idx="193">
                  <c:v>179000</c:v>
                </c:pt>
                <c:pt idx="194">
                  <c:v>180700</c:v>
                </c:pt>
                <c:pt idx="195">
                  <c:v>182700</c:v>
                </c:pt>
                <c:pt idx="196">
                  <c:v>183500</c:v>
                </c:pt>
                <c:pt idx="197">
                  <c:v>183600</c:v>
                </c:pt>
                <c:pt idx="198">
                  <c:v>182500</c:v>
                </c:pt>
                <c:pt idx="199">
                  <c:v>180300</c:v>
                </c:pt>
                <c:pt idx="200">
                  <c:v>179200</c:v>
                </c:pt>
                <c:pt idx="201">
                  <c:v>179200</c:v>
                </c:pt>
                <c:pt idx="202">
                  <c:v>179400</c:v>
                </c:pt>
                <c:pt idx="203">
                  <c:v>180300</c:v>
                </c:pt>
                <c:pt idx="204">
                  <c:v>181300</c:v>
                </c:pt>
                <c:pt idx="205">
                  <c:v>181500</c:v>
                </c:pt>
                <c:pt idx="206">
                  <c:v>181400</c:v>
                </c:pt>
                <c:pt idx="207">
                  <c:v>181200</c:v>
                </c:pt>
                <c:pt idx="208">
                  <c:v>181100</c:v>
                </c:pt>
                <c:pt idx="209">
                  <c:v>180600</c:v>
                </c:pt>
                <c:pt idx="210">
                  <c:v>180100</c:v>
                </c:pt>
                <c:pt idx="211">
                  <c:v>179800</c:v>
                </c:pt>
                <c:pt idx="212">
                  <c:v>179500</c:v>
                </c:pt>
                <c:pt idx="213">
                  <c:v>179000</c:v>
                </c:pt>
                <c:pt idx="214">
                  <c:v>179600</c:v>
                </c:pt>
                <c:pt idx="215">
                  <c:v>178900</c:v>
                </c:pt>
                <c:pt idx="216">
                  <c:v>175300</c:v>
                </c:pt>
                <c:pt idx="217">
                  <c:v>170900</c:v>
                </c:pt>
                <c:pt idx="218">
                  <c:v>168300</c:v>
                </c:pt>
                <c:pt idx="219">
                  <c:v>166100</c:v>
                </c:pt>
                <c:pt idx="220">
                  <c:v>164700</c:v>
                </c:pt>
                <c:pt idx="221">
                  <c:v>164100</c:v>
                </c:pt>
                <c:pt idx="222">
                  <c:v>164100</c:v>
                </c:pt>
                <c:pt idx="223">
                  <c:v>165100</c:v>
                </c:pt>
                <c:pt idx="224">
                  <c:v>165600</c:v>
                </c:pt>
                <c:pt idx="225">
                  <c:v>164700</c:v>
                </c:pt>
                <c:pt idx="226">
                  <c:v>163500</c:v>
                </c:pt>
                <c:pt idx="227">
                  <c:v>163200</c:v>
                </c:pt>
                <c:pt idx="228">
                  <c:v>163400</c:v>
                </c:pt>
                <c:pt idx="229">
                  <c:v>164200</c:v>
                </c:pt>
                <c:pt idx="230">
                  <c:v>165000</c:v>
                </c:pt>
                <c:pt idx="231">
                  <c:v>165400</c:v>
                </c:pt>
                <c:pt idx="232">
                  <c:v>165400</c:v>
                </c:pt>
                <c:pt idx="233">
                  <c:v>165200</c:v>
                </c:pt>
                <c:pt idx="234">
                  <c:v>164400</c:v>
                </c:pt>
                <c:pt idx="235">
                  <c:v>163600</c:v>
                </c:pt>
                <c:pt idx="236">
                  <c:v>163700</c:v>
                </c:pt>
                <c:pt idx="237">
                  <c:v>163500</c:v>
                </c:pt>
                <c:pt idx="238">
                  <c:v>163900</c:v>
                </c:pt>
                <c:pt idx="239">
                  <c:v>165400</c:v>
                </c:pt>
              </c:numCache>
            </c:numRef>
          </c:yVal>
          <c:smooth val="0"/>
        </c:ser>
        <c:ser>
          <c:idx val="35"/>
          <c:order val="35"/>
          <c:tx>
            <c:strRef>
              <c:f>DataSet!$A$37</c:f>
              <c:strCache>
                <c:ptCount val="1"/>
                <c:pt idx="0">
                  <c:v>West Virginia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DataSet!$B$37:$IG$37</c:f>
              <c:numCache>
                <c:formatCode>General</c:formatCode>
                <c:ptCount val="240"/>
                <c:pt idx="160">
                  <c:v>91200</c:v>
                </c:pt>
                <c:pt idx="161">
                  <c:v>91500</c:v>
                </c:pt>
                <c:pt idx="162">
                  <c:v>92000</c:v>
                </c:pt>
                <c:pt idx="163">
                  <c:v>93100</c:v>
                </c:pt>
                <c:pt idx="164">
                  <c:v>93400</c:v>
                </c:pt>
                <c:pt idx="165">
                  <c:v>92600</c:v>
                </c:pt>
                <c:pt idx="166">
                  <c:v>92100</c:v>
                </c:pt>
                <c:pt idx="167">
                  <c:v>93100</c:v>
                </c:pt>
                <c:pt idx="168">
                  <c:v>94800</c:v>
                </c:pt>
                <c:pt idx="169">
                  <c:v>96000</c:v>
                </c:pt>
                <c:pt idx="170">
                  <c:v>96700</c:v>
                </c:pt>
                <c:pt idx="171">
                  <c:v>97400</c:v>
                </c:pt>
                <c:pt idx="172">
                  <c:v>97800</c:v>
                </c:pt>
                <c:pt idx="173">
                  <c:v>97900</c:v>
                </c:pt>
                <c:pt idx="174">
                  <c:v>98300</c:v>
                </c:pt>
                <c:pt idx="175">
                  <c:v>99100</c:v>
                </c:pt>
                <c:pt idx="176">
                  <c:v>98800</c:v>
                </c:pt>
                <c:pt idx="177">
                  <c:v>96700</c:v>
                </c:pt>
                <c:pt idx="178">
                  <c:v>93900</c:v>
                </c:pt>
                <c:pt idx="179">
                  <c:v>92600</c:v>
                </c:pt>
                <c:pt idx="180">
                  <c:v>92400</c:v>
                </c:pt>
                <c:pt idx="181">
                  <c:v>93100</c:v>
                </c:pt>
                <c:pt idx="182">
                  <c:v>93800</c:v>
                </c:pt>
                <c:pt idx="183">
                  <c:v>94800</c:v>
                </c:pt>
                <c:pt idx="184">
                  <c:v>95700</c:v>
                </c:pt>
                <c:pt idx="185">
                  <c:v>96600</c:v>
                </c:pt>
                <c:pt idx="186">
                  <c:v>96800</c:v>
                </c:pt>
                <c:pt idx="187">
                  <c:v>96900</c:v>
                </c:pt>
                <c:pt idx="188">
                  <c:v>97000</c:v>
                </c:pt>
                <c:pt idx="189">
                  <c:v>96300</c:v>
                </c:pt>
                <c:pt idx="190">
                  <c:v>95200</c:v>
                </c:pt>
                <c:pt idx="191">
                  <c:v>94500</c:v>
                </c:pt>
                <c:pt idx="192">
                  <c:v>94200</c:v>
                </c:pt>
                <c:pt idx="193">
                  <c:v>94200</c:v>
                </c:pt>
                <c:pt idx="194">
                  <c:v>95000</c:v>
                </c:pt>
                <c:pt idx="195">
                  <c:v>95900</c:v>
                </c:pt>
                <c:pt idx="196">
                  <c:v>96600</c:v>
                </c:pt>
                <c:pt idx="197">
                  <c:v>97300</c:v>
                </c:pt>
                <c:pt idx="198">
                  <c:v>98300</c:v>
                </c:pt>
                <c:pt idx="199">
                  <c:v>98500</c:v>
                </c:pt>
                <c:pt idx="200">
                  <c:v>97900</c:v>
                </c:pt>
                <c:pt idx="201">
                  <c:v>96600</c:v>
                </c:pt>
                <c:pt idx="202">
                  <c:v>95500</c:v>
                </c:pt>
                <c:pt idx="203">
                  <c:v>95600</c:v>
                </c:pt>
                <c:pt idx="204">
                  <c:v>96900</c:v>
                </c:pt>
                <c:pt idx="205">
                  <c:v>97700</c:v>
                </c:pt>
                <c:pt idx="206">
                  <c:v>97400</c:v>
                </c:pt>
                <c:pt idx="207">
                  <c:v>97500</c:v>
                </c:pt>
                <c:pt idx="208">
                  <c:v>98800</c:v>
                </c:pt>
                <c:pt idx="209">
                  <c:v>100200</c:v>
                </c:pt>
                <c:pt idx="210">
                  <c:v>101600</c:v>
                </c:pt>
                <c:pt idx="211">
                  <c:v>103000</c:v>
                </c:pt>
                <c:pt idx="212">
                  <c:v>103100</c:v>
                </c:pt>
                <c:pt idx="213">
                  <c:v>102900</c:v>
                </c:pt>
                <c:pt idx="214">
                  <c:v>103900</c:v>
                </c:pt>
                <c:pt idx="215">
                  <c:v>104600</c:v>
                </c:pt>
                <c:pt idx="216">
                  <c:v>103100</c:v>
                </c:pt>
                <c:pt idx="217">
                  <c:v>101200</c:v>
                </c:pt>
                <c:pt idx="218">
                  <c:v>100500</c:v>
                </c:pt>
                <c:pt idx="219">
                  <c:v>100200</c:v>
                </c:pt>
                <c:pt idx="220">
                  <c:v>99700</c:v>
                </c:pt>
                <c:pt idx="221">
                  <c:v>98200</c:v>
                </c:pt>
                <c:pt idx="222">
                  <c:v>96300</c:v>
                </c:pt>
                <c:pt idx="223">
                  <c:v>95500</c:v>
                </c:pt>
                <c:pt idx="224">
                  <c:v>94800</c:v>
                </c:pt>
                <c:pt idx="225">
                  <c:v>93000</c:v>
                </c:pt>
                <c:pt idx="226">
                  <c:v>91300</c:v>
                </c:pt>
                <c:pt idx="227">
                  <c:v>91100</c:v>
                </c:pt>
                <c:pt idx="228">
                  <c:v>91200</c:v>
                </c:pt>
                <c:pt idx="229">
                  <c:v>91800</c:v>
                </c:pt>
                <c:pt idx="230">
                  <c:v>92100</c:v>
                </c:pt>
                <c:pt idx="231">
                  <c:v>91600</c:v>
                </c:pt>
                <c:pt idx="232">
                  <c:v>91000</c:v>
                </c:pt>
                <c:pt idx="233">
                  <c:v>91200</c:v>
                </c:pt>
                <c:pt idx="234">
                  <c:v>91300</c:v>
                </c:pt>
                <c:pt idx="235">
                  <c:v>91400</c:v>
                </c:pt>
                <c:pt idx="236">
                  <c:v>91500</c:v>
                </c:pt>
                <c:pt idx="237">
                  <c:v>92800</c:v>
                </c:pt>
                <c:pt idx="238">
                  <c:v>94600</c:v>
                </c:pt>
                <c:pt idx="239">
                  <c:v>95700</c:v>
                </c:pt>
              </c:numCache>
            </c:numRef>
          </c:yVal>
          <c:smooth val="0"/>
        </c:ser>
        <c:ser>
          <c:idx val="36"/>
          <c:order val="36"/>
          <c:tx>
            <c:strRef>
              <c:f>DataSet!$A$38</c:f>
              <c:strCache>
                <c:ptCount val="1"/>
                <c:pt idx="0">
                  <c:v>Nebraska</c:v>
                </c:pt>
              </c:strCache>
            </c:strRef>
          </c:tx>
          <c:spPr>
            <a:ln w="19050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DataSet!$B$38:$IG$38</c:f>
              <c:numCache>
                <c:formatCode>General</c:formatCode>
                <c:ptCount val="240"/>
                <c:pt idx="0">
                  <c:v>83000</c:v>
                </c:pt>
                <c:pt idx="1">
                  <c:v>83300</c:v>
                </c:pt>
                <c:pt idx="2">
                  <c:v>83400</c:v>
                </c:pt>
                <c:pt idx="3">
                  <c:v>83400</c:v>
                </c:pt>
                <c:pt idx="4">
                  <c:v>83600</c:v>
                </c:pt>
                <c:pt idx="5">
                  <c:v>83900</c:v>
                </c:pt>
                <c:pt idx="6">
                  <c:v>84000</c:v>
                </c:pt>
                <c:pt idx="7">
                  <c:v>84000</c:v>
                </c:pt>
                <c:pt idx="8">
                  <c:v>84100</c:v>
                </c:pt>
                <c:pt idx="9">
                  <c:v>84400</c:v>
                </c:pt>
                <c:pt idx="10">
                  <c:v>84600</c:v>
                </c:pt>
                <c:pt idx="11">
                  <c:v>84800</c:v>
                </c:pt>
                <c:pt idx="12">
                  <c:v>85500</c:v>
                </c:pt>
                <c:pt idx="13">
                  <c:v>86100</c:v>
                </c:pt>
                <c:pt idx="14">
                  <c:v>86500</c:v>
                </c:pt>
                <c:pt idx="15">
                  <c:v>86700</c:v>
                </c:pt>
                <c:pt idx="16">
                  <c:v>86900</c:v>
                </c:pt>
                <c:pt idx="17">
                  <c:v>87200</c:v>
                </c:pt>
                <c:pt idx="18">
                  <c:v>87700</c:v>
                </c:pt>
                <c:pt idx="19">
                  <c:v>88100</c:v>
                </c:pt>
                <c:pt idx="20">
                  <c:v>88500</c:v>
                </c:pt>
                <c:pt idx="21">
                  <c:v>89100</c:v>
                </c:pt>
                <c:pt idx="22">
                  <c:v>89500</c:v>
                </c:pt>
                <c:pt idx="23">
                  <c:v>89800</c:v>
                </c:pt>
                <c:pt idx="24">
                  <c:v>89900</c:v>
                </c:pt>
                <c:pt idx="25">
                  <c:v>89900</c:v>
                </c:pt>
                <c:pt idx="26">
                  <c:v>90000</c:v>
                </c:pt>
                <c:pt idx="27">
                  <c:v>90600</c:v>
                </c:pt>
                <c:pt idx="28">
                  <c:v>91400</c:v>
                </c:pt>
                <c:pt idx="29">
                  <c:v>91900</c:v>
                </c:pt>
                <c:pt idx="30">
                  <c:v>92200</c:v>
                </c:pt>
                <c:pt idx="31">
                  <c:v>92500</c:v>
                </c:pt>
                <c:pt idx="32">
                  <c:v>92700</c:v>
                </c:pt>
                <c:pt idx="33">
                  <c:v>93200</c:v>
                </c:pt>
                <c:pt idx="34">
                  <c:v>94000</c:v>
                </c:pt>
                <c:pt idx="35">
                  <c:v>94500</c:v>
                </c:pt>
                <c:pt idx="36">
                  <c:v>94600</c:v>
                </c:pt>
                <c:pt idx="37">
                  <c:v>94900</c:v>
                </c:pt>
                <c:pt idx="38">
                  <c:v>95400</c:v>
                </c:pt>
                <c:pt idx="39">
                  <c:v>95900</c:v>
                </c:pt>
                <c:pt idx="40">
                  <c:v>96000</c:v>
                </c:pt>
                <c:pt idx="41">
                  <c:v>96000</c:v>
                </c:pt>
                <c:pt idx="42">
                  <c:v>95800</c:v>
                </c:pt>
                <c:pt idx="43">
                  <c:v>96100</c:v>
                </c:pt>
                <c:pt idx="44">
                  <c:v>96500</c:v>
                </c:pt>
                <c:pt idx="45">
                  <c:v>96800</c:v>
                </c:pt>
                <c:pt idx="46">
                  <c:v>97200</c:v>
                </c:pt>
                <c:pt idx="47">
                  <c:v>97800</c:v>
                </c:pt>
                <c:pt idx="48">
                  <c:v>98500</c:v>
                </c:pt>
                <c:pt idx="49">
                  <c:v>99200</c:v>
                </c:pt>
                <c:pt idx="50">
                  <c:v>99800</c:v>
                </c:pt>
                <c:pt idx="51">
                  <c:v>100400</c:v>
                </c:pt>
                <c:pt idx="52">
                  <c:v>101300</c:v>
                </c:pt>
                <c:pt idx="53">
                  <c:v>101900</c:v>
                </c:pt>
                <c:pt idx="54">
                  <c:v>102300</c:v>
                </c:pt>
                <c:pt idx="55">
                  <c:v>102700</c:v>
                </c:pt>
                <c:pt idx="56">
                  <c:v>103200</c:v>
                </c:pt>
                <c:pt idx="57">
                  <c:v>103700</c:v>
                </c:pt>
                <c:pt idx="58">
                  <c:v>104100</c:v>
                </c:pt>
                <c:pt idx="59">
                  <c:v>104200</c:v>
                </c:pt>
                <c:pt idx="60">
                  <c:v>104100</c:v>
                </c:pt>
                <c:pt idx="61">
                  <c:v>104100</c:v>
                </c:pt>
                <c:pt idx="62">
                  <c:v>104100</c:v>
                </c:pt>
                <c:pt idx="63">
                  <c:v>104100</c:v>
                </c:pt>
                <c:pt idx="64">
                  <c:v>103900</c:v>
                </c:pt>
                <c:pt idx="65">
                  <c:v>104000</c:v>
                </c:pt>
                <c:pt idx="66">
                  <c:v>104700</c:v>
                </c:pt>
                <c:pt idx="67">
                  <c:v>105400</c:v>
                </c:pt>
                <c:pt idx="68">
                  <c:v>106000</c:v>
                </c:pt>
                <c:pt idx="69">
                  <c:v>106700</c:v>
                </c:pt>
                <c:pt idx="70">
                  <c:v>107400</c:v>
                </c:pt>
                <c:pt idx="71">
                  <c:v>107900</c:v>
                </c:pt>
                <c:pt idx="72">
                  <c:v>108300</c:v>
                </c:pt>
                <c:pt idx="73">
                  <c:v>108300</c:v>
                </c:pt>
                <c:pt idx="74">
                  <c:v>108300</c:v>
                </c:pt>
                <c:pt idx="75">
                  <c:v>108600</c:v>
                </c:pt>
                <c:pt idx="76">
                  <c:v>109300</c:v>
                </c:pt>
                <c:pt idx="77">
                  <c:v>110000</c:v>
                </c:pt>
                <c:pt idx="78">
                  <c:v>110500</c:v>
                </c:pt>
                <c:pt idx="79">
                  <c:v>111000</c:v>
                </c:pt>
                <c:pt idx="80">
                  <c:v>111200</c:v>
                </c:pt>
                <c:pt idx="81">
                  <c:v>111300</c:v>
                </c:pt>
                <c:pt idx="82">
                  <c:v>111400</c:v>
                </c:pt>
                <c:pt idx="83">
                  <c:v>111600</c:v>
                </c:pt>
                <c:pt idx="84">
                  <c:v>112000</c:v>
                </c:pt>
                <c:pt idx="85">
                  <c:v>112800</c:v>
                </c:pt>
                <c:pt idx="86">
                  <c:v>113700</c:v>
                </c:pt>
                <c:pt idx="87">
                  <c:v>114100</c:v>
                </c:pt>
                <c:pt idx="88">
                  <c:v>113900</c:v>
                </c:pt>
                <c:pt idx="89">
                  <c:v>114200</c:v>
                </c:pt>
                <c:pt idx="90">
                  <c:v>114800</c:v>
                </c:pt>
                <c:pt idx="91">
                  <c:v>115100</c:v>
                </c:pt>
                <c:pt idx="92">
                  <c:v>115100</c:v>
                </c:pt>
                <c:pt idx="93">
                  <c:v>115400</c:v>
                </c:pt>
                <c:pt idx="94">
                  <c:v>116000</c:v>
                </c:pt>
                <c:pt idx="95">
                  <c:v>116700</c:v>
                </c:pt>
                <c:pt idx="96">
                  <c:v>117000</c:v>
                </c:pt>
                <c:pt idx="97">
                  <c:v>117400</c:v>
                </c:pt>
                <c:pt idx="98">
                  <c:v>117500</c:v>
                </c:pt>
                <c:pt idx="99">
                  <c:v>117600</c:v>
                </c:pt>
                <c:pt idx="100">
                  <c:v>118000</c:v>
                </c:pt>
                <c:pt idx="101">
                  <c:v>118500</c:v>
                </c:pt>
                <c:pt idx="102">
                  <c:v>118800</c:v>
                </c:pt>
                <c:pt idx="103">
                  <c:v>119200</c:v>
                </c:pt>
                <c:pt idx="104">
                  <c:v>119500</c:v>
                </c:pt>
                <c:pt idx="105">
                  <c:v>119700</c:v>
                </c:pt>
                <c:pt idx="106">
                  <c:v>119800</c:v>
                </c:pt>
                <c:pt idx="107">
                  <c:v>120400</c:v>
                </c:pt>
                <c:pt idx="108">
                  <c:v>121200</c:v>
                </c:pt>
                <c:pt idx="109">
                  <c:v>121700</c:v>
                </c:pt>
                <c:pt idx="110">
                  <c:v>121900</c:v>
                </c:pt>
                <c:pt idx="111">
                  <c:v>122000</c:v>
                </c:pt>
                <c:pt idx="112">
                  <c:v>122100</c:v>
                </c:pt>
                <c:pt idx="113">
                  <c:v>122200</c:v>
                </c:pt>
                <c:pt idx="114">
                  <c:v>122300</c:v>
                </c:pt>
                <c:pt idx="115">
                  <c:v>122700</c:v>
                </c:pt>
                <c:pt idx="116">
                  <c:v>123400</c:v>
                </c:pt>
                <c:pt idx="117">
                  <c:v>123900</c:v>
                </c:pt>
                <c:pt idx="118">
                  <c:v>124000</c:v>
                </c:pt>
                <c:pt idx="119">
                  <c:v>124000</c:v>
                </c:pt>
                <c:pt idx="120">
                  <c:v>124000</c:v>
                </c:pt>
                <c:pt idx="121">
                  <c:v>124100</c:v>
                </c:pt>
                <c:pt idx="122">
                  <c:v>124300</c:v>
                </c:pt>
                <c:pt idx="123">
                  <c:v>124500</c:v>
                </c:pt>
                <c:pt idx="124">
                  <c:v>124700</c:v>
                </c:pt>
                <c:pt idx="125">
                  <c:v>124600</c:v>
                </c:pt>
                <c:pt idx="126">
                  <c:v>124300</c:v>
                </c:pt>
                <c:pt idx="127">
                  <c:v>124200</c:v>
                </c:pt>
                <c:pt idx="128">
                  <c:v>124200</c:v>
                </c:pt>
                <c:pt idx="129">
                  <c:v>124400</c:v>
                </c:pt>
                <c:pt idx="130">
                  <c:v>124600</c:v>
                </c:pt>
                <c:pt idx="131">
                  <c:v>124800</c:v>
                </c:pt>
                <c:pt idx="132">
                  <c:v>125000</c:v>
                </c:pt>
                <c:pt idx="133">
                  <c:v>125300</c:v>
                </c:pt>
                <c:pt idx="134">
                  <c:v>125500</c:v>
                </c:pt>
                <c:pt idx="135">
                  <c:v>125300</c:v>
                </c:pt>
                <c:pt idx="136">
                  <c:v>125000</c:v>
                </c:pt>
                <c:pt idx="137">
                  <c:v>125000</c:v>
                </c:pt>
                <c:pt idx="138">
                  <c:v>125100</c:v>
                </c:pt>
                <c:pt idx="139">
                  <c:v>124600</c:v>
                </c:pt>
                <c:pt idx="140">
                  <c:v>124000</c:v>
                </c:pt>
                <c:pt idx="141">
                  <c:v>123600</c:v>
                </c:pt>
                <c:pt idx="142">
                  <c:v>123000</c:v>
                </c:pt>
                <c:pt idx="143">
                  <c:v>122300</c:v>
                </c:pt>
                <c:pt idx="144">
                  <c:v>121800</c:v>
                </c:pt>
                <c:pt idx="145">
                  <c:v>121300</c:v>
                </c:pt>
                <c:pt idx="146">
                  <c:v>121100</c:v>
                </c:pt>
                <c:pt idx="147">
                  <c:v>121400</c:v>
                </c:pt>
                <c:pt idx="148">
                  <c:v>121600</c:v>
                </c:pt>
                <c:pt idx="149">
                  <c:v>121500</c:v>
                </c:pt>
                <c:pt idx="150">
                  <c:v>121500</c:v>
                </c:pt>
                <c:pt idx="151">
                  <c:v>121500</c:v>
                </c:pt>
                <c:pt idx="152">
                  <c:v>121400</c:v>
                </c:pt>
                <c:pt idx="153">
                  <c:v>121000</c:v>
                </c:pt>
                <c:pt idx="154">
                  <c:v>120900</c:v>
                </c:pt>
                <c:pt idx="155">
                  <c:v>120800</c:v>
                </c:pt>
                <c:pt idx="156">
                  <c:v>120900</c:v>
                </c:pt>
                <c:pt idx="157">
                  <c:v>121200</c:v>
                </c:pt>
                <c:pt idx="158">
                  <c:v>121500</c:v>
                </c:pt>
                <c:pt idx="159">
                  <c:v>121500</c:v>
                </c:pt>
                <c:pt idx="160">
                  <c:v>121300</c:v>
                </c:pt>
                <c:pt idx="161">
                  <c:v>121200</c:v>
                </c:pt>
                <c:pt idx="162">
                  <c:v>121700</c:v>
                </c:pt>
                <c:pt idx="163">
                  <c:v>122500</c:v>
                </c:pt>
                <c:pt idx="164">
                  <c:v>123100</c:v>
                </c:pt>
                <c:pt idx="165">
                  <c:v>123400</c:v>
                </c:pt>
                <c:pt idx="166">
                  <c:v>123700</c:v>
                </c:pt>
                <c:pt idx="167">
                  <c:v>124000</c:v>
                </c:pt>
                <c:pt idx="168">
                  <c:v>123900</c:v>
                </c:pt>
                <c:pt idx="169">
                  <c:v>123700</c:v>
                </c:pt>
                <c:pt idx="170">
                  <c:v>124100</c:v>
                </c:pt>
                <c:pt idx="171">
                  <c:v>124700</c:v>
                </c:pt>
                <c:pt idx="172">
                  <c:v>124400</c:v>
                </c:pt>
                <c:pt idx="173">
                  <c:v>123400</c:v>
                </c:pt>
                <c:pt idx="174">
                  <c:v>122100</c:v>
                </c:pt>
                <c:pt idx="175">
                  <c:v>120700</c:v>
                </c:pt>
                <c:pt idx="176">
                  <c:v>119800</c:v>
                </c:pt>
                <c:pt idx="177">
                  <c:v>119400</c:v>
                </c:pt>
                <c:pt idx="178">
                  <c:v>119300</c:v>
                </c:pt>
                <c:pt idx="179">
                  <c:v>119800</c:v>
                </c:pt>
                <c:pt idx="180">
                  <c:v>120600</c:v>
                </c:pt>
                <c:pt idx="181">
                  <c:v>121100</c:v>
                </c:pt>
                <c:pt idx="182">
                  <c:v>121300</c:v>
                </c:pt>
                <c:pt idx="183">
                  <c:v>120900</c:v>
                </c:pt>
                <c:pt idx="184">
                  <c:v>120300</c:v>
                </c:pt>
                <c:pt idx="185">
                  <c:v>120500</c:v>
                </c:pt>
                <c:pt idx="186">
                  <c:v>121200</c:v>
                </c:pt>
                <c:pt idx="187">
                  <c:v>122000</c:v>
                </c:pt>
                <c:pt idx="188">
                  <c:v>122700</c:v>
                </c:pt>
                <c:pt idx="189">
                  <c:v>123300</c:v>
                </c:pt>
                <c:pt idx="190">
                  <c:v>123100</c:v>
                </c:pt>
                <c:pt idx="191">
                  <c:v>121900</c:v>
                </c:pt>
                <c:pt idx="192">
                  <c:v>120000</c:v>
                </c:pt>
                <c:pt idx="193">
                  <c:v>118400</c:v>
                </c:pt>
                <c:pt idx="194">
                  <c:v>116800</c:v>
                </c:pt>
                <c:pt idx="195">
                  <c:v>117400</c:v>
                </c:pt>
                <c:pt idx="196">
                  <c:v>120400</c:v>
                </c:pt>
                <c:pt idx="197">
                  <c:v>122800</c:v>
                </c:pt>
                <c:pt idx="198">
                  <c:v>122600</c:v>
                </c:pt>
                <c:pt idx="199">
                  <c:v>121800</c:v>
                </c:pt>
                <c:pt idx="200">
                  <c:v>121400</c:v>
                </c:pt>
                <c:pt idx="201">
                  <c:v>121500</c:v>
                </c:pt>
                <c:pt idx="202">
                  <c:v>121500</c:v>
                </c:pt>
                <c:pt idx="203">
                  <c:v>121700</c:v>
                </c:pt>
                <c:pt idx="204">
                  <c:v>122100</c:v>
                </c:pt>
                <c:pt idx="205">
                  <c:v>122900</c:v>
                </c:pt>
                <c:pt idx="206">
                  <c:v>123600</c:v>
                </c:pt>
                <c:pt idx="207">
                  <c:v>124000</c:v>
                </c:pt>
                <c:pt idx="208">
                  <c:v>124100</c:v>
                </c:pt>
                <c:pt idx="209">
                  <c:v>124500</c:v>
                </c:pt>
                <c:pt idx="210">
                  <c:v>125300</c:v>
                </c:pt>
                <c:pt idx="211">
                  <c:v>126000</c:v>
                </c:pt>
                <c:pt idx="212">
                  <c:v>126600</c:v>
                </c:pt>
                <c:pt idx="213">
                  <c:v>127200</c:v>
                </c:pt>
                <c:pt idx="214">
                  <c:v>127900</c:v>
                </c:pt>
                <c:pt idx="215">
                  <c:v>128700</c:v>
                </c:pt>
                <c:pt idx="216">
                  <c:v>129900</c:v>
                </c:pt>
                <c:pt idx="217">
                  <c:v>130700</c:v>
                </c:pt>
                <c:pt idx="218">
                  <c:v>130900</c:v>
                </c:pt>
                <c:pt idx="219">
                  <c:v>130700</c:v>
                </c:pt>
                <c:pt idx="220">
                  <c:v>130200</c:v>
                </c:pt>
                <c:pt idx="221">
                  <c:v>130000</c:v>
                </c:pt>
                <c:pt idx="222">
                  <c:v>130400</c:v>
                </c:pt>
                <c:pt idx="223">
                  <c:v>131000</c:v>
                </c:pt>
                <c:pt idx="224">
                  <c:v>131200</c:v>
                </c:pt>
                <c:pt idx="225">
                  <c:v>131400</c:v>
                </c:pt>
                <c:pt idx="226">
                  <c:v>132200</c:v>
                </c:pt>
                <c:pt idx="227">
                  <c:v>133500</c:v>
                </c:pt>
                <c:pt idx="228">
                  <c:v>134600</c:v>
                </c:pt>
                <c:pt idx="229">
                  <c:v>135400</c:v>
                </c:pt>
                <c:pt idx="230">
                  <c:v>135900</c:v>
                </c:pt>
                <c:pt idx="231">
                  <c:v>136100</c:v>
                </c:pt>
                <c:pt idx="232">
                  <c:v>136100</c:v>
                </c:pt>
                <c:pt idx="233">
                  <c:v>136400</c:v>
                </c:pt>
                <c:pt idx="234">
                  <c:v>137400</c:v>
                </c:pt>
                <c:pt idx="235">
                  <c:v>138800</c:v>
                </c:pt>
                <c:pt idx="236">
                  <c:v>140200</c:v>
                </c:pt>
                <c:pt idx="237">
                  <c:v>141300</c:v>
                </c:pt>
                <c:pt idx="238">
                  <c:v>142000</c:v>
                </c:pt>
                <c:pt idx="239">
                  <c:v>142700</c:v>
                </c:pt>
              </c:numCache>
            </c:numRef>
          </c:yVal>
          <c:smooth val="0"/>
        </c:ser>
        <c:ser>
          <c:idx val="37"/>
          <c:order val="37"/>
          <c:tx>
            <c:strRef>
              <c:f>DataSet!$A$39</c:f>
              <c:strCache>
                <c:ptCount val="1"/>
                <c:pt idx="0">
                  <c:v>Idaho</c:v>
                </c:pt>
              </c:strCache>
            </c:strRef>
          </c:tx>
          <c:spPr>
            <a:ln w="19050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DataSet!$B$39:$IG$39</c:f>
              <c:numCache>
                <c:formatCode>General</c:formatCode>
                <c:ptCount val="240"/>
                <c:pt idx="0">
                  <c:v>109300</c:v>
                </c:pt>
                <c:pt idx="1">
                  <c:v>109400</c:v>
                </c:pt>
                <c:pt idx="2">
                  <c:v>109500</c:v>
                </c:pt>
                <c:pt idx="3">
                  <c:v>109300</c:v>
                </c:pt>
                <c:pt idx="4">
                  <c:v>108900</c:v>
                </c:pt>
                <c:pt idx="5">
                  <c:v>108900</c:v>
                </c:pt>
                <c:pt idx="6">
                  <c:v>108900</c:v>
                </c:pt>
                <c:pt idx="7">
                  <c:v>108900</c:v>
                </c:pt>
                <c:pt idx="8">
                  <c:v>109000</c:v>
                </c:pt>
                <c:pt idx="9">
                  <c:v>109500</c:v>
                </c:pt>
                <c:pt idx="10">
                  <c:v>109900</c:v>
                </c:pt>
                <c:pt idx="11">
                  <c:v>110500</c:v>
                </c:pt>
                <c:pt idx="12">
                  <c:v>111000</c:v>
                </c:pt>
                <c:pt idx="13">
                  <c:v>110900</c:v>
                </c:pt>
                <c:pt idx="14">
                  <c:v>110400</c:v>
                </c:pt>
                <c:pt idx="15">
                  <c:v>110400</c:v>
                </c:pt>
                <c:pt idx="16">
                  <c:v>110700</c:v>
                </c:pt>
                <c:pt idx="17">
                  <c:v>111100</c:v>
                </c:pt>
                <c:pt idx="18">
                  <c:v>111700</c:v>
                </c:pt>
                <c:pt idx="19">
                  <c:v>112300</c:v>
                </c:pt>
                <c:pt idx="20">
                  <c:v>112300</c:v>
                </c:pt>
                <c:pt idx="21">
                  <c:v>111800</c:v>
                </c:pt>
                <c:pt idx="22">
                  <c:v>111300</c:v>
                </c:pt>
                <c:pt idx="23">
                  <c:v>110800</c:v>
                </c:pt>
                <c:pt idx="24">
                  <c:v>110400</c:v>
                </c:pt>
                <c:pt idx="25">
                  <c:v>110100</c:v>
                </c:pt>
                <c:pt idx="26">
                  <c:v>109900</c:v>
                </c:pt>
                <c:pt idx="27">
                  <c:v>110000</c:v>
                </c:pt>
                <c:pt idx="28">
                  <c:v>110600</c:v>
                </c:pt>
                <c:pt idx="29">
                  <c:v>110800</c:v>
                </c:pt>
                <c:pt idx="30">
                  <c:v>110300</c:v>
                </c:pt>
                <c:pt idx="31">
                  <c:v>109800</c:v>
                </c:pt>
                <c:pt idx="32">
                  <c:v>110000</c:v>
                </c:pt>
                <c:pt idx="33">
                  <c:v>110500</c:v>
                </c:pt>
                <c:pt idx="34">
                  <c:v>111000</c:v>
                </c:pt>
                <c:pt idx="35">
                  <c:v>111200</c:v>
                </c:pt>
                <c:pt idx="36">
                  <c:v>111400</c:v>
                </c:pt>
                <c:pt idx="37">
                  <c:v>111700</c:v>
                </c:pt>
                <c:pt idx="38">
                  <c:v>111700</c:v>
                </c:pt>
                <c:pt idx="39">
                  <c:v>111600</c:v>
                </c:pt>
                <c:pt idx="40">
                  <c:v>111500</c:v>
                </c:pt>
                <c:pt idx="41">
                  <c:v>111700</c:v>
                </c:pt>
                <c:pt idx="42">
                  <c:v>112100</c:v>
                </c:pt>
                <c:pt idx="43">
                  <c:v>112600</c:v>
                </c:pt>
                <c:pt idx="44">
                  <c:v>112600</c:v>
                </c:pt>
                <c:pt idx="45">
                  <c:v>112400</c:v>
                </c:pt>
                <c:pt idx="46">
                  <c:v>112400</c:v>
                </c:pt>
                <c:pt idx="47">
                  <c:v>112800</c:v>
                </c:pt>
                <c:pt idx="48">
                  <c:v>113300</c:v>
                </c:pt>
                <c:pt idx="49">
                  <c:v>113800</c:v>
                </c:pt>
                <c:pt idx="50">
                  <c:v>114200</c:v>
                </c:pt>
                <c:pt idx="51">
                  <c:v>114600</c:v>
                </c:pt>
                <c:pt idx="52">
                  <c:v>114900</c:v>
                </c:pt>
                <c:pt idx="53">
                  <c:v>115200</c:v>
                </c:pt>
                <c:pt idx="54">
                  <c:v>115700</c:v>
                </c:pt>
                <c:pt idx="55">
                  <c:v>116300</c:v>
                </c:pt>
                <c:pt idx="56">
                  <c:v>116500</c:v>
                </c:pt>
                <c:pt idx="57">
                  <c:v>116700</c:v>
                </c:pt>
                <c:pt idx="58">
                  <c:v>117000</c:v>
                </c:pt>
                <c:pt idx="59">
                  <c:v>117300</c:v>
                </c:pt>
                <c:pt idx="60">
                  <c:v>117300</c:v>
                </c:pt>
                <c:pt idx="61">
                  <c:v>117400</c:v>
                </c:pt>
                <c:pt idx="62">
                  <c:v>118200</c:v>
                </c:pt>
                <c:pt idx="63">
                  <c:v>119300</c:v>
                </c:pt>
                <c:pt idx="64">
                  <c:v>119900</c:v>
                </c:pt>
                <c:pt idx="65">
                  <c:v>120100</c:v>
                </c:pt>
                <c:pt idx="66">
                  <c:v>120200</c:v>
                </c:pt>
                <c:pt idx="67">
                  <c:v>120500</c:v>
                </c:pt>
                <c:pt idx="68">
                  <c:v>121200</c:v>
                </c:pt>
                <c:pt idx="69">
                  <c:v>121900</c:v>
                </c:pt>
                <c:pt idx="70">
                  <c:v>122400</c:v>
                </c:pt>
                <c:pt idx="71">
                  <c:v>122700</c:v>
                </c:pt>
                <c:pt idx="72">
                  <c:v>123000</c:v>
                </c:pt>
                <c:pt idx="73">
                  <c:v>123100</c:v>
                </c:pt>
                <c:pt idx="74">
                  <c:v>123400</c:v>
                </c:pt>
                <c:pt idx="75">
                  <c:v>124000</c:v>
                </c:pt>
                <c:pt idx="76">
                  <c:v>124500</c:v>
                </c:pt>
                <c:pt idx="77">
                  <c:v>124500</c:v>
                </c:pt>
                <c:pt idx="78">
                  <c:v>124700</c:v>
                </c:pt>
                <c:pt idx="79">
                  <c:v>125100</c:v>
                </c:pt>
                <c:pt idx="80">
                  <c:v>125500</c:v>
                </c:pt>
                <c:pt idx="81">
                  <c:v>125800</c:v>
                </c:pt>
                <c:pt idx="82">
                  <c:v>126100</c:v>
                </c:pt>
                <c:pt idx="83">
                  <c:v>126500</c:v>
                </c:pt>
                <c:pt idx="84">
                  <c:v>127000</c:v>
                </c:pt>
                <c:pt idx="85">
                  <c:v>127800</c:v>
                </c:pt>
                <c:pt idx="86">
                  <c:v>127900</c:v>
                </c:pt>
                <c:pt idx="87">
                  <c:v>127100</c:v>
                </c:pt>
                <c:pt idx="88">
                  <c:v>126500</c:v>
                </c:pt>
                <c:pt idx="89">
                  <c:v>126900</c:v>
                </c:pt>
                <c:pt idx="90">
                  <c:v>127500</c:v>
                </c:pt>
                <c:pt idx="91">
                  <c:v>127500</c:v>
                </c:pt>
                <c:pt idx="92">
                  <c:v>127200</c:v>
                </c:pt>
                <c:pt idx="93">
                  <c:v>127300</c:v>
                </c:pt>
                <c:pt idx="94">
                  <c:v>127800</c:v>
                </c:pt>
                <c:pt idx="95">
                  <c:v>128400</c:v>
                </c:pt>
                <c:pt idx="96">
                  <c:v>128700</c:v>
                </c:pt>
                <c:pt idx="97">
                  <c:v>128800</c:v>
                </c:pt>
                <c:pt idx="98">
                  <c:v>129100</c:v>
                </c:pt>
                <c:pt idx="99">
                  <c:v>129500</c:v>
                </c:pt>
                <c:pt idx="100">
                  <c:v>130300</c:v>
                </c:pt>
                <c:pt idx="101">
                  <c:v>131200</c:v>
                </c:pt>
                <c:pt idx="102">
                  <c:v>132000</c:v>
                </c:pt>
                <c:pt idx="103">
                  <c:v>133100</c:v>
                </c:pt>
                <c:pt idx="104">
                  <c:v>134600</c:v>
                </c:pt>
                <c:pt idx="105">
                  <c:v>136100</c:v>
                </c:pt>
                <c:pt idx="106">
                  <c:v>137400</c:v>
                </c:pt>
                <c:pt idx="107">
                  <c:v>138700</c:v>
                </c:pt>
                <c:pt idx="108">
                  <c:v>140200</c:v>
                </c:pt>
                <c:pt idx="109">
                  <c:v>141700</c:v>
                </c:pt>
                <c:pt idx="110">
                  <c:v>143200</c:v>
                </c:pt>
                <c:pt idx="111">
                  <c:v>144900</c:v>
                </c:pt>
                <c:pt idx="112">
                  <c:v>147200</c:v>
                </c:pt>
                <c:pt idx="113">
                  <c:v>149600</c:v>
                </c:pt>
                <c:pt idx="114">
                  <c:v>152100</c:v>
                </c:pt>
                <c:pt idx="115">
                  <c:v>154900</c:v>
                </c:pt>
                <c:pt idx="116">
                  <c:v>158300</c:v>
                </c:pt>
                <c:pt idx="117">
                  <c:v>162000</c:v>
                </c:pt>
                <c:pt idx="118">
                  <c:v>165600</c:v>
                </c:pt>
                <c:pt idx="119">
                  <c:v>169300</c:v>
                </c:pt>
                <c:pt idx="120">
                  <c:v>173700</c:v>
                </c:pt>
                <c:pt idx="121">
                  <c:v>177800</c:v>
                </c:pt>
                <c:pt idx="122">
                  <c:v>181800</c:v>
                </c:pt>
                <c:pt idx="123">
                  <c:v>185500</c:v>
                </c:pt>
                <c:pt idx="124">
                  <c:v>188200</c:v>
                </c:pt>
                <c:pt idx="125">
                  <c:v>190100</c:v>
                </c:pt>
                <c:pt idx="126">
                  <c:v>191200</c:v>
                </c:pt>
                <c:pt idx="127">
                  <c:v>191700</c:v>
                </c:pt>
                <c:pt idx="128">
                  <c:v>191800</c:v>
                </c:pt>
                <c:pt idx="129">
                  <c:v>192000</c:v>
                </c:pt>
                <c:pt idx="130">
                  <c:v>191800</c:v>
                </c:pt>
                <c:pt idx="131">
                  <c:v>191700</c:v>
                </c:pt>
                <c:pt idx="132">
                  <c:v>191900</c:v>
                </c:pt>
                <c:pt idx="133">
                  <c:v>192400</c:v>
                </c:pt>
                <c:pt idx="134">
                  <c:v>193200</c:v>
                </c:pt>
                <c:pt idx="135">
                  <c:v>194100</c:v>
                </c:pt>
                <c:pt idx="136">
                  <c:v>194300</c:v>
                </c:pt>
                <c:pt idx="137">
                  <c:v>194800</c:v>
                </c:pt>
                <c:pt idx="138">
                  <c:v>196000</c:v>
                </c:pt>
                <c:pt idx="139">
                  <c:v>197200</c:v>
                </c:pt>
                <c:pt idx="140">
                  <c:v>196900</c:v>
                </c:pt>
                <c:pt idx="141">
                  <c:v>195800</c:v>
                </c:pt>
                <c:pt idx="142">
                  <c:v>195000</c:v>
                </c:pt>
                <c:pt idx="143">
                  <c:v>194500</c:v>
                </c:pt>
                <c:pt idx="144">
                  <c:v>193200</c:v>
                </c:pt>
                <c:pt idx="145">
                  <c:v>192000</c:v>
                </c:pt>
                <c:pt idx="146">
                  <c:v>191000</c:v>
                </c:pt>
                <c:pt idx="147">
                  <c:v>189800</c:v>
                </c:pt>
                <c:pt idx="148">
                  <c:v>188400</c:v>
                </c:pt>
                <c:pt idx="149">
                  <c:v>187200</c:v>
                </c:pt>
                <c:pt idx="150">
                  <c:v>186200</c:v>
                </c:pt>
                <c:pt idx="151">
                  <c:v>185000</c:v>
                </c:pt>
                <c:pt idx="152">
                  <c:v>183800</c:v>
                </c:pt>
                <c:pt idx="153">
                  <c:v>182800</c:v>
                </c:pt>
                <c:pt idx="154">
                  <c:v>181800</c:v>
                </c:pt>
                <c:pt idx="155">
                  <c:v>180700</c:v>
                </c:pt>
                <c:pt idx="156">
                  <c:v>179200</c:v>
                </c:pt>
                <c:pt idx="157">
                  <c:v>177400</c:v>
                </c:pt>
                <c:pt idx="158">
                  <c:v>175600</c:v>
                </c:pt>
                <c:pt idx="159">
                  <c:v>174800</c:v>
                </c:pt>
                <c:pt idx="160">
                  <c:v>174200</c:v>
                </c:pt>
                <c:pt idx="161">
                  <c:v>172800</c:v>
                </c:pt>
                <c:pt idx="162">
                  <c:v>171000</c:v>
                </c:pt>
                <c:pt idx="163">
                  <c:v>170100</c:v>
                </c:pt>
                <c:pt idx="164">
                  <c:v>169900</c:v>
                </c:pt>
                <c:pt idx="165">
                  <c:v>170000</c:v>
                </c:pt>
                <c:pt idx="166">
                  <c:v>169700</c:v>
                </c:pt>
                <c:pt idx="167">
                  <c:v>168900</c:v>
                </c:pt>
                <c:pt idx="168">
                  <c:v>167700</c:v>
                </c:pt>
                <c:pt idx="169">
                  <c:v>166100</c:v>
                </c:pt>
                <c:pt idx="170">
                  <c:v>164300</c:v>
                </c:pt>
                <c:pt idx="171">
                  <c:v>162500</c:v>
                </c:pt>
                <c:pt idx="172">
                  <c:v>160900</c:v>
                </c:pt>
                <c:pt idx="173">
                  <c:v>159300</c:v>
                </c:pt>
                <c:pt idx="174">
                  <c:v>158000</c:v>
                </c:pt>
                <c:pt idx="175">
                  <c:v>156700</c:v>
                </c:pt>
                <c:pt idx="176">
                  <c:v>154700</c:v>
                </c:pt>
                <c:pt idx="177">
                  <c:v>152700</c:v>
                </c:pt>
                <c:pt idx="178">
                  <c:v>150400</c:v>
                </c:pt>
                <c:pt idx="179">
                  <c:v>148100</c:v>
                </c:pt>
                <c:pt idx="180">
                  <c:v>147300</c:v>
                </c:pt>
                <c:pt idx="181">
                  <c:v>148000</c:v>
                </c:pt>
                <c:pt idx="182">
                  <c:v>147900</c:v>
                </c:pt>
                <c:pt idx="183">
                  <c:v>147100</c:v>
                </c:pt>
                <c:pt idx="184">
                  <c:v>146600</c:v>
                </c:pt>
                <c:pt idx="185">
                  <c:v>146400</c:v>
                </c:pt>
                <c:pt idx="186">
                  <c:v>146300</c:v>
                </c:pt>
                <c:pt idx="187">
                  <c:v>145900</c:v>
                </c:pt>
                <c:pt idx="188">
                  <c:v>146100</c:v>
                </c:pt>
                <c:pt idx="189">
                  <c:v>146300</c:v>
                </c:pt>
                <c:pt idx="190">
                  <c:v>146600</c:v>
                </c:pt>
                <c:pt idx="191">
                  <c:v>147600</c:v>
                </c:pt>
                <c:pt idx="192">
                  <c:v>148800</c:v>
                </c:pt>
                <c:pt idx="193">
                  <c:v>149300</c:v>
                </c:pt>
                <c:pt idx="194">
                  <c:v>149900</c:v>
                </c:pt>
                <c:pt idx="195">
                  <c:v>150700</c:v>
                </c:pt>
                <c:pt idx="196">
                  <c:v>151600</c:v>
                </c:pt>
                <c:pt idx="197">
                  <c:v>152800</c:v>
                </c:pt>
                <c:pt idx="198">
                  <c:v>153800</c:v>
                </c:pt>
                <c:pt idx="199">
                  <c:v>154400</c:v>
                </c:pt>
                <c:pt idx="200">
                  <c:v>154800</c:v>
                </c:pt>
                <c:pt idx="201">
                  <c:v>155300</c:v>
                </c:pt>
                <c:pt idx="202">
                  <c:v>156100</c:v>
                </c:pt>
                <c:pt idx="203">
                  <c:v>157200</c:v>
                </c:pt>
                <c:pt idx="204">
                  <c:v>158500</c:v>
                </c:pt>
                <c:pt idx="205">
                  <c:v>160200</c:v>
                </c:pt>
                <c:pt idx="206">
                  <c:v>162100</c:v>
                </c:pt>
                <c:pt idx="207">
                  <c:v>163600</c:v>
                </c:pt>
                <c:pt idx="208">
                  <c:v>164600</c:v>
                </c:pt>
                <c:pt idx="209">
                  <c:v>165200</c:v>
                </c:pt>
                <c:pt idx="210">
                  <c:v>165400</c:v>
                </c:pt>
                <c:pt idx="211">
                  <c:v>165500</c:v>
                </c:pt>
                <c:pt idx="212">
                  <c:v>166400</c:v>
                </c:pt>
                <c:pt idx="213">
                  <c:v>167600</c:v>
                </c:pt>
                <c:pt idx="214">
                  <c:v>168900</c:v>
                </c:pt>
                <c:pt idx="215">
                  <c:v>169000</c:v>
                </c:pt>
                <c:pt idx="216">
                  <c:v>167300</c:v>
                </c:pt>
                <c:pt idx="217">
                  <c:v>165200</c:v>
                </c:pt>
                <c:pt idx="218">
                  <c:v>164000</c:v>
                </c:pt>
                <c:pt idx="219">
                  <c:v>163300</c:v>
                </c:pt>
                <c:pt idx="220">
                  <c:v>162800</c:v>
                </c:pt>
                <c:pt idx="221">
                  <c:v>162600</c:v>
                </c:pt>
                <c:pt idx="222">
                  <c:v>162800</c:v>
                </c:pt>
                <c:pt idx="223">
                  <c:v>163400</c:v>
                </c:pt>
                <c:pt idx="224">
                  <c:v>163900</c:v>
                </c:pt>
                <c:pt idx="225">
                  <c:v>164200</c:v>
                </c:pt>
                <c:pt idx="226">
                  <c:v>164600</c:v>
                </c:pt>
                <c:pt idx="227">
                  <c:v>165100</c:v>
                </c:pt>
                <c:pt idx="228">
                  <c:v>166000</c:v>
                </c:pt>
                <c:pt idx="229">
                  <c:v>167000</c:v>
                </c:pt>
                <c:pt idx="230">
                  <c:v>167800</c:v>
                </c:pt>
                <c:pt idx="231">
                  <c:v>168700</c:v>
                </c:pt>
                <c:pt idx="232">
                  <c:v>169400</c:v>
                </c:pt>
                <c:pt idx="233">
                  <c:v>170000</c:v>
                </c:pt>
                <c:pt idx="234">
                  <c:v>170800</c:v>
                </c:pt>
                <c:pt idx="235">
                  <c:v>171400</c:v>
                </c:pt>
                <c:pt idx="236">
                  <c:v>172000</c:v>
                </c:pt>
                <c:pt idx="237">
                  <c:v>172700</c:v>
                </c:pt>
                <c:pt idx="238">
                  <c:v>173500</c:v>
                </c:pt>
                <c:pt idx="239">
                  <c:v>174200</c:v>
                </c:pt>
              </c:numCache>
            </c:numRef>
          </c:yVal>
          <c:smooth val="0"/>
        </c:ser>
        <c:ser>
          <c:idx val="38"/>
          <c:order val="38"/>
          <c:tx>
            <c:strRef>
              <c:f>DataSet!$A$40</c:f>
              <c:strCache>
                <c:ptCount val="1"/>
                <c:pt idx="0">
                  <c:v>Hawaii</c:v>
                </c:pt>
              </c:strCache>
            </c:strRef>
          </c:tx>
          <c:spPr>
            <a:ln w="19050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DataSet!$B$40:$IG$40</c:f>
              <c:numCache>
                <c:formatCode>General</c:formatCode>
                <c:ptCount val="240"/>
                <c:pt idx="0">
                  <c:v>227100</c:v>
                </c:pt>
                <c:pt idx="1">
                  <c:v>225100</c:v>
                </c:pt>
                <c:pt idx="2">
                  <c:v>224100</c:v>
                </c:pt>
                <c:pt idx="3">
                  <c:v>222700</c:v>
                </c:pt>
                <c:pt idx="4">
                  <c:v>221400</c:v>
                </c:pt>
                <c:pt idx="5">
                  <c:v>220500</c:v>
                </c:pt>
                <c:pt idx="6">
                  <c:v>219900</c:v>
                </c:pt>
                <c:pt idx="7">
                  <c:v>219300</c:v>
                </c:pt>
                <c:pt idx="8">
                  <c:v>218700</c:v>
                </c:pt>
                <c:pt idx="9">
                  <c:v>218100</c:v>
                </c:pt>
                <c:pt idx="10">
                  <c:v>217500</c:v>
                </c:pt>
                <c:pt idx="11">
                  <c:v>216500</c:v>
                </c:pt>
                <c:pt idx="12">
                  <c:v>215300</c:v>
                </c:pt>
                <c:pt idx="13">
                  <c:v>213900</c:v>
                </c:pt>
                <c:pt idx="14">
                  <c:v>212900</c:v>
                </c:pt>
                <c:pt idx="15">
                  <c:v>212600</c:v>
                </c:pt>
                <c:pt idx="16">
                  <c:v>212700</c:v>
                </c:pt>
                <c:pt idx="17">
                  <c:v>212600</c:v>
                </c:pt>
                <c:pt idx="18">
                  <c:v>212100</c:v>
                </c:pt>
                <c:pt idx="19">
                  <c:v>211300</c:v>
                </c:pt>
                <c:pt idx="20">
                  <c:v>210200</c:v>
                </c:pt>
                <c:pt idx="21">
                  <c:v>209800</c:v>
                </c:pt>
                <c:pt idx="22">
                  <c:v>209900</c:v>
                </c:pt>
                <c:pt idx="23">
                  <c:v>210000</c:v>
                </c:pt>
                <c:pt idx="24">
                  <c:v>209400</c:v>
                </c:pt>
                <c:pt idx="25">
                  <c:v>208700</c:v>
                </c:pt>
                <c:pt idx="26">
                  <c:v>208500</c:v>
                </c:pt>
                <c:pt idx="27">
                  <c:v>208800</c:v>
                </c:pt>
                <c:pt idx="28">
                  <c:v>208900</c:v>
                </c:pt>
                <c:pt idx="29">
                  <c:v>208500</c:v>
                </c:pt>
                <c:pt idx="30">
                  <c:v>208100</c:v>
                </c:pt>
                <c:pt idx="31">
                  <c:v>207600</c:v>
                </c:pt>
                <c:pt idx="32">
                  <c:v>208000</c:v>
                </c:pt>
                <c:pt idx="33">
                  <c:v>208900</c:v>
                </c:pt>
                <c:pt idx="34">
                  <c:v>210000</c:v>
                </c:pt>
                <c:pt idx="35">
                  <c:v>210900</c:v>
                </c:pt>
                <c:pt idx="36">
                  <c:v>212000</c:v>
                </c:pt>
                <c:pt idx="37">
                  <c:v>212500</c:v>
                </c:pt>
                <c:pt idx="38">
                  <c:v>212200</c:v>
                </c:pt>
                <c:pt idx="39">
                  <c:v>211300</c:v>
                </c:pt>
                <c:pt idx="40">
                  <c:v>210600</c:v>
                </c:pt>
                <c:pt idx="41">
                  <c:v>210300</c:v>
                </c:pt>
                <c:pt idx="42">
                  <c:v>210500</c:v>
                </c:pt>
                <c:pt idx="43">
                  <c:v>210800</c:v>
                </c:pt>
                <c:pt idx="44">
                  <c:v>211300</c:v>
                </c:pt>
                <c:pt idx="45">
                  <c:v>212000</c:v>
                </c:pt>
                <c:pt idx="46">
                  <c:v>213300</c:v>
                </c:pt>
                <c:pt idx="47">
                  <c:v>214800</c:v>
                </c:pt>
                <c:pt idx="48">
                  <c:v>216200</c:v>
                </c:pt>
                <c:pt idx="49">
                  <c:v>217500</c:v>
                </c:pt>
                <c:pt idx="50">
                  <c:v>218900</c:v>
                </c:pt>
                <c:pt idx="51">
                  <c:v>220400</c:v>
                </c:pt>
                <c:pt idx="52">
                  <c:v>222500</c:v>
                </c:pt>
                <c:pt idx="53">
                  <c:v>224300</c:v>
                </c:pt>
                <c:pt idx="54">
                  <c:v>225500</c:v>
                </c:pt>
                <c:pt idx="55">
                  <c:v>226600</c:v>
                </c:pt>
                <c:pt idx="56">
                  <c:v>227500</c:v>
                </c:pt>
                <c:pt idx="57">
                  <c:v>228000</c:v>
                </c:pt>
                <c:pt idx="58">
                  <c:v>228200</c:v>
                </c:pt>
                <c:pt idx="59">
                  <c:v>228500</c:v>
                </c:pt>
                <c:pt idx="60">
                  <c:v>229800</c:v>
                </c:pt>
                <c:pt idx="61">
                  <c:v>232100</c:v>
                </c:pt>
                <c:pt idx="62">
                  <c:v>234000</c:v>
                </c:pt>
                <c:pt idx="63">
                  <c:v>235300</c:v>
                </c:pt>
                <c:pt idx="64">
                  <c:v>236400</c:v>
                </c:pt>
                <c:pt idx="65">
                  <c:v>237400</c:v>
                </c:pt>
                <c:pt idx="66">
                  <c:v>238800</c:v>
                </c:pt>
                <c:pt idx="67">
                  <c:v>240600</c:v>
                </c:pt>
                <c:pt idx="68">
                  <c:v>242100</c:v>
                </c:pt>
                <c:pt idx="69">
                  <c:v>243900</c:v>
                </c:pt>
                <c:pt idx="70">
                  <c:v>246100</c:v>
                </c:pt>
                <c:pt idx="71">
                  <c:v>248600</c:v>
                </c:pt>
                <c:pt idx="72">
                  <c:v>250000</c:v>
                </c:pt>
                <c:pt idx="73">
                  <c:v>251900</c:v>
                </c:pt>
                <c:pt idx="74">
                  <c:v>254300</c:v>
                </c:pt>
                <c:pt idx="75">
                  <c:v>256800</c:v>
                </c:pt>
                <c:pt idx="76">
                  <c:v>259200</c:v>
                </c:pt>
                <c:pt idx="77">
                  <c:v>262800</c:v>
                </c:pt>
                <c:pt idx="78">
                  <c:v>266500</c:v>
                </c:pt>
                <c:pt idx="79">
                  <c:v>270300</c:v>
                </c:pt>
                <c:pt idx="80">
                  <c:v>274400</c:v>
                </c:pt>
                <c:pt idx="81">
                  <c:v>278600</c:v>
                </c:pt>
                <c:pt idx="82">
                  <c:v>282200</c:v>
                </c:pt>
                <c:pt idx="83">
                  <c:v>285600</c:v>
                </c:pt>
                <c:pt idx="84">
                  <c:v>289500</c:v>
                </c:pt>
                <c:pt idx="85">
                  <c:v>293700</c:v>
                </c:pt>
                <c:pt idx="86">
                  <c:v>298000</c:v>
                </c:pt>
                <c:pt idx="87">
                  <c:v>302700</c:v>
                </c:pt>
                <c:pt idx="88">
                  <c:v>307400</c:v>
                </c:pt>
                <c:pt idx="89">
                  <c:v>312000</c:v>
                </c:pt>
                <c:pt idx="90">
                  <c:v>317000</c:v>
                </c:pt>
                <c:pt idx="91">
                  <c:v>322800</c:v>
                </c:pt>
                <c:pt idx="92">
                  <c:v>328900</c:v>
                </c:pt>
                <c:pt idx="93">
                  <c:v>335000</c:v>
                </c:pt>
                <c:pt idx="94">
                  <c:v>341000</c:v>
                </c:pt>
                <c:pt idx="95">
                  <c:v>347800</c:v>
                </c:pt>
                <c:pt idx="96">
                  <c:v>355600</c:v>
                </c:pt>
                <c:pt idx="97">
                  <c:v>364000</c:v>
                </c:pt>
                <c:pt idx="98">
                  <c:v>373000</c:v>
                </c:pt>
                <c:pt idx="99">
                  <c:v>382200</c:v>
                </c:pt>
                <c:pt idx="100">
                  <c:v>391300</c:v>
                </c:pt>
                <c:pt idx="101">
                  <c:v>400400</c:v>
                </c:pt>
                <c:pt idx="102">
                  <c:v>409500</c:v>
                </c:pt>
                <c:pt idx="103">
                  <c:v>418500</c:v>
                </c:pt>
                <c:pt idx="104">
                  <c:v>427400</c:v>
                </c:pt>
                <c:pt idx="105">
                  <c:v>436600</c:v>
                </c:pt>
                <c:pt idx="106">
                  <c:v>445800</c:v>
                </c:pt>
                <c:pt idx="107">
                  <c:v>454700</c:v>
                </c:pt>
                <c:pt idx="108">
                  <c:v>463100</c:v>
                </c:pt>
                <c:pt idx="109">
                  <c:v>470800</c:v>
                </c:pt>
                <c:pt idx="110">
                  <c:v>478800</c:v>
                </c:pt>
                <c:pt idx="111">
                  <c:v>488500</c:v>
                </c:pt>
                <c:pt idx="112">
                  <c:v>498200</c:v>
                </c:pt>
                <c:pt idx="113">
                  <c:v>506500</c:v>
                </c:pt>
                <c:pt idx="114">
                  <c:v>514200</c:v>
                </c:pt>
                <c:pt idx="115">
                  <c:v>521000</c:v>
                </c:pt>
                <c:pt idx="116">
                  <c:v>526600</c:v>
                </c:pt>
                <c:pt idx="117">
                  <c:v>532100</c:v>
                </c:pt>
                <c:pt idx="118">
                  <c:v>537800</c:v>
                </c:pt>
                <c:pt idx="119">
                  <c:v>543000</c:v>
                </c:pt>
                <c:pt idx="120">
                  <c:v>547100</c:v>
                </c:pt>
                <c:pt idx="121">
                  <c:v>548900</c:v>
                </c:pt>
                <c:pt idx="122">
                  <c:v>549000</c:v>
                </c:pt>
                <c:pt idx="123">
                  <c:v>548400</c:v>
                </c:pt>
                <c:pt idx="124">
                  <c:v>547800</c:v>
                </c:pt>
                <c:pt idx="125">
                  <c:v>546900</c:v>
                </c:pt>
                <c:pt idx="126">
                  <c:v>545900</c:v>
                </c:pt>
                <c:pt idx="127">
                  <c:v>545100</c:v>
                </c:pt>
                <c:pt idx="128">
                  <c:v>544000</c:v>
                </c:pt>
                <c:pt idx="129">
                  <c:v>542200</c:v>
                </c:pt>
                <c:pt idx="130">
                  <c:v>541300</c:v>
                </c:pt>
                <c:pt idx="131">
                  <c:v>541100</c:v>
                </c:pt>
                <c:pt idx="132">
                  <c:v>540400</c:v>
                </c:pt>
                <c:pt idx="133">
                  <c:v>539600</c:v>
                </c:pt>
                <c:pt idx="134">
                  <c:v>538800</c:v>
                </c:pt>
                <c:pt idx="135">
                  <c:v>537700</c:v>
                </c:pt>
                <c:pt idx="136">
                  <c:v>536700</c:v>
                </c:pt>
                <c:pt idx="137">
                  <c:v>535500</c:v>
                </c:pt>
                <c:pt idx="138">
                  <c:v>533800</c:v>
                </c:pt>
                <c:pt idx="139">
                  <c:v>531600</c:v>
                </c:pt>
                <c:pt idx="140">
                  <c:v>528800</c:v>
                </c:pt>
                <c:pt idx="141">
                  <c:v>525700</c:v>
                </c:pt>
                <c:pt idx="142">
                  <c:v>521800</c:v>
                </c:pt>
                <c:pt idx="143">
                  <c:v>517600</c:v>
                </c:pt>
                <c:pt idx="144">
                  <c:v>514500</c:v>
                </c:pt>
                <c:pt idx="145">
                  <c:v>512400</c:v>
                </c:pt>
                <c:pt idx="146">
                  <c:v>509800</c:v>
                </c:pt>
                <c:pt idx="147">
                  <c:v>506000</c:v>
                </c:pt>
                <c:pt idx="148">
                  <c:v>501600</c:v>
                </c:pt>
                <c:pt idx="149">
                  <c:v>496600</c:v>
                </c:pt>
                <c:pt idx="150">
                  <c:v>491500</c:v>
                </c:pt>
                <c:pt idx="151">
                  <c:v>486700</c:v>
                </c:pt>
                <c:pt idx="152">
                  <c:v>483500</c:v>
                </c:pt>
                <c:pt idx="153">
                  <c:v>481600</c:v>
                </c:pt>
                <c:pt idx="154">
                  <c:v>479000</c:v>
                </c:pt>
                <c:pt idx="155">
                  <c:v>474400</c:v>
                </c:pt>
                <c:pt idx="156">
                  <c:v>469500</c:v>
                </c:pt>
                <c:pt idx="157">
                  <c:v>465200</c:v>
                </c:pt>
                <c:pt idx="158">
                  <c:v>461400</c:v>
                </c:pt>
                <c:pt idx="159">
                  <c:v>457800</c:v>
                </c:pt>
                <c:pt idx="160">
                  <c:v>454700</c:v>
                </c:pt>
                <c:pt idx="161">
                  <c:v>453000</c:v>
                </c:pt>
                <c:pt idx="162">
                  <c:v>451900</c:v>
                </c:pt>
                <c:pt idx="163">
                  <c:v>451000</c:v>
                </c:pt>
                <c:pt idx="164">
                  <c:v>450400</c:v>
                </c:pt>
                <c:pt idx="165">
                  <c:v>450000</c:v>
                </c:pt>
                <c:pt idx="166">
                  <c:v>449400</c:v>
                </c:pt>
                <c:pt idx="167">
                  <c:v>449200</c:v>
                </c:pt>
                <c:pt idx="168">
                  <c:v>449500</c:v>
                </c:pt>
                <c:pt idx="169">
                  <c:v>450200</c:v>
                </c:pt>
                <c:pt idx="170">
                  <c:v>450300</c:v>
                </c:pt>
                <c:pt idx="171">
                  <c:v>449300</c:v>
                </c:pt>
                <c:pt idx="172">
                  <c:v>447900</c:v>
                </c:pt>
                <c:pt idx="173">
                  <c:v>446600</c:v>
                </c:pt>
                <c:pt idx="174">
                  <c:v>445300</c:v>
                </c:pt>
                <c:pt idx="175">
                  <c:v>444300</c:v>
                </c:pt>
                <c:pt idx="176">
                  <c:v>443100</c:v>
                </c:pt>
                <c:pt idx="177">
                  <c:v>441500</c:v>
                </c:pt>
                <c:pt idx="178">
                  <c:v>439900</c:v>
                </c:pt>
                <c:pt idx="179">
                  <c:v>438200</c:v>
                </c:pt>
                <c:pt idx="180">
                  <c:v>436300</c:v>
                </c:pt>
                <c:pt idx="181">
                  <c:v>434700</c:v>
                </c:pt>
                <c:pt idx="182">
                  <c:v>433300</c:v>
                </c:pt>
                <c:pt idx="183">
                  <c:v>431500</c:v>
                </c:pt>
                <c:pt idx="184">
                  <c:v>430100</c:v>
                </c:pt>
                <c:pt idx="185">
                  <c:v>429600</c:v>
                </c:pt>
                <c:pt idx="186">
                  <c:v>429400</c:v>
                </c:pt>
                <c:pt idx="187">
                  <c:v>429400</c:v>
                </c:pt>
                <c:pt idx="188">
                  <c:v>429200</c:v>
                </c:pt>
                <c:pt idx="189">
                  <c:v>428700</c:v>
                </c:pt>
                <c:pt idx="190">
                  <c:v>428900</c:v>
                </c:pt>
                <c:pt idx="191">
                  <c:v>429500</c:v>
                </c:pt>
                <c:pt idx="192">
                  <c:v>429800</c:v>
                </c:pt>
                <c:pt idx="193">
                  <c:v>430000</c:v>
                </c:pt>
                <c:pt idx="194">
                  <c:v>431400</c:v>
                </c:pt>
                <c:pt idx="195">
                  <c:v>433600</c:v>
                </c:pt>
                <c:pt idx="196">
                  <c:v>435900</c:v>
                </c:pt>
                <c:pt idx="197">
                  <c:v>438300</c:v>
                </c:pt>
                <c:pt idx="198">
                  <c:v>440900</c:v>
                </c:pt>
                <c:pt idx="199">
                  <c:v>443300</c:v>
                </c:pt>
                <c:pt idx="200">
                  <c:v>446000</c:v>
                </c:pt>
                <c:pt idx="201">
                  <c:v>448800</c:v>
                </c:pt>
                <c:pt idx="202">
                  <c:v>451800</c:v>
                </c:pt>
                <c:pt idx="203">
                  <c:v>455000</c:v>
                </c:pt>
                <c:pt idx="204">
                  <c:v>458600</c:v>
                </c:pt>
                <c:pt idx="205">
                  <c:v>462400</c:v>
                </c:pt>
                <c:pt idx="206">
                  <c:v>466500</c:v>
                </c:pt>
                <c:pt idx="207">
                  <c:v>471600</c:v>
                </c:pt>
                <c:pt idx="208">
                  <c:v>476800</c:v>
                </c:pt>
                <c:pt idx="209">
                  <c:v>482100</c:v>
                </c:pt>
                <c:pt idx="210">
                  <c:v>487700</c:v>
                </c:pt>
                <c:pt idx="211">
                  <c:v>492400</c:v>
                </c:pt>
                <c:pt idx="212">
                  <c:v>495700</c:v>
                </c:pt>
                <c:pt idx="213">
                  <c:v>498600</c:v>
                </c:pt>
                <c:pt idx="214">
                  <c:v>501300</c:v>
                </c:pt>
                <c:pt idx="215">
                  <c:v>504600</c:v>
                </c:pt>
                <c:pt idx="216">
                  <c:v>508500</c:v>
                </c:pt>
                <c:pt idx="217">
                  <c:v>511200</c:v>
                </c:pt>
                <c:pt idx="218">
                  <c:v>512800</c:v>
                </c:pt>
                <c:pt idx="219">
                  <c:v>515000</c:v>
                </c:pt>
                <c:pt idx="220">
                  <c:v>517300</c:v>
                </c:pt>
                <c:pt idx="221">
                  <c:v>519100</c:v>
                </c:pt>
                <c:pt idx="222">
                  <c:v>521000</c:v>
                </c:pt>
                <c:pt idx="223">
                  <c:v>523100</c:v>
                </c:pt>
                <c:pt idx="224">
                  <c:v>524100</c:v>
                </c:pt>
                <c:pt idx="225">
                  <c:v>525900</c:v>
                </c:pt>
                <c:pt idx="226">
                  <c:v>530000</c:v>
                </c:pt>
                <c:pt idx="227">
                  <c:v>534500</c:v>
                </c:pt>
                <c:pt idx="228">
                  <c:v>536600</c:v>
                </c:pt>
                <c:pt idx="229">
                  <c:v>538400</c:v>
                </c:pt>
                <c:pt idx="230">
                  <c:v>541100</c:v>
                </c:pt>
                <c:pt idx="231">
                  <c:v>544200</c:v>
                </c:pt>
                <c:pt idx="232">
                  <c:v>547300</c:v>
                </c:pt>
                <c:pt idx="233">
                  <c:v>548700</c:v>
                </c:pt>
                <c:pt idx="234">
                  <c:v>548600</c:v>
                </c:pt>
                <c:pt idx="235">
                  <c:v>549200</c:v>
                </c:pt>
                <c:pt idx="236">
                  <c:v>551700</c:v>
                </c:pt>
                <c:pt idx="237">
                  <c:v>554200</c:v>
                </c:pt>
                <c:pt idx="238">
                  <c:v>555600</c:v>
                </c:pt>
                <c:pt idx="239">
                  <c:v>556200</c:v>
                </c:pt>
              </c:numCache>
            </c:numRef>
          </c:yVal>
          <c:smooth val="0"/>
        </c:ser>
        <c:ser>
          <c:idx val="39"/>
          <c:order val="39"/>
          <c:tx>
            <c:strRef>
              <c:f>DataSet!$A$41</c:f>
              <c:strCache>
                <c:ptCount val="1"/>
                <c:pt idx="0">
                  <c:v>New Hampshire</c:v>
                </c:pt>
              </c:strCache>
            </c:strRef>
          </c:tx>
          <c:spPr>
            <a:ln w="19050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DataSet!$B$41:$IG$41</c:f>
              <c:numCache>
                <c:formatCode>General</c:formatCode>
                <c:ptCount val="240"/>
                <c:pt idx="0">
                  <c:v>98600</c:v>
                </c:pt>
                <c:pt idx="1">
                  <c:v>98700</c:v>
                </c:pt>
                <c:pt idx="2">
                  <c:v>98700</c:v>
                </c:pt>
                <c:pt idx="3">
                  <c:v>99000</c:v>
                </c:pt>
                <c:pt idx="4">
                  <c:v>99300</c:v>
                </c:pt>
                <c:pt idx="5">
                  <c:v>99500</c:v>
                </c:pt>
                <c:pt idx="6">
                  <c:v>99700</c:v>
                </c:pt>
                <c:pt idx="7">
                  <c:v>99700</c:v>
                </c:pt>
                <c:pt idx="8">
                  <c:v>99800</c:v>
                </c:pt>
                <c:pt idx="9">
                  <c:v>100500</c:v>
                </c:pt>
                <c:pt idx="10">
                  <c:v>101300</c:v>
                </c:pt>
                <c:pt idx="11">
                  <c:v>101500</c:v>
                </c:pt>
                <c:pt idx="12">
                  <c:v>101600</c:v>
                </c:pt>
                <c:pt idx="13">
                  <c:v>102100</c:v>
                </c:pt>
                <c:pt idx="14">
                  <c:v>102900</c:v>
                </c:pt>
                <c:pt idx="15">
                  <c:v>103700</c:v>
                </c:pt>
                <c:pt idx="16">
                  <c:v>104400</c:v>
                </c:pt>
                <c:pt idx="17">
                  <c:v>105000</c:v>
                </c:pt>
                <c:pt idx="18">
                  <c:v>105800</c:v>
                </c:pt>
                <c:pt idx="19">
                  <c:v>106800</c:v>
                </c:pt>
                <c:pt idx="20">
                  <c:v>107600</c:v>
                </c:pt>
                <c:pt idx="21">
                  <c:v>108400</c:v>
                </c:pt>
                <c:pt idx="22">
                  <c:v>109300</c:v>
                </c:pt>
                <c:pt idx="23">
                  <c:v>110100</c:v>
                </c:pt>
                <c:pt idx="24">
                  <c:v>110500</c:v>
                </c:pt>
                <c:pt idx="25">
                  <c:v>111100</c:v>
                </c:pt>
                <c:pt idx="26">
                  <c:v>112000</c:v>
                </c:pt>
                <c:pt idx="27">
                  <c:v>113000</c:v>
                </c:pt>
                <c:pt idx="28">
                  <c:v>113800</c:v>
                </c:pt>
                <c:pt idx="29">
                  <c:v>114400</c:v>
                </c:pt>
                <c:pt idx="30">
                  <c:v>114800</c:v>
                </c:pt>
                <c:pt idx="31">
                  <c:v>115200</c:v>
                </c:pt>
                <c:pt idx="32">
                  <c:v>115800</c:v>
                </c:pt>
                <c:pt idx="33">
                  <c:v>116500</c:v>
                </c:pt>
                <c:pt idx="34">
                  <c:v>117200</c:v>
                </c:pt>
                <c:pt idx="35">
                  <c:v>117900</c:v>
                </c:pt>
                <c:pt idx="36">
                  <c:v>118800</c:v>
                </c:pt>
                <c:pt idx="37">
                  <c:v>120000</c:v>
                </c:pt>
                <c:pt idx="38">
                  <c:v>121100</c:v>
                </c:pt>
                <c:pt idx="39">
                  <c:v>121900</c:v>
                </c:pt>
                <c:pt idx="40">
                  <c:v>123000</c:v>
                </c:pt>
                <c:pt idx="41">
                  <c:v>124400</c:v>
                </c:pt>
                <c:pt idx="42">
                  <c:v>125600</c:v>
                </c:pt>
                <c:pt idx="43">
                  <c:v>126800</c:v>
                </c:pt>
                <c:pt idx="44">
                  <c:v>128400</c:v>
                </c:pt>
                <c:pt idx="45">
                  <c:v>130300</c:v>
                </c:pt>
                <c:pt idx="46">
                  <c:v>132500</c:v>
                </c:pt>
                <c:pt idx="47">
                  <c:v>134100</c:v>
                </c:pt>
                <c:pt idx="48">
                  <c:v>135300</c:v>
                </c:pt>
                <c:pt idx="49">
                  <c:v>136400</c:v>
                </c:pt>
                <c:pt idx="50">
                  <c:v>137600</c:v>
                </c:pt>
                <c:pt idx="51">
                  <c:v>138800</c:v>
                </c:pt>
                <c:pt idx="52">
                  <c:v>140300</c:v>
                </c:pt>
                <c:pt idx="53">
                  <c:v>141800</c:v>
                </c:pt>
                <c:pt idx="54">
                  <c:v>143300</c:v>
                </c:pt>
                <c:pt idx="55">
                  <c:v>145200</c:v>
                </c:pt>
                <c:pt idx="56">
                  <c:v>147500</c:v>
                </c:pt>
                <c:pt idx="57">
                  <c:v>149800</c:v>
                </c:pt>
                <c:pt idx="58">
                  <c:v>151700</c:v>
                </c:pt>
                <c:pt idx="59">
                  <c:v>153500</c:v>
                </c:pt>
                <c:pt idx="60">
                  <c:v>155100</c:v>
                </c:pt>
                <c:pt idx="61">
                  <c:v>156500</c:v>
                </c:pt>
                <c:pt idx="62">
                  <c:v>157700</c:v>
                </c:pt>
                <c:pt idx="63">
                  <c:v>159700</c:v>
                </c:pt>
                <c:pt idx="64">
                  <c:v>161800</c:v>
                </c:pt>
                <c:pt idx="65">
                  <c:v>163600</c:v>
                </c:pt>
                <c:pt idx="66">
                  <c:v>165300</c:v>
                </c:pt>
                <c:pt idx="67">
                  <c:v>167200</c:v>
                </c:pt>
                <c:pt idx="68">
                  <c:v>168600</c:v>
                </c:pt>
                <c:pt idx="69">
                  <c:v>169800</c:v>
                </c:pt>
                <c:pt idx="70">
                  <c:v>171100</c:v>
                </c:pt>
                <c:pt idx="71">
                  <c:v>172800</c:v>
                </c:pt>
                <c:pt idx="72">
                  <c:v>174800</c:v>
                </c:pt>
                <c:pt idx="73">
                  <c:v>176600</c:v>
                </c:pt>
                <c:pt idx="74">
                  <c:v>178300</c:v>
                </c:pt>
                <c:pt idx="75">
                  <c:v>180300</c:v>
                </c:pt>
                <c:pt idx="76">
                  <c:v>182900</c:v>
                </c:pt>
                <c:pt idx="77">
                  <c:v>185800</c:v>
                </c:pt>
                <c:pt idx="78">
                  <c:v>188400</c:v>
                </c:pt>
                <c:pt idx="79">
                  <c:v>190700</c:v>
                </c:pt>
                <c:pt idx="80">
                  <c:v>192900</c:v>
                </c:pt>
                <c:pt idx="81">
                  <c:v>195100</c:v>
                </c:pt>
                <c:pt idx="82">
                  <c:v>196900</c:v>
                </c:pt>
                <c:pt idx="83">
                  <c:v>198700</c:v>
                </c:pt>
                <c:pt idx="84">
                  <c:v>200900</c:v>
                </c:pt>
                <c:pt idx="85">
                  <c:v>203400</c:v>
                </c:pt>
                <c:pt idx="86">
                  <c:v>205800</c:v>
                </c:pt>
                <c:pt idx="87">
                  <c:v>207900</c:v>
                </c:pt>
                <c:pt idx="88">
                  <c:v>209400</c:v>
                </c:pt>
                <c:pt idx="89">
                  <c:v>211200</c:v>
                </c:pt>
                <c:pt idx="90">
                  <c:v>213600</c:v>
                </c:pt>
                <c:pt idx="91">
                  <c:v>215700</c:v>
                </c:pt>
                <c:pt idx="92">
                  <c:v>217400</c:v>
                </c:pt>
                <c:pt idx="93">
                  <c:v>219000</c:v>
                </c:pt>
                <c:pt idx="94">
                  <c:v>220900</c:v>
                </c:pt>
                <c:pt idx="95">
                  <c:v>223200</c:v>
                </c:pt>
                <c:pt idx="96">
                  <c:v>225600</c:v>
                </c:pt>
                <c:pt idx="97">
                  <c:v>228200</c:v>
                </c:pt>
                <c:pt idx="98">
                  <c:v>230900</c:v>
                </c:pt>
                <c:pt idx="99">
                  <c:v>232500</c:v>
                </c:pt>
                <c:pt idx="100">
                  <c:v>233300</c:v>
                </c:pt>
                <c:pt idx="101">
                  <c:v>234400</c:v>
                </c:pt>
                <c:pt idx="102">
                  <c:v>235800</c:v>
                </c:pt>
                <c:pt idx="103">
                  <c:v>237500</c:v>
                </c:pt>
                <c:pt idx="104">
                  <c:v>239500</c:v>
                </c:pt>
                <c:pt idx="105">
                  <c:v>241600</c:v>
                </c:pt>
                <c:pt idx="106">
                  <c:v>243500</c:v>
                </c:pt>
                <c:pt idx="107">
                  <c:v>245000</c:v>
                </c:pt>
                <c:pt idx="108">
                  <c:v>246500</c:v>
                </c:pt>
                <c:pt idx="109">
                  <c:v>248300</c:v>
                </c:pt>
                <c:pt idx="110">
                  <c:v>249800</c:v>
                </c:pt>
                <c:pt idx="111">
                  <c:v>250800</c:v>
                </c:pt>
                <c:pt idx="112">
                  <c:v>252100</c:v>
                </c:pt>
                <c:pt idx="113">
                  <c:v>253400</c:v>
                </c:pt>
                <c:pt idx="114">
                  <c:v>254100</c:v>
                </c:pt>
                <c:pt idx="115">
                  <c:v>254300</c:v>
                </c:pt>
                <c:pt idx="116">
                  <c:v>254200</c:v>
                </c:pt>
                <c:pt idx="117">
                  <c:v>254600</c:v>
                </c:pt>
                <c:pt idx="118">
                  <c:v>255200</c:v>
                </c:pt>
                <c:pt idx="119">
                  <c:v>255500</c:v>
                </c:pt>
                <c:pt idx="120">
                  <c:v>255300</c:v>
                </c:pt>
                <c:pt idx="121">
                  <c:v>254600</c:v>
                </c:pt>
                <c:pt idx="122">
                  <c:v>253700</c:v>
                </c:pt>
                <c:pt idx="123">
                  <c:v>253000</c:v>
                </c:pt>
                <c:pt idx="124">
                  <c:v>252300</c:v>
                </c:pt>
                <c:pt idx="125">
                  <c:v>251600</c:v>
                </c:pt>
                <c:pt idx="126">
                  <c:v>250700</c:v>
                </c:pt>
                <c:pt idx="127">
                  <c:v>249600</c:v>
                </c:pt>
                <c:pt idx="128">
                  <c:v>248700</c:v>
                </c:pt>
                <c:pt idx="129">
                  <c:v>248100</c:v>
                </c:pt>
                <c:pt idx="130">
                  <c:v>248000</c:v>
                </c:pt>
                <c:pt idx="131">
                  <c:v>247800</c:v>
                </c:pt>
                <c:pt idx="132">
                  <c:v>247500</c:v>
                </c:pt>
                <c:pt idx="133">
                  <c:v>247000</c:v>
                </c:pt>
                <c:pt idx="134">
                  <c:v>246300</c:v>
                </c:pt>
                <c:pt idx="135">
                  <c:v>245600</c:v>
                </c:pt>
                <c:pt idx="136">
                  <c:v>244600</c:v>
                </c:pt>
                <c:pt idx="137">
                  <c:v>243200</c:v>
                </c:pt>
                <c:pt idx="138">
                  <c:v>241700</c:v>
                </c:pt>
                <c:pt idx="139">
                  <c:v>240300</c:v>
                </c:pt>
                <c:pt idx="140">
                  <c:v>239000</c:v>
                </c:pt>
                <c:pt idx="141">
                  <c:v>237400</c:v>
                </c:pt>
                <c:pt idx="142">
                  <c:v>235700</c:v>
                </c:pt>
                <c:pt idx="143">
                  <c:v>233900</c:v>
                </c:pt>
                <c:pt idx="144">
                  <c:v>232000</c:v>
                </c:pt>
                <c:pt idx="145">
                  <c:v>230100</c:v>
                </c:pt>
                <c:pt idx="146">
                  <c:v>228500</c:v>
                </c:pt>
                <c:pt idx="147">
                  <c:v>227000</c:v>
                </c:pt>
                <c:pt idx="148">
                  <c:v>225400</c:v>
                </c:pt>
                <c:pt idx="149">
                  <c:v>223800</c:v>
                </c:pt>
                <c:pt idx="150">
                  <c:v>222200</c:v>
                </c:pt>
                <c:pt idx="151">
                  <c:v>221000</c:v>
                </c:pt>
                <c:pt idx="152">
                  <c:v>219500</c:v>
                </c:pt>
                <c:pt idx="153">
                  <c:v>217900</c:v>
                </c:pt>
                <c:pt idx="154">
                  <c:v>216300</c:v>
                </c:pt>
                <c:pt idx="155">
                  <c:v>215000</c:v>
                </c:pt>
                <c:pt idx="156">
                  <c:v>213800</c:v>
                </c:pt>
                <c:pt idx="157">
                  <c:v>212900</c:v>
                </c:pt>
                <c:pt idx="158">
                  <c:v>212100</c:v>
                </c:pt>
                <c:pt idx="159">
                  <c:v>211700</c:v>
                </c:pt>
                <c:pt idx="160">
                  <c:v>211400</c:v>
                </c:pt>
                <c:pt idx="161">
                  <c:v>210900</c:v>
                </c:pt>
                <c:pt idx="162">
                  <c:v>210800</c:v>
                </c:pt>
                <c:pt idx="163">
                  <c:v>210900</c:v>
                </c:pt>
                <c:pt idx="164">
                  <c:v>210900</c:v>
                </c:pt>
                <c:pt idx="165">
                  <c:v>210800</c:v>
                </c:pt>
                <c:pt idx="166">
                  <c:v>210800</c:v>
                </c:pt>
                <c:pt idx="167">
                  <c:v>210500</c:v>
                </c:pt>
                <c:pt idx="168">
                  <c:v>209800</c:v>
                </c:pt>
                <c:pt idx="169">
                  <c:v>209200</c:v>
                </c:pt>
                <c:pt idx="170">
                  <c:v>208500</c:v>
                </c:pt>
                <c:pt idx="171">
                  <c:v>207700</c:v>
                </c:pt>
                <c:pt idx="172">
                  <c:v>207000</c:v>
                </c:pt>
                <c:pt idx="173">
                  <c:v>206200</c:v>
                </c:pt>
                <c:pt idx="174">
                  <c:v>205400</c:v>
                </c:pt>
                <c:pt idx="175">
                  <c:v>204500</c:v>
                </c:pt>
                <c:pt idx="176">
                  <c:v>203500</c:v>
                </c:pt>
                <c:pt idx="177">
                  <c:v>202300</c:v>
                </c:pt>
                <c:pt idx="178">
                  <c:v>201100</c:v>
                </c:pt>
                <c:pt idx="179">
                  <c:v>200000</c:v>
                </c:pt>
                <c:pt idx="180">
                  <c:v>199000</c:v>
                </c:pt>
                <c:pt idx="181">
                  <c:v>197700</c:v>
                </c:pt>
                <c:pt idx="182">
                  <c:v>196500</c:v>
                </c:pt>
                <c:pt idx="183">
                  <c:v>196000</c:v>
                </c:pt>
                <c:pt idx="184">
                  <c:v>195900</c:v>
                </c:pt>
                <c:pt idx="185">
                  <c:v>195800</c:v>
                </c:pt>
                <c:pt idx="186">
                  <c:v>195700</c:v>
                </c:pt>
                <c:pt idx="187">
                  <c:v>195500</c:v>
                </c:pt>
                <c:pt idx="188">
                  <c:v>195600</c:v>
                </c:pt>
                <c:pt idx="189">
                  <c:v>195600</c:v>
                </c:pt>
                <c:pt idx="190">
                  <c:v>195300</c:v>
                </c:pt>
                <c:pt idx="191">
                  <c:v>194800</c:v>
                </c:pt>
                <c:pt idx="192">
                  <c:v>194400</c:v>
                </c:pt>
                <c:pt idx="193">
                  <c:v>194100</c:v>
                </c:pt>
                <c:pt idx="194">
                  <c:v>194200</c:v>
                </c:pt>
                <c:pt idx="195">
                  <c:v>194300</c:v>
                </c:pt>
                <c:pt idx="196">
                  <c:v>194400</c:v>
                </c:pt>
                <c:pt idx="197">
                  <c:v>194500</c:v>
                </c:pt>
                <c:pt idx="198">
                  <c:v>194700</c:v>
                </c:pt>
                <c:pt idx="199">
                  <c:v>195000</c:v>
                </c:pt>
                <c:pt idx="200">
                  <c:v>195200</c:v>
                </c:pt>
                <c:pt idx="201">
                  <c:v>195500</c:v>
                </c:pt>
                <c:pt idx="202">
                  <c:v>196000</c:v>
                </c:pt>
                <c:pt idx="203">
                  <c:v>196500</c:v>
                </c:pt>
                <c:pt idx="204">
                  <c:v>196900</c:v>
                </c:pt>
                <c:pt idx="205">
                  <c:v>198000</c:v>
                </c:pt>
                <c:pt idx="206">
                  <c:v>199700</c:v>
                </c:pt>
                <c:pt idx="207">
                  <c:v>201200</c:v>
                </c:pt>
                <c:pt idx="208">
                  <c:v>202500</c:v>
                </c:pt>
                <c:pt idx="209">
                  <c:v>203700</c:v>
                </c:pt>
                <c:pt idx="210">
                  <c:v>204700</c:v>
                </c:pt>
                <c:pt idx="211">
                  <c:v>205500</c:v>
                </c:pt>
                <c:pt idx="212">
                  <c:v>206600</c:v>
                </c:pt>
                <c:pt idx="213">
                  <c:v>207700</c:v>
                </c:pt>
                <c:pt idx="214">
                  <c:v>208300</c:v>
                </c:pt>
                <c:pt idx="215">
                  <c:v>209600</c:v>
                </c:pt>
                <c:pt idx="216">
                  <c:v>211900</c:v>
                </c:pt>
                <c:pt idx="217">
                  <c:v>214100</c:v>
                </c:pt>
                <c:pt idx="218">
                  <c:v>215200</c:v>
                </c:pt>
                <c:pt idx="219">
                  <c:v>216000</c:v>
                </c:pt>
                <c:pt idx="220">
                  <c:v>216600</c:v>
                </c:pt>
                <c:pt idx="221">
                  <c:v>217100</c:v>
                </c:pt>
                <c:pt idx="222">
                  <c:v>217500</c:v>
                </c:pt>
                <c:pt idx="223">
                  <c:v>217900</c:v>
                </c:pt>
                <c:pt idx="224">
                  <c:v>218300</c:v>
                </c:pt>
                <c:pt idx="225">
                  <c:v>218600</c:v>
                </c:pt>
                <c:pt idx="226">
                  <c:v>219400</c:v>
                </c:pt>
                <c:pt idx="227">
                  <c:v>220300</c:v>
                </c:pt>
                <c:pt idx="228">
                  <c:v>220900</c:v>
                </c:pt>
                <c:pt idx="229">
                  <c:v>221300</c:v>
                </c:pt>
                <c:pt idx="230">
                  <c:v>221800</c:v>
                </c:pt>
                <c:pt idx="231">
                  <c:v>222200</c:v>
                </c:pt>
                <c:pt idx="232">
                  <c:v>222600</c:v>
                </c:pt>
                <c:pt idx="233">
                  <c:v>223100</c:v>
                </c:pt>
                <c:pt idx="234">
                  <c:v>223600</c:v>
                </c:pt>
                <c:pt idx="235">
                  <c:v>224300</c:v>
                </c:pt>
                <c:pt idx="236">
                  <c:v>224900</c:v>
                </c:pt>
                <c:pt idx="237">
                  <c:v>225900</c:v>
                </c:pt>
                <c:pt idx="238">
                  <c:v>227000</c:v>
                </c:pt>
                <c:pt idx="239">
                  <c:v>227600</c:v>
                </c:pt>
              </c:numCache>
            </c:numRef>
          </c:yVal>
          <c:smooth val="0"/>
        </c:ser>
        <c:ser>
          <c:idx val="40"/>
          <c:order val="40"/>
          <c:tx>
            <c:strRef>
              <c:f>DataSet!$A$42</c:f>
              <c:strCache>
                <c:ptCount val="1"/>
                <c:pt idx="0">
                  <c:v>Rhode Island</c:v>
                </c:pt>
              </c:strCache>
            </c:strRef>
          </c:tx>
          <c:spPr>
            <a:ln w="19050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DataSet!$B$42:$IG$42</c:f>
              <c:numCache>
                <c:formatCode>General</c:formatCode>
                <c:ptCount val="240"/>
                <c:pt idx="0">
                  <c:v>115900</c:v>
                </c:pt>
                <c:pt idx="1">
                  <c:v>116400</c:v>
                </c:pt>
                <c:pt idx="2">
                  <c:v>116600</c:v>
                </c:pt>
                <c:pt idx="3">
                  <c:v>116500</c:v>
                </c:pt>
                <c:pt idx="4">
                  <c:v>116100</c:v>
                </c:pt>
                <c:pt idx="5">
                  <c:v>115700</c:v>
                </c:pt>
                <c:pt idx="6">
                  <c:v>115400</c:v>
                </c:pt>
                <c:pt idx="7">
                  <c:v>115100</c:v>
                </c:pt>
                <c:pt idx="8">
                  <c:v>115100</c:v>
                </c:pt>
                <c:pt idx="9">
                  <c:v>115500</c:v>
                </c:pt>
                <c:pt idx="10">
                  <c:v>115900</c:v>
                </c:pt>
                <c:pt idx="11">
                  <c:v>116100</c:v>
                </c:pt>
                <c:pt idx="12">
                  <c:v>116100</c:v>
                </c:pt>
                <c:pt idx="13">
                  <c:v>115700</c:v>
                </c:pt>
                <c:pt idx="14">
                  <c:v>115100</c:v>
                </c:pt>
                <c:pt idx="15">
                  <c:v>114900</c:v>
                </c:pt>
                <c:pt idx="16">
                  <c:v>114900</c:v>
                </c:pt>
                <c:pt idx="17">
                  <c:v>114900</c:v>
                </c:pt>
                <c:pt idx="18">
                  <c:v>115200</c:v>
                </c:pt>
                <c:pt idx="19">
                  <c:v>115700</c:v>
                </c:pt>
                <c:pt idx="20">
                  <c:v>116000</c:v>
                </c:pt>
                <c:pt idx="21">
                  <c:v>116500</c:v>
                </c:pt>
                <c:pt idx="22">
                  <c:v>117200</c:v>
                </c:pt>
                <c:pt idx="23">
                  <c:v>117700</c:v>
                </c:pt>
                <c:pt idx="24">
                  <c:v>117900</c:v>
                </c:pt>
                <c:pt idx="25">
                  <c:v>118200</c:v>
                </c:pt>
                <c:pt idx="26">
                  <c:v>118500</c:v>
                </c:pt>
                <c:pt idx="27">
                  <c:v>118700</c:v>
                </c:pt>
                <c:pt idx="28">
                  <c:v>118800</c:v>
                </c:pt>
                <c:pt idx="29">
                  <c:v>119200</c:v>
                </c:pt>
                <c:pt idx="30">
                  <c:v>119700</c:v>
                </c:pt>
                <c:pt idx="31">
                  <c:v>120000</c:v>
                </c:pt>
                <c:pt idx="32">
                  <c:v>120600</c:v>
                </c:pt>
                <c:pt idx="33">
                  <c:v>121300</c:v>
                </c:pt>
                <c:pt idx="34">
                  <c:v>122100</c:v>
                </c:pt>
                <c:pt idx="35">
                  <c:v>122800</c:v>
                </c:pt>
                <c:pt idx="36">
                  <c:v>123400</c:v>
                </c:pt>
                <c:pt idx="37">
                  <c:v>124100</c:v>
                </c:pt>
                <c:pt idx="38">
                  <c:v>124700</c:v>
                </c:pt>
                <c:pt idx="39">
                  <c:v>125400</c:v>
                </c:pt>
                <c:pt idx="40">
                  <c:v>126300</c:v>
                </c:pt>
                <c:pt idx="41">
                  <c:v>127000</c:v>
                </c:pt>
                <c:pt idx="42">
                  <c:v>127200</c:v>
                </c:pt>
                <c:pt idx="43">
                  <c:v>128000</c:v>
                </c:pt>
                <c:pt idx="44">
                  <c:v>129200</c:v>
                </c:pt>
                <c:pt idx="45">
                  <c:v>130700</c:v>
                </c:pt>
                <c:pt idx="46">
                  <c:v>132600</c:v>
                </c:pt>
                <c:pt idx="47">
                  <c:v>134500</c:v>
                </c:pt>
                <c:pt idx="48">
                  <c:v>135600</c:v>
                </c:pt>
                <c:pt idx="49">
                  <c:v>136200</c:v>
                </c:pt>
                <c:pt idx="50">
                  <c:v>137000</c:v>
                </c:pt>
                <c:pt idx="51">
                  <c:v>138000</c:v>
                </c:pt>
                <c:pt idx="52">
                  <c:v>139100</c:v>
                </c:pt>
                <c:pt idx="53">
                  <c:v>140600</c:v>
                </c:pt>
                <c:pt idx="54">
                  <c:v>142100</c:v>
                </c:pt>
                <c:pt idx="55">
                  <c:v>143500</c:v>
                </c:pt>
                <c:pt idx="56">
                  <c:v>144800</c:v>
                </c:pt>
                <c:pt idx="57">
                  <c:v>146300</c:v>
                </c:pt>
                <c:pt idx="58">
                  <c:v>147800</c:v>
                </c:pt>
                <c:pt idx="59">
                  <c:v>149300</c:v>
                </c:pt>
                <c:pt idx="60">
                  <c:v>150800</c:v>
                </c:pt>
                <c:pt idx="61">
                  <c:v>152600</c:v>
                </c:pt>
                <c:pt idx="62">
                  <c:v>154300</c:v>
                </c:pt>
                <c:pt idx="63">
                  <c:v>156400</c:v>
                </c:pt>
                <c:pt idx="64">
                  <c:v>158700</c:v>
                </c:pt>
                <c:pt idx="65">
                  <c:v>161100</c:v>
                </c:pt>
                <c:pt idx="66">
                  <c:v>163300</c:v>
                </c:pt>
                <c:pt idx="67">
                  <c:v>165400</c:v>
                </c:pt>
                <c:pt idx="68">
                  <c:v>167400</c:v>
                </c:pt>
                <c:pt idx="69">
                  <c:v>169800</c:v>
                </c:pt>
                <c:pt idx="70">
                  <c:v>172000</c:v>
                </c:pt>
                <c:pt idx="71">
                  <c:v>174000</c:v>
                </c:pt>
                <c:pt idx="72">
                  <c:v>176400</c:v>
                </c:pt>
                <c:pt idx="73">
                  <c:v>179600</c:v>
                </c:pt>
                <c:pt idx="74">
                  <c:v>183100</c:v>
                </c:pt>
                <c:pt idx="75">
                  <c:v>186600</c:v>
                </c:pt>
                <c:pt idx="76">
                  <c:v>189900</c:v>
                </c:pt>
                <c:pt idx="77">
                  <c:v>193300</c:v>
                </c:pt>
                <c:pt idx="78">
                  <c:v>196900</c:v>
                </c:pt>
                <c:pt idx="79">
                  <c:v>200500</c:v>
                </c:pt>
                <c:pt idx="80">
                  <c:v>203900</c:v>
                </c:pt>
                <c:pt idx="81">
                  <c:v>206900</c:v>
                </c:pt>
                <c:pt idx="82">
                  <c:v>209800</c:v>
                </c:pt>
                <c:pt idx="83">
                  <c:v>212800</c:v>
                </c:pt>
                <c:pt idx="84">
                  <c:v>216200</c:v>
                </c:pt>
                <c:pt idx="85">
                  <c:v>220100</c:v>
                </c:pt>
                <c:pt idx="86">
                  <c:v>224100</c:v>
                </c:pt>
                <c:pt idx="87">
                  <c:v>227900</c:v>
                </c:pt>
                <c:pt idx="88">
                  <c:v>231800</c:v>
                </c:pt>
                <c:pt idx="89">
                  <c:v>235400</c:v>
                </c:pt>
                <c:pt idx="90">
                  <c:v>238900</c:v>
                </c:pt>
                <c:pt idx="91">
                  <c:v>242200</c:v>
                </c:pt>
                <c:pt idx="92">
                  <c:v>245300</c:v>
                </c:pt>
                <c:pt idx="93">
                  <c:v>248400</c:v>
                </c:pt>
                <c:pt idx="94">
                  <c:v>251600</c:v>
                </c:pt>
                <c:pt idx="95">
                  <c:v>254600</c:v>
                </c:pt>
                <c:pt idx="96">
                  <c:v>257500</c:v>
                </c:pt>
                <c:pt idx="97">
                  <c:v>260500</c:v>
                </c:pt>
                <c:pt idx="98">
                  <c:v>263900</c:v>
                </c:pt>
                <c:pt idx="99">
                  <c:v>267200</c:v>
                </c:pt>
                <c:pt idx="100">
                  <c:v>270200</c:v>
                </c:pt>
                <c:pt idx="101">
                  <c:v>273000</c:v>
                </c:pt>
                <c:pt idx="102">
                  <c:v>275900</c:v>
                </c:pt>
                <c:pt idx="103">
                  <c:v>279100</c:v>
                </c:pt>
                <c:pt idx="104">
                  <c:v>282200</c:v>
                </c:pt>
                <c:pt idx="105">
                  <c:v>284800</c:v>
                </c:pt>
                <c:pt idx="106">
                  <c:v>287200</c:v>
                </c:pt>
                <c:pt idx="107">
                  <c:v>289900</c:v>
                </c:pt>
                <c:pt idx="108">
                  <c:v>292200</c:v>
                </c:pt>
                <c:pt idx="109">
                  <c:v>293300</c:v>
                </c:pt>
                <c:pt idx="110">
                  <c:v>293600</c:v>
                </c:pt>
                <c:pt idx="111">
                  <c:v>294100</c:v>
                </c:pt>
                <c:pt idx="112">
                  <c:v>294700</c:v>
                </c:pt>
                <c:pt idx="113">
                  <c:v>295500</c:v>
                </c:pt>
                <c:pt idx="114">
                  <c:v>296400</c:v>
                </c:pt>
                <c:pt idx="115">
                  <c:v>297000</c:v>
                </c:pt>
                <c:pt idx="116">
                  <c:v>296800</c:v>
                </c:pt>
                <c:pt idx="117">
                  <c:v>295900</c:v>
                </c:pt>
                <c:pt idx="118">
                  <c:v>295200</c:v>
                </c:pt>
                <c:pt idx="119">
                  <c:v>295000</c:v>
                </c:pt>
                <c:pt idx="120">
                  <c:v>295500</c:v>
                </c:pt>
                <c:pt idx="121">
                  <c:v>296000</c:v>
                </c:pt>
                <c:pt idx="122">
                  <c:v>295800</c:v>
                </c:pt>
                <c:pt idx="123">
                  <c:v>295000</c:v>
                </c:pt>
                <c:pt idx="124">
                  <c:v>293600</c:v>
                </c:pt>
                <c:pt idx="125">
                  <c:v>292300</c:v>
                </c:pt>
                <c:pt idx="126">
                  <c:v>290900</c:v>
                </c:pt>
                <c:pt idx="127">
                  <c:v>289600</c:v>
                </c:pt>
                <c:pt idx="128">
                  <c:v>288200</c:v>
                </c:pt>
                <c:pt idx="129">
                  <c:v>287000</c:v>
                </c:pt>
                <c:pt idx="130">
                  <c:v>285900</c:v>
                </c:pt>
                <c:pt idx="131">
                  <c:v>284800</c:v>
                </c:pt>
                <c:pt idx="132">
                  <c:v>283600</c:v>
                </c:pt>
                <c:pt idx="133">
                  <c:v>282200</c:v>
                </c:pt>
                <c:pt idx="134">
                  <c:v>280800</c:v>
                </c:pt>
                <c:pt idx="135">
                  <c:v>279500</c:v>
                </c:pt>
                <c:pt idx="136">
                  <c:v>278000</c:v>
                </c:pt>
                <c:pt idx="137">
                  <c:v>276300</c:v>
                </c:pt>
                <c:pt idx="138">
                  <c:v>274600</c:v>
                </c:pt>
                <c:pt idx="139">
                  <c:v>273100</c:v>
                </c:pt>
                <c:pt idx="140">
                  <c:v>271500</c:v>
                </c:pt>
                <c:pt idx="141">
                  <c:v>269700</c:v>
                </c:pt>
                <c:pt idx="142">
                  <c:v>267100</c:v>
                </c:pt>
                <c:pt idx="143">
                  <c:v>263700</c:v>
                </c:pt>
                <c:pt idx="144">
                  <c:v>259500</c:v>
                </c:pt>
                <c:pt idx="145">
                  <c:v>255700</c:v>
                </c:pt>
                <c:pt idx="146">
                  <c:v>252400</c:v>
                </c:pt>
                <c:pt idx="147">
                  <c:v>249300</c:v>
                </c:pt>
                <c:pt idx="148">
                  <c:v>246200</c:v>
                </c:pt>
                <c:pt idx="149">
                  <c:v>242900</c:v>
                </c:pt>
                <c:pt idx="150">
                  <c:v>239400</c:v>
                </c:pt>
                <c:pt idx="151">
                  <c:v>235600</c:v>
                </c:pt>
                <c:pt idx="152">
                  <c:v>233200</c:v>
                </c:pt>
                <c:pt idx="153">
                  <c:v>232800</c:v>
                </c:pt>
                <c:pt idx="154">
                  <c:v>233000</c:v>
                </c:pt>
                <c:pt idx="155">
                  <c:v>232500</c:v>
                </c:pt>
                <c:pt idx="156">
                  <c:v>231800</c:v>
                </c:pt>
                <c:pt idx="157">
                  <c:v>231100</c:v>
                </c:pt>
                <c:pt idx="158">
                  <c:v>230600</c:v>
                </c:pt>
                <c:pt idx="159">
                  <c:v>230300</c:v>
                </c:pt>
                <c:pt idx="160">
                  <c:v>230500</c:v>
                </c:pt>
                <c:pt idx="161">
                  <c:v>230600</c:v>
                </c:pt>
                <c:pt idx="162">
                  <c:v>230700</c:v>
                </c:pt>
                <c:pt idx="163">
                  <c:v>231000</c:v>
                </c:pt>
                <c:pt idx="164">
                  <c:v>231300</c:v>
                </c:pt>
                <c:pt idx="165">
                  <c:v>231100</c:v>
                </c:pt>
                <c:pt idx="166">
                  <c:v>230900</c:v>
                </c:pt>
                <c:pt idx="167">
                  <c:v>231000</c:v>
                </c:pt>
                <c:pt idx="168">
                  <c:v>231200</c:v>
                </c:pt>
                <c:pt idx="169">
                  <c:v>231500</c:v>
                </c:pt>
                <c:pt idx="170">
                  <c:v>231400</c:v>
                </c:pt>
                <c:pt idx="171">
                  <c:v>230700</c:v>
                </c:pt>
                <c:pt idx="172">
                  <c:v>229700</c:v>
                </c:pt>
                <c:pt idx="173">
                  <c:v>228600</c:v>
                </c:pt>
                <c:pt idx="174">
                  <c:v>227500</c:v>
                </c:pt>
                <c:pt idx="175">
                  <c:v>226400</c:v>
                </c:pt>
                <c:pt idx="176">
                  <c:v>224900</c:v>
                </c:pt>
                <c:pt idx="177">
                  <c:v>223100</c:v>
                </c:pt>
                <c:pt idx="178">
                  <c:v>221700</c:v>
                </c:pt>
                <c:pt idx="179">
                  <c:v>220000</c:v>
                </c:pt>
                <c:pt idx="180">
                  <c:v>218000</c:v>
                </c:pt>
                <c:pt idx="181">
                  <c:v>216200</c:v>
                </c:pt>
                <c:pt idx="182">
                  <c:v>214800</c:v>
                </c:pt>
                <c:pt idx="183">
                  <c:v>213300</c:v>
                </c:pt>
                <c:pt idx="184">
                  <c:v>212200</c:v>
                </c:pt>
                <c:pt idx="185">
                  <c:v>211700</c:v>
                </c:pt>
                <c:pt idx="186">
                  <c:v>211100</c:v>
                </c:pt>
                <c:pt idx="187">
                  <c:v>210200</c:v>
                </c:pt>
                <c:pt idx="188">
                  <c:v>209300</c:v>
                </c:pt>
                <c:pt idx="189">
                  <c:v>208400</c:v>
                </c:pt>
                <c:pt idx="190">
                  <c:v>207100</c:v>
                </c:pt>
                <c:pt idx="191">
                  <c:v>206100</c:v>
                </c:pt>
                <c:pt idx="192">
                  <c:v>205600</c:v>
                </c:pt>
                <c:pt idx="193">
                  <c:v>205100</c:v>
                </c:pt>
                <c:pt idx="194">
                  <c:v>204800</c:v>
                </c:pt>
                <c:pt idx="195">
                  <c:v>205100</c:v>
                </c:pt>
                <c:pt idx="196">
                  <c:v>205300</c:v>
                </c:pt>
                <c:pt idx="197">
                  <c:v>205200</c:v>
                </c:pt>
                <c:pt idx="198">
                  <c:v>205100</c:v>
                </c:pt>
                <c:pt idx="199">
                  <c:v>205700</c:v>
                </c:pt>
                <c:pt idx="200">
                  <c:v>206400</c:v>
                </c:pt>
                <c:pt idx="201">
                  <c:v>206700</c:v>
                </c:pt>
                <c:pt idx="202">
                  <c:v>206800</c:v>
                </c:pt>
                <c:pt idx="203">
                  <c:v>207400</c:v>
                </c:pt>
                <c:pt idx="204">
                  <c:v>208300</c:v>
                </c:pt>
                <c:pt idx="205">
                  <c:v>209200</c:v>
                </c:pt>
                <c:pt idx="206">
                  <c:v>210300</c:v>
                </c:pt>
                <c:pt idx="207">
                  <c:v>211600</c:v>
                </c:pt>
                <c:pt idx="208">
                  <c:v>212800</c:v>
                </c:pt>
                <c:pt idx="209">
                  <c:v>213400</c:v>
                </c:pt>
                <c:pt idx="210">
                  <c:v>213700</c:v>
                </c:pt>
                <c:pt idx="211">
                  <c:v>214200</c:v>
                </c:pt>
                <c:pt idx="212">
                  <c:v>214700</c:v>
                </c:pt>
                <c:pt idx="213">
                  <c:v>215200</c:v>
                </c:pt>
                <c:pt idx="214">
                  <c:v>215600</c:v>
                </c:pt>
                <c:pt idx="215">
                  <c:v>215900</c:v>
                </c:pt>
                <c:pt idx="216">
                  <c:v>216500</c:v>
                </c:pt>
                <c:pt idx="217">
                  <c:v>217800</c:v>
                </c:pt>
                <c:pt idx="218">
                  <c:v>218800</c:v>
                </c:pt>
                <c:pt idx="219">
                  <c:v>219000</c:v>
                </c:pt>
                <c:pt idx="220">
                  <c:v>219000</c:v>
                </c:pt>
                <c:pt idx="221">
                  <c:v>219600</c:v>
                </c:pt>
                <c:pt idx="222">
                  <c:v>220500</c:v>
                </c:pt>
                <c:pt idx="223">
                  <c:v>221000</c:v>
                </c:pt>
                <c:pt idx="224">
                  <c:v>220800</c:v>
                </c:pt>
                <c:pt idx="225">
                  <c:v>220800</c:v>
                </c:pt>
                <c:pt idx="226">
                  <c:v>221300</c:v>
                </c:pt>
                <c:pt idx="227">
                  <c:v>222100</c:v>
                </c:pt>
                <c:pt idx="228">
                  <c:v>222700</c:v>
                </c:pt>
                <c:pt idx="229">
                  <c:v>222800</c:v>
                </c:pt>
                <c:pt idx="230">
                  <c:v>222900</c:v>
                </c:pt>
                <c:pt idx="231">
                  <c:v>223400</c:v>
                </c:pt>
                <c:pt idx="232">
                  <c:v>224300</c:v>
                </c:pt>
                <c:pt idx="233">
                  <c:v>225300</c:v>
                </c:pt>
                <c:pt idx="234">
                  <c:v>226300</c:v>
                </c:pt>
                <c:pt idx="235">
                  <c:v>227500</c:v>
                </c:pt>
                <c:pt idx="236">
                  <c:v>228600</c:v>
                </c:pt>
                <c:pt idx="237">
                  <c:v>229600</c:v>
                </c:pt>
                <c:pt idx="238">
                  <c:v>230700</c:v>
                </c:pt>
                <c:pt idx="239">
                  <c:v>232000</c:v>
                </c:pt>
              </c:numCache>
            </c:numRef>
          </c:yVal>
          <c:smooth val="0"/>
        </c:ser>
        <c:ser>
          <c:idx val="41"/>
          <c:order val="41"/>
          <c:tx>
            <c:strRef>
              <c:f>DataSet!$A$43</c:f>
              <c:strCache>
                <c:ptCount val="1"/>
                <c:pt idx="0">
                  <c:v>Montana</c:v>
                </c:pt>
              </c:strCache>
            </c:strRef>
          </c:tx>
          <c:spPr>
            <a:ln w="19050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DataSet!$B$43:$IG$43</c:f>
              <c:numCache>
                <c:formatCode>General</c:formatCode>
                <c:ptCount val="240"/>
                <c:pt idx="21">
                  <c:v>96400</c:v>
                </c:pt>
                <c:pt idx="22">
                  <c:v>96200</c:v>
                </c:pt>
                <c:pt idx="23">
                  <c:v>96400</c:v>
                </c:pt>
                <c:pt idx="24">
                  <c:v>96000</c:v>
                </c:pt>
                <c:pt idx="25">
                  <c:v>95100</c:v>
                </c:pt>
                <c:pt idx="26">
                  <c:v>94400</c:v>
                </c:pt>
                <c:pt idx="27">
                  <c:v>93900</c:v>
                </c:pt>
                <c:pt idx="28">
                  <c:v>93700</c:v>
                </c:pt>
                <c:pt idx="29">
                  <c:v>93700</c:v>
                </c:pt>
                <c:pt idx="30">
                  <c:v>93700</c:v>
                </c:pt>
                <c:pt idx="31">
                  <c:v>93600</c:v>
                </c:pt>
                <c:pt idx="32">
                  <c:v>94000</c:v>
                </c:pt>
                <c:pt idx="33">
                  <c:v>94600</c:v>
                </c:pt>
                <c:pt idx="34">
                  <c:v>94700</c:v>
                </c:pt>
                <c:pt idx="35">
                  <c:v>94600</c:v>
                </c:pt>
                <c:pt idx="36">
                  <c:v>95100</c:v>
                </c:pt>
                <c:pt idx="37">
                  <c:v>96000</c:v>
                </c:pt>
                <c:pt idx="38">
                  <c:v>96900</c:v>
                </c:pt>
                <c:pt idx="39">
                  <c:v>97300</c:v>
                </c:pt>
                <c:pt idx="40">
                  <c:v>97300</c:v>
                </c:pt>
                <c:pt idx="41">
                  <c:v>97700</c:v>
                </c:pt>
                <c:pt idx="42">
                  <c:v>98200</c:v>
                </c:pt>
                <c:pt idx="43">
                  <c:v>98400</c:v>
                </c:pt>
                <c:pt idx="44">
                  <c:v>98600</c:v>
                </c:pt>
                <c:pt idx="45">
                  <c:v>99200</c:v>
                </c:pt>
                <c:pt idx="46">
                  <c:v>99600</c:v>
                </c:pt>
                <c:pt idx="47">
                  <c:v>99700</c:v>
                </c:pt>
                <c:pt idx="48">
                  <c:v>99900</c:v>
                </c:pt>
                <c:pt idx="49">
                  <c:v>100100</c:v>
                </c:pt>
                <c:pt idx="50">
                  <c:v>99900</c:v>
                </c:pt>
                <c:pt idx="51">
                  <c:v>99900</c:v>
                </c:pt>
                <c:pt idx="52">
                  <c:v>100200</c:v>
                </c:pt>
                <c:pt idx="53">
                  <c:v>100500</c:v>
                </c:pt>
                <c:pt idx="54">
                  <c:v>100500</c:v>
                </c:pt>
                <c:pt idx="55">
                  <c:v>100700</c:v>
                </c:pt>
                <c:pt idx="56">
                  <c:v>101000</c:v>
                </c:pt>
                <c:pt idx="57">
                  <c:v>101200</c:v>
                </c:pt>
                <c:pt idx="58">
                  <c:v>101800</c:v>
                </c:pt>
                <c:pt idx="59">
                  <c:v>102500</c:v>
                </c:pt>
                <c:pt idx="60">
                  <c:v>103100</c:v>
                </c:pt>
                <c:pt idx="61">
                  <c:v>103600</c:v>
                </c:pt>
                <c:pt idx="62">
                  <c:v>103900</c:v>
                </c:pt>
                <c:pt idx="63">
                  <c:v>104000</c:v>
                </c:pt>
                <c:pt idx="64">
                  <c:v>104000</c:v>
                </c:pt>
                <c:pt idx="65">
                  <c:v>104200</c:v>
                </c:pt>
                <c:pt idx="66">
                  <c:v>104800</c:v>
                </c:pt>
                <c:pt idx="67">
                  <c:v>105800</c:v>
                </c:pt>
                <c:pt idx="68">
                  <c:v>107100</c:v>
                </c:pt>
                <c:pt idx="69">
                  <c:v>108100</c:v>
                </c:pt>
                <c:pt idx="70">
                  <c:v>108700</c:v>
                </c:pt>
                <c:pt idx="71">
                  <c:v>109100</c:v>
                </c:pt>
                <c:pt idx="72">
                  <c:v>109600</c:v>
                </c:pt>
                <c:pt idx="73">
                  <c:v>110100</c:v>
                </c:pt>
                <c:pt idx="74">
                  <c:v>110400</c:v>
                </c:pt>
                <c:pt idx="75">
                  <c:v>110600</c:v>
                </c:pt>
                <c:pt idx="76">
                  <c:v>110800</c:v>
                </c:pt>
                <c:pt idx="77">
                  <c:v>110800</c:v>
                </c:pt>
                <c:pt idx="78">
                  <c:v>110700</c:v>
                </c:pt>
                <c:pt idx="79">
                  <c:v>110900</c:v>
                </c:pt>
                <c:pt idx="80">
                  <c:v>111400</c:v>
                </c:pt>
                <c:pt idx="81">
                  <c:v>112100</c:v>
                </c:pt>
                <c:pt idx="82">
                  <c:v>112800</c:v>
                </c:pt>
                <c:pt idx="83">
                  <c:v>113700</c:v>
                </c:pt>
                <c:pt idx="84">
                  <c:v>114500</c:v>
                </c:pt>
                <c:pt idx="85">
                  <c:v>115300</c:v>
                </c:pt>
                <c:pt idx="86">
                  <c:v>116600</c:v>
                </c:pt>
                <c:pt idx="87">
                  <c:v>118400</c:v>
                </c:pt>
                <c:pt idx="88">
                  <c:v>120000</c:v>
                </c:pt>
                <c:pt idx="89">
                  <c:v>121200</c:v>
                </c:pt>
                <c:pt idx="90">
                  <c:v>122100</c:v>
                </c:pt>
                <c:pt idx="91">
                  <c:v>122900</c:v>
                </c:pt>
                <c:pt idx="92">
                  <c:v>123800</c:v>
                </c:pt>
                <c:pt idx="93">
                  <c:v>125200</c:v>
                </c:pt>
                <c:pt idx="94">
                  <c:v>126700</c:v>
                </c:pt>
                <c:pt idx="95">
                  <c:v>128400</c:v>
                </c:pt>
                <c:pt idx="96">
                  <c:v>129600</c:v>
                </c:pt>
                <c:pt idx="97">
                  <c:v>130200</c:v>
                </c:pt>
                <c:pt idx="98">
                  <c:v>130900</c:v>
                </c:pt>
                <c:pt idx="99">
                  <c:v>132200</c:v>
                </c:pt>
                <c:pt idx="100">
                  <c:v>133600</c:v>
                </c:pt>
                <c:pt idx="101">
                  <c:v>134900</c:v>
                </c:pt>
                <c:pt idx="102">
                  <c:v>136300</c:v>
                </c:pt>
                <c:pt idx="103">
                  <c:v>137500</c:v>
                </c:pt>
                <c:pt idx="104">
                  <c:v>138400</c:v>
                </c:pt>
                <c:pt idx="105">
                  <c:v>139200</c:v>
                </c:pt>
                <c:pt idx="106">
                  <c:v>140100</c:v>
                </c:pt>
                <c:pt idx="107">
                  <c:v>140900</c:v>
                </c:pt>
                <c:pt idx="108">
                  <c:v>141900</c:v>
                </c:pt>
                <c:pt idx="109">
                  <c:v>143200</c:v>
                </c:pt>
                <c:pt idx="110">
                  <c:v>144800</c:v>
                </c:pt>
                <c:pt idx="111">
                  <c:v>146200</c:v>
                </c:pt>
                <c:pt idx="112">
                  <c:v>147400</c:v>
                </c:pt>
                <c:pt idx="113">
                  <c:v>148600</c:v>
                </c:pt>
                <c:pt idx="114">
                  <c:v>149900</c:v>
                </c:pt>
                <c:pt idx="115">
                  <c:v>151200</c:v>
                </c:pt>
                <c:pt idx="116">
                  <c:v>152200</c:v>
                </c:pt>
                <c:pt idx="117">
                  <c:v>153000</c:v>
                </c:pt>
                <c:pt idx="118">
                  <c:v>153400</c:v>
                </c:pt>
                <c:pt idx="119">
                  <c:v>154100</c:v>
                </c:pt>
                <c:pt idx="120">
                  <c:v>155400</c:v>
                </c:pt>
                <c:pt idx="121">
                  <c:v>156800</c:v>
                </c:pt>
                <c:pt idx="122">
                  <c:v>157700</c:v>
                </c:pt>
                <c:pt idx="123">
                  <c:v>158400</c:v>
                </c:pt>
                <c:pt idx="124">
                  <c:v>159300</c:v>
                </c:pt>
                <c:pt idx="125">
                  <c:v>160500</c:v>
                </c:pt>
                <c:pt idx="126">
                  <c:v>161700</c:v>
                </c:pt>
                <c:pt idx="127">
                  <c:v>162800</c:v>
                </c:pt>
                <c:pt idx="128">
                  <c:v>163700</c:v>
                </c:pt>
                <c:pt idx="129">
                  <c:v>164500</c:v>
                </c:pt>
                <c:pt idx="130">
                  <c:v>165300</c:v>
                </c:pt>
                <c:pt idx="131">
                  <c:v>166000</c:v>
                </c:pt>
                <c:pt idx="132">
                  <c:v>166700</c:v>
                </c:pt>
                <c:pt idx="133">
                  <c:v>167800</c:v>
                </c:pt>
                <c:pt idx="134">
                  <c:v>168900</c:v>
                </c:pt>
                <c:pt idx="135">
                  <c:v>169600</c:v>
                </c:pt>
                <c:pt idx="136">
                  <c:v>170000</c:v>
                </c:pt>
                <c:pt idx="137">
                  <c:v>170800</c:v>
                </c:pt>
                <c:pt idx="138">
                  <c:v>171900</c:v>
                </c:pt>
                <c:pt idx="139">
                  <c:v>173200</c:v>
                </c:pt>
                <c:pt idx="140">
                  <c:v>173700</c:v>
                </c:pt>
                <c:pt idx="141">
                  <c:v>173800</c:v>
                </c:pt>
                <c:pt idx="142">
                  <c:v>174300</c:v>
                </c:pt>
                <c:pt idx="143">
                  <c:v>175100</c:v>
                </c:pt>
                <c:pt idx="144">
                  <c:v>175500</c:v>
                </c:pt>
                <c:pt idx="145">
                  <c:v>175900</c:v>
                </c:pt>
                <c:pt idx="146">
                  <c:v>176100</c:v>
                </c:pt>
                <c:pt idx="147">
                  <c:v>176700</c:v>
                </c:pt>
                <c:pt idx="148">
                  <c:v>178700</c:v>
                </c:pt>
                <c:pt idx="149">
                  <c:v>181900</c:v>
                </c:pt>
                <c:pt idx="150">
                  <c:v>185200</c:v>
                </c:pt>
                <c:pt idx="151">
                  <c:v>188300</c:v>
                </c:pt>
                <c:pt idx="152">
                  <c:v>191300</c:v>
                </c:pt>
                <c:pt idx="153">
                  <c:v>194100</c:v>
                </c:pt>
                <c:pt idx="154">
                  <c:v>197300</c:v>
                </c:pt>
                <c:pt idx="155">
                  <c:v>200600</c:v>
                </c:pt>
                <c:pt idx="156">
                  <c:v>203700</c:v>
                </c:pt>
                <c:pt idx="157">
                  <c:v>206100</c:v>
                </c:pt>
                <c:pt idx="158">
                  <c:v>209600</c:v>
                </c:pt>
                <c:pt idx="159">
                  <c:v>212900</c:v>
                </c:pt>
                <c:pt idx="160">
                  <c:v>214400</c:v>
                </c:pt>
                <c:pt idx="161">
                  <c:v>213300</c:v>
                </c:pt>
                <c:pt idx="162">
                  <c:v>211100</c:v>
                </c:pt>
                <c:pt idx="163">
                  <c:v>208000</c:v>
                </c:pt>
                <c:pt idx="164">
                  <c:v>204500</c:v>
                </c:pt>
                <c:pt idx="165">
                  <c:v>201800</c:v>
                </c:pt>
                <c:pt idx="166">
                  <c:v>201400</c:v>
                </c:pt>
                <c:pt idx="167">
                  <c:v>201600</c:v>
                </c:pt>
                <c:pt idx="168">
                  <c:v>200600</c:v>
                </c:pt>
                <c:pt idx="169">
                  <c:v>198600</c:v>
                </c:pt>
                <c:pt idx="170">
                  <c:v>196200</c:v>
                </c:pt>
                <c:pt idx="171">
                  <c:v>194000</c:v>
                </c:pt>
                <c:pt idx="172">
                  <c:v>192700</c:v>
                </c:pt>
                <c:pt idx="173">
                  <c:v>191900</c:v>
                </c:pt>
                <c:pt idx="174">
                  <c:v>190500</c:v>
                </c:pt>
                <c:pt idx="175">
                  <c:v>191200</c:v>
                </c:pt>
                <c:pt idx="176">
                  <c:v>193900</c:v>
                </c:pt>
                <c:pt idx="177">
                  <c:v>196900</c:v>
                </c:pt>
                <c:pt idx="178">
                  <c:v>194200</c:v>
                </c:pt>
                <c:pt idx="179">
                  <c:v>189500</c:v>
                </c:pt>
                <c:pt idx="180">
                  <c:v>188200</c:v>
                </c:pt>
                <c:pt idx="181">
                  <c:v>189900</c:v>
                </c:pt>
                <c:pt idx="182">
                  <c:v>189600</c:v>
                </c:pt>
                <c:pt idx="183">
                  <c:v>189100</c:v>
                </c:pt>
                <c:pt idx="184">
                  <c:v>187900</c:v>
                </c:pt>
                <c:pt idx="185">
                  <c:v>186400</c:v>
                </c:pt>
                <c:pt idx="186">
                  <c:v>185600</c:v>
                </c:pt>
                <c:pt idx="187">
                  <c:v>184600</c:v>
                </c:pt>
                <c:pt idx="188">
                  <c:v>183500</c:v>
                </c:pt>
                <c:pt idx="189">
                  <c:v>183100</c:v>
                </c:pt>
                <c:pt idx="190">
                  <c:v>183900</c:v>
                </c:pt>
                <c:pt idx="191">
                  <c:v>185700</c:v>
                </c:pt>
                <c:pt idx="192">
                  <c:v>187700</c:v>
                </c:pt>
                <c:pt idx="193">
                  <c:v>188600</c:v>
                </c:pt>
                <c:pt idx="194">
                  <c:v>189200</c:v>
                </c:pt>
                <c:pt idx="195">
                  <c:v>189800</c:v>
                </c:pt>
                <c:pt idx="196">
                  <c:v>190000</c:v>
                </c:pt>
                <c:pt idx="197">
                  <c:v>189900</c:v>
                </c:pt>
                <c:pt idx="198">
                  <c:v>189800</c:v>
                </c:pt>
                <c:pt idx="199">
                  <c:v>189700</c:v>
                </c:pt>
                <c:pt idx="200">
                  <c:v>189700</c:v>
                </c:pt>
                <c:pt idx="201">
                  <c:v>189200</c:v>
                </c:pt>
                <c:pt idx="202">
                  <c:v>188800</c:v>
                </c:pt>
                <c:pt idx="203">
                  <c:v>189200</c:v>
                </c:pt>
                <c:pt idx="204">
                  <c:v>190500</c:v>
                </c:pt>
                <c:pt idx="205">
                  <c:v>192200</c:v>
                </c:pt>
                <c:pt idx="206">
                  <c:v>193700</c:v>
                </c:pt>
                <c:pt idx="207">
                  <c:v>193700</c:v>
                </c:pt>
                <c:pt idx="208">
                  <c:v>193600</c:v>
                </c:pt>
                <c:pt idx="209">
                  <c:v>194200</c:v>
                </c:pt>
                <c:pt idx="210">
                  <c:v>194600</c:v>
                </c:pt>
                <c:pt idx="211">
                  <c:v>194500</c:v>
                </c:pt>
                <c:pt idx="212">
                  <c:v>194100</c:v>
                </c:pt>
                <c:pt idx="213">
                  <c:v>194000</c:v>
                </c:pt>
                <c:pt idx="214">
                  <c:v>195200</c:v>
                </c:pt>
                <c:pt idx="215">
                  <c:v>194000</c:v>
                </c:pt>
                <c:pt idx="216">
                  <c:v>188300</c:v>
                </c:pt>
                <c:pt idx="217">
                  <c:v>182400</c:v>
                </c:pt>
                <c:pt idx="218">
                  <c:v>179200</c:v>
                </c:pt>
                <c:pt idx="219">
                  <c:v>177300</c:v>
                </c:pt>
                <c:pt idx="220">
                  <c:v>176400</c:v>
                </c:pt>
                <c:pt idx="221">
                  <c:v>176300</c:v>
                </c:pt>
                <c:pt idx="222">
                  <c:v>176800</c:v>
                </c:pt>
                <c:pt idx="223">
                  <c:v>177500</c:v>
                </c:pt>
                <c:pt idx="224">
                  <c:v>178200</c:v>
                </c:pt>
                <c:pt idx="225">
                  <c:v>178700</c:v>
                </c:pt>
                <c:pt idx="226">
                  <c:v>179400</c:v>
                </c:pt>
                <c:pt idx="227">
                  <c:v>179900</c:v>
                </c:pt>
                <c:pt idx="228">
                  <c:v>180800</c:v>
                </c:pt>
                <c:pt idx="229">
                  <c:v>181300</c:v>
                </c:pt>
                <c:pt idx="230">
                  <c:v>182100</c:v>
                </c:pt>
                <c:pt idx="231">
                  <c:v>183300</c:v>
                </c:pt>
                <c:pt idx="232">
                  <c:v>184600</c:v>
                </c:pt>
                <c:pt idx="233">
                  <c:v>185400</c:v>
                </c:pt>
                <c:pt idx="234">
                  <c:v>186100</c:v>
                </c:pt>
                <c:pt idx="235">
                  <c:v>186400</c:v>
                </c:pt>
                <c:pt idx="236">
                  <c:v>186400</c:v>
                </c:pt>
                <c:pt idx="237">
                  <c:v>186400</c:v>
                </c:pt>
                <c:pt idx="238">
                  <c:v>186800</c:v>
                </c:pt>
                <c:pt idx="239">
                  <c:v>187800</c:v>
                </c:pt>
              </c:numCache>
            </c:numRef>
          </c:yVal>
          <c:smooth val="0"/>
        </c:ser>
        <c:ser>
          <c:idx val="42"/>
          <c:order val="42"/>
          <c:tx>
            <c:strRef>
              <c:f>DataSet!$A$44</c:f>
              <c:strCache>
                <c:ptCount val="1"/>
                <c:pt idx="0">
                  <c:v>Delaware</c:v>
                </c:pt>
              </c:strCache>
            </c:strRef>
          </c:tx>
          <c:spPr>
            <a:ln w="19050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DataSet!$B$44:$IG$44</c:f>
              <c:numCache>
                <c:formatCode>General</c:formatCode>
                <c:ptCount val="240"/>
                <c:pt idx="0">
                  <c:v>107900</c:v>
                </c:pt>
                <c:pt idx="1">
                  <c:v>108100</c:v>
                </c:pt>
                <c:pt idx="2">
                  <c:v>108400</c:v>
                </c:pt>
                <c:pt idx="3">
                  <c:v>108900</c:v>
                </c:pt>
                <c:pt idx="4">
                  <c:v>109700</c:v>
                </c:pt>
                <c:pt idx="5">
                  <c:v>110100</c:v>
                </c:pt>
                <c:pt idx="6">
                  <c:v>110300</c:v>
                </c:pt>
                <c:pt idx="7">
                  <c:v>110500</c:v>
                </c:pt>
                <c:pt idx="8">
                  <c:v>110500</c:v>
                </c:pt>
                <c:pt idx="9">
                  <c:v>110500</c:v>
                </c:pt>
                <c:pt idx="10">
                  <c:v>110500</c:v>
                </c:pt>
                <c:pt idx="11">
                  <c:v>110500</c:v>
                </c:pt>
                <c:pt idx="12">
                  <c:v>110500</c:v>
                </c:pt>
                <c:pt idx="13">
                  <c:v>110700</c:v>
                </c:pt>
                <c:pt idx="14">
                  <c:v>110700</c:v>
                </c:pt>
                <c:pt idx="15">
                  <c:v>110700</c:v>
                </c:pt>
                <c:pt idx="16">
                  <c:v>110600</c:v>
                </c:pt>
                <c:pt idx="17">
                  <c:v>110900</c:v>
                </c:pt>
                <c:pt idx="18">
                  <c:v>111200</c:v>
                </c:pt>
                <c:pt idx="19">
                  <c:v>111700</c:v>
                </c:pt>
                <c:pt idx="20">
                  <c:v>112200</c:v>
                </c:pt>
                <c:pt idx="21">
                  <c:v>112800</c:v>
                </c:pt>
                <c:pt idx="22">
                  <c:v>113100</c:v>
                </c:pt>
                <c:pt idx="23">
                  <c:v>113500</c:v>
                </c:pt>
                <c:pt idx="24">
                  <c:v>114000</c:v>
                </c:pt>
                <c:pt idx="25">
                  <c:v>114200</c:v>
                </c:pt>
                <c:pt idx="26">
                  <c:v>114200</c:v>
                </c:pt>
                <c:pt idx="27">
                  <c:v>114300</c:v>
                </c:pt>
                <c:pt idx="28">
                  <c:v>114400</c:v>
                </c:pt>
                <c:pt idx="29">
                  <c:v>114300</c:v>
                </c:pt>
                <c:pt idx="30">
                  <c:v>114400</c:v>
                </c:pt>
                <c:pt idx="31">
                  <c:v>114500</c:v>
                </c:pt>
                <c:pt idx="32">
                  <c:v>114700</c:v>
                </c:pt>
                <c:pt idx="33">
                  <c:v>115300</c:v>
                </c:pt>
                <c:pt idx="34">
                  <c:v>116300</c:v>
                </c:pt>
                <c:pt idx="35">
                  <c:v>117200</c:v>
                </c:pt>
                <c:pt idx="36">
                  <c:v>117800</c:v>
                </c:pt>
                <c:pt idx="37">
                  <c:v>118500</c:v>
                </c:pt>
                <c:pt idx="38">
                  <c:v>119300</c:v>
                </c:pt>
                <c:pt idx="39">
                  <c:v>119800</c:v>
                </c:pt>
                <c:pt idx="40">
                  <c:v>119900</c:v>
                </c:pt>
                <c:pt idx="41">
                  <c:v>120100</c:v>
                </c:pt>
                <c:pt idx="42">
                  <c:v>120500</c:v>
                </c:pt>
                <c:pt idx="43">
                  <c:v>120900</c:v>
                </c:pt>
                <c:pt idx="44">
                  <c:v>121200</c:v>
                </c:pt>
                <c:pt idx="45">
                  <c:v>121900</c:v>
                </c:pt>
                <c:pt idx="46">
                  <c:v>122900</c:v>
                </c:pt>
                <c:pt idx="47">
                  <c:v>123700</c:v>
                </c:pt>
                <c:pt idx="48">
                  <c:v>124100</c:v>
                </c:pt>
                <c:pt idx="49">
                  <c:v>124500</c:v>
                </c:pt>
                <c:pt idx="50">
                  <c:v>125100</c:v>
                </c:pt>
                <c:pt idx="51">
                  <c:v>125800</c:v>
                </c:pt>
                <c:pt idx="52">
                  <c:v>126400</c:v>
                </c:pt>
                <c:pt idx="53">
                  <c:v>127100</c:v>
                </c:pt>
                <c:pt idx="54">
                  <c:v>127700</c:v>
                </c:pt>
                <c:pt idx="55">
                  <c:v>128300</c:v>
                </c:pt>
                <c:pt idx="56">
                  <c:v>129000</c:v>
                </c:pt>
                <c:pt idx="57">
                  <c:v>129700</c:v>
                </c:pt>
                <c:pt idx="58">
                  <c:v>130400</c:v>
                </c:pt>
                <c:pt idx="59">
                  <c:v>131200</c:v>
                </c:pt>
                <c:pt idx="60">
                  <c:v>131800</c:v>
                </c:pt>
                <c:pt idx="61">
                  <c:v>132200</c:v>
                </c:pt>
                <c:pt idx="62">
                  <c:v>132600</c:v>
                </c:pt>
                <c:pt idx="63">
                  <c:v>133200</c:v>
                </c:pt>
                <c:pt idx="64">
                  <c:v>133700</c:v>
                </c:pt>
                <c:pt idx="65">
                  <c:v>134200</c:v>
                </c:pt>
                <c:pt idx="66">
                  <c:v>134800</c:v>
                </c:pt>
                <c:pt idx="67">
                  <c:v>135500</c:v>
                </c:pt>
                <c:pt idx="68">
                  <c:v>136500</c:v>
                </c:pt>
                <c:pt idx="69">
                  <c:v>137600</c:v>
                </c:pt>
                <c:pt idx="70">
                  <c:v>138600</c:v>
                </c:pt>
                <c:pt idx="71">
                  <c:v>139700</c:v>
                </c:pt>
                <c:pt idx="72">
                  <c:v>140900</c:v>
                </c:pt>
                <c:pt idx="73">
                  <c:v>141900</c:v>
                </c:pt>
                <c:pt idx="74">
                  <c:v>142900</c:v>
                </c:pt>
                <c:pt idx="75">
                  <c:v>144200</c:v>
                </c:pt>
                <c:pt idx="76">
                  <c:v>145700</c:v>
                </c:pt>
                <c:pt idx="77">
                  <c:v>147100</c:v>
                </c:pt>
                <c:pt idx="78">
                  <c:v>148400</c:v>
                </c:pt>
                <c:pt idx="79">
                  <c:v>149700</c:v>
                </c:pt>
                <c:pt idx="80">
                  <c:v>150900</c:v>
                </c:pt>
                <c:pt idx="81">
                  <c:v>152400</c:v>
                </c:pt>
                <c:pt idx="82">
                  <c:v>153900</c:v>
                </c:pt>
                <c:pt idx="83">
                  <c:v>155200</c:v>
                </c:pt>
                <c:pt idx="84">
                  <c:v>156400</c:v>
                </c:pt>
                <c:pt idx="85">
                  <c:v>157600</c:v>
                </c:pt>
                <c:pt idx="86">
                  <c:v>158600</c:v>
                </c:pt>
                <c:pt idx="87">
                  <c:v>159500</c:v>
                </c:pt>
                <c:pt idx="88">
                  <c:v>160700</c:v>
                </c:pt>
                <c:pt idx="89">
                  <c:v>161900</c:v>
                </c:pt>
                <c:pt idx="90">
                  <c:v>163200</c:v>
                </c:pt>
                <c:pt idx="91">
                  <c:v>164800</c:v>
                </c:pt>
                <c:pt idx="92">
                  <c:v>166600</c:v>
                </c:pt>
                <c:pt idx="93">
                  <c:v>168200</c:v>
                </c:pt>
                <c:pt idx="94">
                  <c:v>169800</c:v>
                </c:pt>
                <c:pt idx="95">
                  <c:v>171400</c:v>
                </c:pt>
                <c:pt idx="96">
                  <c:v>173400</c:v>
                </c:pt>
                <c:pt idx="97">
                  <c:v>175600</c:v>
                </c:pt>
                <c:pt idx="98">
                  <c:v>177900</c:v>
                </c:pt>
                <c:pt idx="99">
                  <c:v>180100</c:v>
                </c:pt>
                <c:pt idx="100">
                  <c:v>182600</c:v>
                </c:pt>
                <c:pt idx="101">
                  <c:v>185100</c:v>
                </c:pt>
                <c:pt idx="102">
                  <c:v>187400</c:v>
                </c:pt>
                <c:pt idx="103">
                  <c:v>189600</c:v>
                </c:pt>
                <c:pt idx="104">
                  <c:v>192000</c:v>
                </c:pt>
                <c:pt idx="105">
                  <c:v>194300</c:v>
                </c:pt>
                <c:pt idx="106">
                  <c:v>196300</c:v>
                </c:pt>
                <c:pt idx="107">
                  <c:v>198400</c:v>
                </c:pt>
                <c:pt idx="108">
                  <c:v>200900</c:v>
                </c:pt>
                <c:pt idx="109">
                  <c:v>203900</c:v>
                </c:pt>
                <c:pt idx="110">
                  <c:v>207200</c:v>
                </c:pt>
                <c:pt idx="111">
                  <c:v>210400</c:v>
                </c:pt>
                <c:pt idx="112">
                  <c:v>213700</c:v>
                </c:pt>
                <c:pt idx="113">
                  <c:v>217300</c:v>
                </c:pt>
                <c:pt idx="114">
                  <c:v>220600</c:v>
                </c:pt>
                <c:pt idx="115">
                  <c:v>223200</c:v>
                </c:pt>
                <c:pt idx="116">
                  <c:v>225000</c:v>
                </c:pt>
                <c:pt idx="117">
                  <c:v>226400</c:v>
                </c:pt>
                <c:pt idx="118">
                  <c:v>227400</c:v>
                </c:pt>
                <c:pt idx="119">
                  <c:v>228500</c:v>
                </c:pt>
                <c:pt idx="120">
                  <c:v>229500</c:v>
                </c:pt>
                <c:pt idx="121">
                  <c:v>230200</c:v>
                </c:pt>
                <c:pt idx="122">
                  <c:v>231000</c:v>
                </c:pt>
                <c:pt idx="123">
                  <c:v>231800</c:v>
                </c:pt>
                <c:pt idx="124">
                  <c:v>232200</c:v>
                </c:pt>
                <c:pt idx="125">
                  <c:v>232400</c:v>
                </c:pt>
                <c:pt idx="126">
                  <c:v>232900</c:v>
                </c:pt>
                <c:pt idx="127">
                  <c:v>233700</c:v>
                </c:pt>
                <c:pt idx="128">
                  <c:v>234200</c:v>
                </c:pt>
                <c:pt idx="129">
                  <c:v>234200</c:v>
                </c:pt>
                <c:pt idx="130">
                  <c:v>234100</c:v>
                </c:pt>
                <c:pt idx="131">
                  <c:v>234500</c:v>
                </c:pt>
                <c:pt idx="132">
                  <c:v>234900</c:v>
                </c:pt>
                <c:pt idx="133">
                  <c:v>234900</c:v>
                </c:pt>
                <c:pt idx="134">
                  <c:v>234500</c:v>
                </c:pt>
                <c:pt idx="135">
                  <c:v>234500</c:v>
                </c:pt>
                <c:pt idx="136">
                  <c:v>234400</c:v>
                </c:pt>
                <c:pt idx="137">
                  <c:v>234000</c:v>
                </c:pt>
                <c:pt idx="138">
                  <c:v>233500</c:v>
                </c:pt>
                <c:pt idx="139">
                  <c:v>233000</c:v>
                </c:pt>
                <c:pt idx="140">
                  <c:v>232100</c:v>
                </c:pt>
                <c:pt idx="141">
                  <c:v>231100</c:v>
                </c:pt>
                <c:pt idx="142">
                  <c:v>230200</c:v>
                </c:pt>
                <c:pt idx="143">
                  <c:v>229000</c:v>
                </c:pt>
                <c:pt idx="144">
                  <c:v>227200</c:v>
                </c:pt>
                <c:pt idx="145">
                  <c:v>225400</c:v>
                </c:pt>
                <c:pt idx="146">
                  <c:v>223900</c:v>
                </c:pt>
                <c:pt idx="147">
                  <c:v>222700</c:v>
                </c:pt>
                <c:pt idx="148">
                  <c:v>221500</c:v>
                </c:pt>
                <c:pt idx="149">
                  <c:v>220400</c:v>
                </c:pt>
                <c:pt idx="150">
                  <c:v>219100</c:v>
                </c:pt>
                <c:pt idx="151">
                  <c:v>217500</c:v>
                </c:pt>
                <c:pt idx="152">
                  <c:v>216400</c:v>
                </c:pt>
                <c:pt idx="153">
                  <c:v>216500</c:v>
                </c:pt>
                <c:pt idx="154">
                  <c:v>216900</c:v>
                </c:pt>
                <c:pt idx="155">
                  <c:v>216500</c:v>
                </c:pt>
                <c:pt idx="156">
                  <c:v>216600</c:v>
                </c:pt>
                <c:pt idx="157">
                  <c:v>217600</c:v>
                </c:pt>
                <c:pt idx="158">
                  <c:v>218600</c:v>
                </c:pt>
                <c:pt idx="159">
                  <c:v>218900</c:v>
                </c:pt>
                <c:pt idx="160">
                  <c:v>219000</c:v>
                </c:pt>
                <c:pt idx="161">
                  <c:v>218800</c:v>
                </c:pt>
                <c:pt idx="162">
                  <c:v>218900</c:v>
                </c:pt>
                <c:pt idx="163">
                  <c:v>219300</c:v>
                </c:pt>
                <c:pt idx="164">
                  <c:v>219300</c:v>
                </c:pt>
                <c:pt idx="165">
                  <c:v>218600</c:v>
                </c:pt>
                <c:pt idx="166">
                  <c:v>217300</c:v>
                </c:pt>
                <c:pt idx="167">
                  <c:v>216100</c:v>
                </c:pt>
                <c:pt idx="168">
                  <c:v>215600</c:v>
                </c:pt>
                <c:pt idx="169">
                  <c:v>215700</c:v>
                </c:pt>
                <c:pt idx="170">
                  <c:v>215100</c:v>
                </c:pt>
                <c:pt idx="171">
                  <c:v>212800</c:v>
                </c:pt>
                <c:pt idx="172">
                  <c:v>210000</c:v>
                </c:pt>
                <c:pt idx="173">
                  <c:v>207600</c:v>
                </c:pt>
                <c:pt idx="174">
                  <c:v>205900</c:v>
                </c:pt>
                <c:pt idx="175">
                  <c:v>204300</c:v>
                </c:pt>
                <c:pt idx="176">
                  <c:v>203300</c:v>
                </c:pt>
                <c:pt idx="177">
                  <c:v>202700</c:v>
                </c:pt>
                <c:pt idx="178">
                  <c:v>202400</c:v>
                </c:pt>
                <c:pt idx="179">
                  <c:v>202400</c:v>
                </c:pt>
                <c:pt idx="180">
                  <c:v>201600</c:v>
                </c:pt>
                <c:pt idx="181">
                  <c:v>199100</c:v>
                </c:pt>
                <c:pt idx="182">
                  <c:v>196500</c:v>
                </c:pt>
                <c:pt idx="183">
                  <c:v>195000</c:v>
                </c:pt>
                <c:pt idx="184">
                  <c:v>193800</c:v>
                </c:pt>
                <c:pt idx="185">
                  <c:v>192100</c:v>
                </c:pt>
                <c:pt idx="186">
                  <c:v>190300</c:v>
                </c:pt>
                <c:pt idx="187">
                  <c:v>189200</c:v>
                </c:pt>
                <c:pt idx="188">
                  <c:v>188800</c:v>
                </c:pt>
                <c:pt idx="189">
                  <c:v>188600</c:v>
                </c:pt>
                <c:pt idx="190">
                  <c:v>188500</c:v>
                </c:pt>
                <c:pt idx="191">
                  <c:v>188200</c:v>
                </c:pt>
                <c:pt idx="192">
                  <c:v>187700</c:v>
                </c:pt>
                <c:pt idx="193">
                  <c:v>186800</c:v>
                </c:pt>
                <c:pt idx="194">
                  <c:v>186600</c:v>
                </c:pt>
                <c:pt idx="195">
                  <c:v>186600</c:v>
                </c:pt>
                <c:pt idx="196">
                  <c:v>186800</c:v>
                </c:pt>
                <c:pt idx="197">
                  <c:v>187300</c:v>
                </c:pt>
                <c:pt idx="198">
                  <c:v>187700</c:v>
                </c:pt>
                <c:pt idx="199">
                  <c:v>188200</c:v>
                </c:pt>
                <c:pt idx="200">
                  <c:v>188500</c:v>
                </c:pt>
                <c:pt idx="201">
                  <c:v>188800</c:v>
                </c:pt>
                <c:pt idx="202">
                  <c:v>189200</c:v>
                </c:pt>
                <c:pt idx="203">
                  <c:v>189600</c:v>
                </c:pt>
                <c:pt idx="204">
                  <c:v>189500</c:v>
                </c:pt>
                <c:pt idx="205">
                  <c:v>189600</c:v>
                </c:pt>
                <c:pt idx="206">
                  <c:v>190100</c:v>
                </c:pt>
                <c:pt idx="207">
                  <c:v>191100</c:v>
                </c:pt>
                <c:pt idx="208">
                  <c:v>192400</c:v>
                </c:pt>
                <c:pt idx="209">
                  <c:v>194200</c:v>
                </c:pt>
                <c:pt idx="210">
                  <c:v>195400</c:v>
                </c:pt>
                <c:pt idx="211">
                  <c:v>195500</c:v>
                </c:pt>
                <c:pt idx="212">
                  <c:v>195100</c:v>
                </c:pt>
                <c:pt idx="213">
                  <c:v>195400</c:v>
                </c:pt>
                <c:pt idx="214">
                  <c:v>196000</c:v>
                </c:pt>
                <c:pt idx="215">
                  <c:v>197100</c:v>
                </c:pt>
                <c:pt idx="216">
                  <c:v>198900</c:v>
                </c:pt>
                <c:pt idx="217">
                  <c:v>201000</c:v>
                </c:pt>
                <c:pt idx="218">
                  <c:v>202600</c:v>
                </c:pt>
                <c:pt idx="219">
                  <c:v>203800</c:v>
                </c:pt>
                <c:pt idx="220">
                  <c:v>204500</c:v>
                </c:pt>
                <c:pt idx="221">
                  <c:v>204800</c:v>
                </c:pt>
                <c:pt idx="222">
                  <c:v>205000</c:v>
                </c:pt>
                <c:pt idx="223">
                  <c:v>204800</c:v>
                </c:pt>
                <c:pt idx="224">
                  <c:v>203800</c:v>
                </c:pt>
                <c:pt idx="225">
                  <c:v>202200</c:v>
                </c:pt>
                <c:pt idx="226">
                  <c:v>201000</c:v>
                </c:pt>
                <c:pt idx="227">
                  <c:v>200700</c:v>
                </c:pt>
                <c:pt idx="228">
                  <c:v>201100</c:v>
                </c:pt>
                <c:pt idx="229">
                  <c:v>201600</c:v>
                </c:pt>
                <c:pt idx="230">
                  <c:v>201900</c:v>
                </c:pt>
                <c:pt idx="231">
                  <c:v>202600</c:v>
                </c:pt>
                <c:pt idx="232">
                  <c:v>204000</c:v>
                </c:pt>
                <c:pt idx="233">
                  <c:v>205500</c:v>
                </c:pt>
                <c:pt idx="234">
                  <c:v>206700</c:v>
                </c:pt>
                <c:pt idx="235">
                  <c:v>208200</c:v>
                </c:pt>
                <c:pt idx="236">
                  <c:v>209800</c:v>
                </c:pt>
                <c:pt idx="237">
                  <c:v>211400</c:v>
                </c:pt>
                <c:pt idx="238">
                  <c:v>212400</c:v>
                </c:pt>
                <c:pt idx="239">
                  <c:v>213100</c:v>
                </c:pt>
              </c:numCache>
            </c:numRef>
          </c:yVal>
          <c:smooth val="0"/>
        </c:ser>
        <c:ser>
          <c:idx val="43"/>
          <c:order val="43"/>
          <c:tx>
            <c:strRef>
              <c:f>DataSet!$A$45</c:f>
              <c:strCache>
                <c:ptCount val="1"/>
                <c:pt idx="0">
                  <c:v>South Dakota</c:v>
                </c:pt>
              </c:strCache>
            </c:strRef>
          </c:tx>
          <c:spPr>
            <a:ln w="19050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DataSet!$B$45:$IG$45</c:f>
              <c:numCache>
                <c:formatCode>General</c:formatCode>
                <c:ptCount val="240"/>
                <c:pt idx="1">
                  <c:v>88300</c:v>
                </c:pt>
                <c:pt idx="2">
                  <c:v>87300</c:v>
                </c:pt>
                <c:pt idx="3">
                  <c:v>86700</c:v>
                </c:pt>
                <c:pt idx="4">
                  <c:v>86800</c:v>
                </c:pt>
                <c:pt idx="5">
                  <c:v>87200</c:v>
                </c:pt>
                <c:pt idx="6">
                  <c:v>87600</c:v>
                </c:pt>
                <c:pt idx="7">
                  <c:v>88200</c:v>
                </c:pt>
                <c:pt idx="8">
                  <c:v>88900</c:v>
                </c:pt>
                <c:pt idx="9">
                  <c:v>89300</c:v>
                </c:pt>
                <c:pt idx="10">
                  <c:v>89800</c:v>
                </c:pt>
                <c:pt idx="11">
                  <c:v>90400</c:v>
                </c:pt>
                <c:pt idx="12">
                  <c:v>90700</c:v>
                </c:pt>
                <c:pt idx="13">
                  <c:v>91300</c:v>
                </c:pt>
                <c:pt idx="14">
                  <c:v>91900</c:v>
                </c:pt>
                <c:pt idx="15">
                  <c:v>92400</c:v>
                </c:pt>
                <c:pt idx="16">
                  <c:v>92600</c:v>
                </c:pt>
                <c:pt idx="17">
                  <c:v>92400</c:v>
                </c:pt>
                <c:pt idx="18">
                  <c:v>92100</c:v>
                </c:pt>
                <c:pt idx="19">
                  <c:v>91900</c:v>
                </c:pt>
                <c:pt idx="20">
                  <c:v>92000</c:v>
                </c:pt>
                <c:pt idx="21">
                  <c:v>92500</c:v>
                </c:pt>
                <c:pt idx="22">
                  <c:v>93100</c:v>
                </c:pt>
                <c:pt idx="23">
                  <c:v>93500</c:v>
                </c:pt>
                <c:pt idx="24">
                  <c:v>93700</c:v>
                </c:pt>
                <c:pt idx="25">
                  <c:v>93800</c:v>
                </c:pt>
                <c:pt idx="26">
                  <c:v>93900</c:v>
                </c:pt>
                <c:pt idx="27">
                  <c:v>93900</c:v>
                </c:pt>
                <c:pt idx="28">
                  <c:v>94200</c:v>
                </c:pt>
                <c:pt idx="29">
                  <c:v>95000</c:v>
                </c:pt>
                <c:pt idx="30">
                  <c:v>95500</c:v>
                </c:pt>
                <c:pt idx="31">
                  <c:v>95500</c:v>
                </c:pt>
                <c:pt idx="32">
                  <c:v>96300</c:v>
                </c:pt>
                <c:pt idx="33">
                  <c:v>97600</c:v>
                </c:pt>
                <c:pt idx="34">
                  <c:v>98400</c:v>
                </c:pt>
                <c:pt idx="35">
                  <c:v>98800</c:v>
                </c:pt>
                <c:pt idx="36">
                  <c:v>99400</c:v>
                </c:pt>
                <c:pt idx="37">
                  <c:v>100100</c:v>
                </c:pt>
                <c:pt idx="38">
                  <c:v>100700</c:v>
                </c:pt>
                <c:pt idx="39">
                  <c:v>101400</c:v>
                </c:pt>
                <c:pt idx="40">
                  <c:v>102100</c:v>
                </c:pt>
                <c:pt idx="41">
                  <c:v>102900</c:v>
                </c:pt>
                <c:pt idx="42">
                  <c:v>103700</c:v>
                </c:pt>
                <c:pt idx="43">
                  <c:v>104300</c:v>
                </c:pt>
                <c:pt idx="44">
                  <c:v>104100</c:v>
                </c:pt>
                <c:pt idx="45">
                  <c:v>103600</c:v>
                </c:pt>
                <c:pt idx="46">
                  <c:v>103600</c:v>
                </c:pt>
                <c:pt idx="47">
                  <c:v>104000</c:v>
                </c:pt>
                <c:pt idx="48">
                  <c:v>104100</c:v>
                </c:pt>
                <c:pt idx="49">
                  <c:v>104700</c:v>
                </c:pt>
                <c:pt idx="50">
                  <c:v>106300</c:v>
                </c:pt>
                <c:pt idx="51">
                  <c:v>107500</c:v>
                </c:pt>
                <c:pt idx="52">
                  <c:v>107800</c:v>
                </c:pt>
                <c:pt idx="53">
                  <c:v>108000</c:v>
                </c:pt>
                <c:pt idx="54">
                  <c:v>108300</c:v>
                </c:pt>
                <c:pt idx="55">
                  <c:v>108800</c:v>
                </c:pt>
                <c:pt idx="56">
                  <c:v>109600</c:v>
                </c:pt>
                <c:pt idx="57">
                  <c:v>110600</c:v>
                </c:pt>
                <c:pt idx="58">
                  <c:v>111200</c:v>
                </c:pt>
                <c:pt idx="59">
                  <c:v>111500</c:v>
                </c:pt>
                <c:pt idx="60">
                  <c:v>112000</c:v>
                </c:pt>
                <c:pt idx="61">
                  <c:v>112300</c:v>
                </c:pt>
                <c:pt idx="62">
                  <c:v>112400</c:v>
                </c:pt>
                <c:pt idx="63">
                  <c:v>112700</c:v>
                </c:pt>
                <c:pt idx="64">
                  <c:v>112600</c:v>
                </c:pt>
                <c:pt idx="65">
                  <c:v>112100</c:v>
                </c:pt>
                <c:pt idx="66">
                  <c:v>112000</c:v>
                </c:pt>
                <c:pt idx="67">
                  <c:v>111800</c:v>
                </c:pt>
                <c:pt idx="68">
                  <c:v>111600</c:v>
                </c:pt>
                <c:pt idx="69">
                  <c:v>111800</c:v>
                </c:pt>
                <c:pt idx="70">
                  <c:v>112500</c:v>
                </c:pt>
                <c:pt idx="71">
                  <c:v>112900</c:v>
                </c:pt>
                <c:pt idx="72">
                  <c:v>113400</c:v>
                </c:pt>
                <c:pt idx="73">
                  <c:v>113600</c:v>
                </c:pt>
                <c:pt idx="74">
                  <c:v>113500</c:v>
                </c:pt>
                <c:pt idx="75">
                  <c:v>113400</c:v>
                </c:pt>
                <c:pt idx="76">
                  <c:v>113900</c:v>
                </c:pt>
                <c:pt idx="77">
                  <c:v>114700</c:v>
                </c:pt>
                <c:pt idx="78">
                  <c:v>115700</c:v>
                </c:pt>
                <c:pt idx="79">
                  <c:v>116500</c:v>
                </c:pt>
                <c:pt idx="80">
                  <c:v>117000</c:v>
                </c:pt>
                <c:pt idx="81">
                  <c:v>116900</c:v>
                </c:pt>
                <c:pt idx="82">
                  <c:v>116600</c:v>
                </c:pt>
                <c:pt idx="83">
                  <c:v>116500</c:v>
                </c:pt>
                <c:pt idx="84">
                  <c:v>116700</c:v>
                </c:pt>
                <c:pt idx="85">
                  <c:v>117500</c:v>
                </c:pt>
                <c:pt idx="86">
                  <c:v>118600</c:v>
                </c:pt>
                <c:pt idx="87">
                  <c:v>119700</c:v>
                </c:pt>
                <c:pt idx="88">
                  <c:v>120600</c:v>
                </c:pt>
                <c:pt idx="89">
                  <c:v>121600</c:v>
                </c:pt>
                <c:pt idx="90">
                  <c:v>122300</c:v>
                </c:pt>
                <c:pt idx="91">
                  <c:v>122700</c:v>
                </c:pt>
                <c:pt idx="92">
                  <c:v>122700</c:v>
                </c:pt>
                <c:pt idx="93">
                  <c:v>122700</c:v>
                </c:pt>
                <c:pt idx="94">
                  <c:v>123000</c:v>
                </c:pt>
                <c:pt idx="95">
                  <c:v>123400</c:v>
                </c:pt>
                <c:pt idx="96">
                  <c:v>123900</c:v>
                </c:pt>
                <c:pt idx="97">
                  <c:v>124000</c:v>
                </c:pt>
                <c:pt idx="98">
                  <c:v>124100</c:v>
                </c:pt>
                <c:pt idx="99">
                  <c:v>124200</c:v>
                </c:pt>
                <c:pt idx="100">
                  <c:v>124600</c:v>
                </c:pt>
                <c:pt idx="101">
                  <c:v>124700</c:v>
                </c:pt>
                <c:pt idx="102">
                  <c:v>124800</c:v>
                </c:pt>
                <c:pt idx="103">
                  <c:v>125000</c:v>
                </c:pt>
                <c:pt idx="104">
                  <c:v>125200</c:v>
                </c:pt>
                <c:pt idx="105">
                  <c:v>125400</c:v>
                </c:pt>
                <c:pt idx="106">
                  <c:v>125700</c:v>
                </c:pt>
                <c:pt idx="107">
                  <c:v>126300</c:v>
                </c:pt>
                <c:pt idx="108">
                  <c:v>127000</c:v>
                </c:pt>
                <c:pt idx="109">
                  <c:v>127200</c:v>
                </c:pt>
                <c:pt idx="110">
                  <c:v>127300</c:v>
                </c:pt>
                <c:pt idx="111">
                  <c:v>127600</c:v>
                </c:pt>
                <c:pt idx="112">
                  <c:v>128100</c:v>
                </c:pt>
                <c:pt idx="113">
                  <c:v>128400</c:v>
                </c:pt>
                <c:pt idx="114">
                  <c:v>128700</c:v>
                </c:pt>
                <c:pt idx="115">
                  <c:v>129600</c:v>
                </c:pt>
                <c:pt idx="116">
                  <c:v>130800</c:v>
                </c:pt>
                <c:pt idx="117">
                  <c:v>131700</c:v>
                </c:pt>
                <c:pt idx="118">
                  <c:v>132400</c:v>
                </c:pt>
                <c:pt idx="119">
                  <c:v>133100</c:v>
                </c:pt>
                <c:pt idx="120">
                  <c:v>133800</c:v>
                </c:pt>
                <c:pt idx="121">
                  <c:v>133900</c:v>
                </c:pt>
                <c:pt idx="122">
                  <c:v>133700</c:v>
                </c:pt>
                <c:pt idx="123">
                  <c:v>134000</c:v>
                </c:pt>
                <c:pt idx="124">
                  <c:v>134800</c:v>
                </c:pt>
                <c:pt idx="125">
                  <c:v>135700</c:v>
                </c:pt>
                <c:pt idx="126">
                  <c:v>136600</c:v>
                </c:pt>
                <c:pt idx="127">
                  <c:v>137700</c:v>
                </c:pt>
                <c:pt idx="128">
                  <c:v>138100</c:v>
                </c:pt>
                <c:pt idx="129">
                  <c:v>138000</c:v>
                </c:pt>
                <c:pt idx="130">
                  <c:v>138200</c:v>
                </c:pt>
                <c:pt idx="131">
                  <c:v>138700</c:v>
                </c:pt>
                <c:pt idx="132">
                  <c:v>138900</c:v>
                </c:pt>
                <c:pt idx="133">
                  <c:v>139700</c:v>
                </c:pt>
                <c:pt idx="134">
                  <c:v>141200</c:v>
                </c:pt>
                <c:pt idx="135">
                  <c:v>141800</c:v>
                </c:pt>
                <c:pt idx="136">
                  <c:v>141600</c:v>
                </c:pt>
                <c:pt idx="137">
                  <c:v>141300</c:v>
                </c:pt>
                <c:pt idx="138">
                  <c:v>140700</c:v>
                </c:pt>
                <c:pt idx="139">
                  <c:v>140200</c:v>
                </c:pt>
                <c:pt idx="140">
                  <c:v>140400</c:v>
                </c:pt>
                <c:pt idx="141">
                  <c:v>140800</c:v>
                </c:pt>
                <c:pt idx="142">
                  <c:v>141200</c:v>
                </c:pt>
                <c:pt idx="143">
                  <c:v>141300</c:v>
                </c:pt>
                <c:pt idx="144">
                  <c:v>141600</c:v>
                </c:pt>
                <c:pt idx="145">
                  <c:v>141800</c:v>
                </c:pt>
                <c:pt idx="146">
                  <c:v>141800</c:v>
                </c:pt>
                <c:pt idx="147">
                  <c:v>141500</c:v>
                </c:pt>
                <c:pt idx="148">
                  <c:v>141700</c:v>
                </c:pt>
                <c:pt idx="149">
                  <c:v>142300</c:v>
                </c:pt>
                <c:pt idx="150">
                  <c:v>142700</c:v>
                </c:pt>
                <c:pt idx="151">
                  <c:v>142500</c:v>
                </c:pt>
                <c:pt idx="152">
                  <c:v>142400</c:v>
                </c:pt>
                <c:pt idx="153">
                  <c:v>143300</c:v>
                </c:pt>
                <c:pt idx="154">
                  <c:v>144200</c:v>
                </c:pt>
                <c:pt idx="155">
                  <c:v>144400</c:v>
                </c:pt>
                <c:pt idx="156">
                  <c:v>144000</c:v>
                </c:pt>
                <c:pt idx="157">
                  <c:v>144500</c:v>
                </c:pt>
                <c:pt idx="158">
                  <c:v>145500</c:v>
                </c:pt>
                <c:pt idx="159">
                  <c:v>146000</c:v>
                </c:pt>
                <c:pt idx="160">
                  <c:v>145900</c:v>
                </c:pt>
                <c:pt idx="161">
                  <c:v>145800</c:v>
                </c:pt>
                <c:pt idx="162">
                  <c:v>146600</c:v>
                </c:pt>
                <c:pt idx="163">
                  <c:v>148200</c:v>
                </c:pt>
                <c:pt idx="164">
                  <c:v>149500</c:v>
                </c:pt>
                <c:pt idx="165">
                  <c:v>149800</c:v>
                </c:pt>
                <c:pt idx="166">
                  <c:v>149500</c:v>
                </c:pt>
                <c:pt idx="167">
                  <c:v>148900</c:v>
                </c:pt>
                <c:pt idx="168">
                  <c:v>148500</c:v>
                </c:pt>
                <c:pt idx="169">
                  <c:v>148200</c:v>
                </c:pt>
                <c:pt idx="170">
                  <c:v>147700</c:v>
                </c:pt>
                <c:pt idx="171">
                  <c:v>146500</c:v>
                </c:pt>
                <c:pt idx="172">
                  <c:v>144800</c:v>
                </c:pt>
                <c:pt idx="173">
                  <c:v>143300</c:v>
                </c:pt>
                <c:pt idx="174">
                  <c:v>142100</c:v>
                </c:pt>
                <c:pt idx="175">
                  <c:v>140600</c:v>
                </c:pt>
                <c:pt idx="176">
                  <c:v>139600</c:v>
                </c:pt>
                <c:pt idx="177">
                  <c:v>138900</c:v>
                </c:pt>
                <c:pt idx="178">
                  <c:v>138300</c:v>
                </c:pt>
                <c:pt idx="179">
                  <c:v>138600</c:v>
                </c:pt>
                <c:pt idx="180">
                  <c:v>139500</c:v>
                </c:pt>
                <c:pt idx="181">
                  <c:v>139700</c:v>
                </c:pt>
                <c:pt idx="182">
                  <c:v>139600</c:v>
                </c:pt>
                <c:pt idx="183">
                  <c:v>139500</c:v>
                </c:pt>
                <c:pt idx="184">
                  <c:v>139700</c:v>
                </c:pt>
                <c:pt idx="185">
                  <c:v>140300</c:v>
                </c:pt>
                <c:pt idx="186">
                  <c:v>141200</c:v>
                </c:pt>
                <c:pt idx="187">
                  <c:v>142200</c:v>
                </c:pt>
                <c:pt idx="188">
                  <c:v>143300</c:v>
                </c:pt>
                <c:pt idx="189">
                  <c:v>144400</c:v>
                </c:pt>
                <c:pt idx="190">
                  <c:v>145400</c:v>
                </c:pt>
                <c:pt idx="191">
                  <c:v>146100</c:v>
                </c:pt>
                <c:pt idx="192">
                  <c:v>146200</c:v>
                </c:pt>
                <c:pt idx="193">
                  <c:v>145800</c:v>
                </c:pt>
                <c:pt idx="194">
                  <c:v>144500</c:v>
                </c:pt>
                <c:pt idx="195">
                  <c:v>145400</c:v>
                </c:pt>
                <c:pt idx="196">
                  <c:v>147400</c:v>
                </c:pt>
                <c:pt idx="197">
                  <c:v>146800</c:v>
                </c:pt>
                <c:pt idx="198">
                  <c:v>144500</c:v>
                </c:pt>
                <c:pt idx="199">
                  <c:v>142300</c:v>
                </c:pt>
                <c:pt idx="200">
                  <c:v>140000</c:v>
                </c:pt>
                <c:pt idx="201">
                  <c:v>137600</c:v>
                </c:pt>
                <c:pt idx="202">
                  <c:v>135700</c:v>
                </c:pt>
                <c:pt idx="203">
                  <c:v>133700</c:v>
                </c:pt>
                <c:pt idx="204">
                  <c:v>133200</c:v>
                </c:pt>
                <c:pt idx="205">
                  <c:v>133300</c:v>
                </c:pt>
                <c:pt idx="206">
                  <c:v>134100</c:v>
                </c:pt>
                <c:pt idx="207">
                  <c:v>134800</c:v>
                </c:pt>
                <c:pt idx="208">
                  <c:v>135400</c:v>
                </c:pt>
                <c:pt idx="209">
                  <c:v>136600</c:v>
                </c:pt>
                <c:pt idx="210">
                  <c:v>138000</c:v>
                </c:pt>
                <c:pt idx="211">
                  <c:v>139400</c:v>
                </c:pt>
                <c:pt idx="212">
                  <c:v>140900</c:v>
                </c:pt>
                <c:pt idx="213">
                  <c:v>142700</c:v>
                </c:pt>
                <c:pt idx="214">
                  <c:v>144600</c:v>
                </c:pt>
                <c:pt idx="215">
                  <c:v>145700</c:v>
                </c:pt>
                <c:pt idx="216">
                  <c:v>144900</c:v>
                </c:pt>
                <c:pt idx="217">
                  <c:v>143800</c:v>
                </c:pt>
                <c:pt idx="218">
                  <c:v>144000</c:v>
                </c:pt>
                <c:pt idx="219">
                  <c:v>144600</c:v>
                </c:pt>
                <c:pt idx="220">
                  <c:v>145700</c:v>
                </c:pt>
                <c:pt idx="221">
                  <c:v>147300</c:v>
                </c:pt>
                <c:pt idx="222">
                  <c:v>149400</c:v>
                </c:pt>
                <c:pt idx="223">
                  <c:v>151500</c:v>
                </c:pt>
                <c:pt idx="224">
                  <c:v>153400</c:v>
                </c:pt>
                <c:pt idx="225">
                  <c:v>155100</c:v>
                </c:pt>
                <c:pt idx="226">
                  <c:v>156900</c:v>
                </c:pt>
                <c:pt idx="227">
                  <c:v>159300</c:v>
                </c:pt>
                <c:pt idx="228">
                  <c:v>162200</c:v>
                </c:pt>
                <c:pt idx="229">
                  <c:v>164900</c:v>
                </c:pt>
                <c:pt idx="230">
                  <c:v>167100</c:v>
                </c:pt>
                <c:pt idx="231">
                  <c:v>168600</c:v>
                </c:pt>
                <c:pt idx="232">
                  <c:v>170000</c:v>
                </c:pt>
                <c:pt idx="233">
                  <c:v>171500</c:v>
                </c:pt>
                <c:pt idx="234">
                  <c:v>172900</c:v>
                </c:pt>
                <c:pt idx="235">
                  <c:v>173600</c:v>
                </c:pt>
                <c:pt idx="236">
                  <c:v>174100</c:v>
                </c:pt>
                <c:pt idx="237">
                  <c:v>175000</c:v>
                </c:pt>
                <c:pt idx="238">
                  <c:v>176000</c:v>
                </c:pt>
                <c:pt idx="239">
                  <c:v>176900</c:v>
                </c:pt>
              </c:numCache>
            </c:numRef>
          </c:yVal>
          <c:smooth val="0"/>
        </c:ser>
        <c:ser>
          <c:idx val="44"/>
          <c:order val="44"/>
          <c:tx>
            <c:strRef>
              <c:f>DataSet!$A$46</c:f>
              <c:strCache>
                <c:ptCount val="1"/>
                <c:pt idx="0">
                  <c:v>Alaska</c:v>
                </c:pt>
              </c:strCache>
            </c:strRef>
          </c:tx>
          <c:spPr>
            <a:ln w="19050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DataSet!$B$46:$IG$46</c:f>
              <c:numCache>
                <c:formatCode>General</c:formatCode>
                <c:ptCount val="240"/>
                <c:pt idx="27">
                  <c:v>181900</c:v>
                </c:pt>
                <c:pt idx="28">
                  <c:v>178100</c:v>
                </c:pt>
                <c:pt idx="29">
                  <c:v>175500</c:v>
                </c:pt>
                <c:pt idx="30">
                  <c:v>173400</c:v>
                </c:pt>
                <c:pt idx="31">
                  <c:v>172100</c:v>
                </c:pt>
                <c:pt idx="32">
                  <c:v>171800</c:v>
                </c:pt>
                <c:pt idx="33">
                  <c:v>171400</c:v>
                </c:pt>
                <c:pt idx="34">
                  <c:v>170200</c:v>
                </c:pt>
                <c:pt idx="35">
                  <c:v>169100</c:v>
                </c:pt>
                <c:pt idx="36">
                  <c:v>169300</c:v>
                </c:pt>
                <c:pt idx="37">
                  <c:v>170400</c:v>
                </c:pt>
                <c:pt idx="38">
                  <c:v>171500</c:v>
                </c:pt>
                <c:pt idx="39">
                  <c:v>172400</c:v>
                </c:pt>
                <c:pt idx="40">
                  <c:v>172800</c:v>
                </c:pt>
                <c:pt idx="41">
                  <c:v>172800</c:v>
                </c:pt>
                <c:pt idx="42">
                  <c:v>172500</c:v>
                </c:pt>
                <c:pt idx="43">
                  <c:v>172200</c:v>
                </c:pt>
                <c:pt idx="44">
                  <c:v>172200</c:v>
                </c:pt>
                <c:pt idx="45">
                  <c:v>171900</c:v>
                </c:pt>
                <c:pt idx="46">
                  <c:v>170700</c:v>
                </c:pt>
                <c:pt idx="47">
                  <c:v>169800</c:v>
                </c:pt>
                <c:pt idx="48">
                  <c:v>170300</c:v>
                </c:pt>
                <c:pt idx="49">
                  <c:v>171600</c:v>
                </c:pt>
                <c:pt idx="50">
                  <c:v>172900</c:v>
                </c:pt>
                <c:pt idx="51">
                  <c:v>173900</c:v>
                </c:pt>
                <c:pt idx="52">
                  <c:v>175400</c:v>
                </c:pt>
                <c:pt idx="53">
                  <c:v>176800</c:v>
                </c:pt>
                <c:pt idx="54">
                  <c:v>177700</c:v>
                </c:pt>
                <c:pt idx="55">
                  <c:v>178500</c:v>
                </c:pt>
                <c:pt idx="56">
                  <c:v>178800</c:v>
                </c:pt>
                <c:pt idx="57">
                  <c:v>177700</c:v>
                </c:pt>
                <c:pt idx="58">
                  <c:v>175700</c:v>
                </c:pt>
                <c:pt idx="59">
                  <c:v>174200</c:v>
                </c:pt>
                <c:pt idx="60">
                  <c:v>173900</c:v>
                </c:pt>
                <c:pt idx="61">
                  <c:v>175100</c:v>
                </c:pt>
                <c:pt idx="62">
                  <c:v>176700</c:v>
                </c:pt>
                <c:pt idx="63">
                  <c:v>178000</c:v>
                </c:pt>
                <c:pt idx="64">
                  <c:v>179000</c:v>
                </c:pt>
                <c:pt idx="65">
                  <c:v>179800</c:v>
                </c:pt>
                <c:pt idx="66">
                  <c:v>180100</c:v>
                </c:pt>
                <c:pt idx="67">
                  <c:v>179600</c:v>
                </c:pt>
                <c:pt idx="68">
                  <c:v>178700</c:v>
                </c:pt>
                <c:pt idx="69">
                  <c:v>178200</c:v>
                </c:pt>
                <c:pt idx="70">
                  <c:v>178200</c:v>
                </c:pt>
                <c:pt idx="71">
                  <c:v>178400</c:v>
                </c:pt>
                <c:pt idx="72">
                  <c:v>179400</c:v>
                </c:pt>
                <c:pt idx="73">
                  <c:v>180500</c:v>
                </c:pt>
                <c:pt idx="74">
                  <c:v>181100</c:v>
                </c:pt>
                <c:pt idx="75">
                  <c:v>181800</c:v>
                </c:pt>
                <c:pt idx="76">
                  <c:v>182600</c:v>
                </c:pt>
                <c:pt idx="77">
                  <c:v>183400</c:v>
                </c:pt>
                <c:pt idx="78">
                  <c:v>183900</c:v>
                </c:pt>
                <c:pt idx="79">
                  <c:v>184200</c:v>
                </c:pt>
                <c:pt idx="80">
                  <c:v>184400</c:v>
                </c:pt>
                <c:pt idx="81">
                  <c:v>184900</c:v>
                </c:pt>
                <c:pt idx="82">
                  <c:v>185600</c:v>
                </c:pt>
                <c:pt idx="83">
                  <c:v>186500</c:v>
                </c:pt>
                <c:pt idx="84">
                  <c:v>187500</c:v>
                </c:pt>
                <c:pt idx="85">
                  <c:v>188600</c:v>
                </c:pt>
                <c:pt idx="86">
                  <c:v>190300</c:v>
                </c:pt>
                <c:pt idx="87">
                  <c:v>192000</c:v>
                </c:pt>
                <c:pt idx="88">
                  <c:v>193400</c:v>
                </c:pt>
                <c:pt idx="89">
                  <c:v>194800</c:v>
                </c:pt>
                <c:pt idx="90">
                  <c:v>196400</c:v>
                </c:pt>
                <c:pt idx="91">
                  <c:v>198200</c:v>
                </c:pt>
                <c:pt idx="92">
                  <c:v>200100</c:v>
                </c:pt>
                <c:pt idx="93">
                  <c:v>201700</c:v>
                </c:pt>
                <c:pt idx="94">
                  <c:v>203000</c:v>
                </c:pt>
                <c:pt idx="95">
                  <c:v>204200</c:v>
                </c:pt>
                <c:pt idx="96">
                  <c:v>205300</c:v>
                </c:pt>
                <c:pt idx="97">
                  <c:v>206300</c:v>
                </c:pt>
                <c:pt idx="98">
                  <c:v>207600</c:v>
                </c:pt>
                <c:pt idx="99">
                  <c:v>209100</c:v>
                </c:pt>
                <c:pt idx="100">
                  <c:v>210300</c:v>
                </c:pt>
                <c:pt idx="101">
                  <c:v>211200</c:v>
                </c:pt>
                <c:pt idx="102">
                  <c:v>212400</c:v>
                </c:pt>
                <c:pt idx="103">
                  <c:v>213900</c:v>
                </c:pt>
                <c:pt idx="104">
                  <c:v>215700</c:v>
                </c:pt>
                <c:pt idx="105">
                  <c:v>217800</c:v>
                </c:pt>
                <c:pt idx="106">
                  <c:v>220300</c:v>
                </c:pt>
                <c:pt idx="107">
                  <c:v>222800</c:v>
                </c:pt>
                <c:pt idx="108">
                  <c:v>225100</c:v>
                </c:pt>
                <c:pt idx="109">
                  <c:v>227500</c:v>
                </c:pt>
                <c:pt idx="110">
                  <c:v>229700</c:v>
                </c:pt>
                <c:pt idx="111">
                  <c:v>232000</c:v>
                </c:pt>
                <c:pt idx="112">
                  <c:v>234500</c:v>
                </c:pt>
                <c:pt idx="113">
                  <c:v>237500</c:v>
                </c:pt>
                <c:pt idx="114">
                  <c:v>240500</c:v>
                </c:pt>
                <c:pt idx="115">
                  <c:v>243800</c:v>
                </c:pt>
                <c:pt idx="116">
                  <c:v>247000</c:v>
                </c:pt>
                <c:pt idx="117">
                  <c:v>249800</c:v>
                </c:pt>
                <c:pt idx="118">
                  <c:v>251700</c:v>
                </c:pt>
                <c:pt idx="119">
                  <c:v>252800</c:v>
                </c:pt>
                <c:pt idx="120">
                  <c:v>254100</c:v>
                </c:pt>
                <c:pt idx="121">
                  <c:v>256000</c:v>
                </c:pt>
                <c:pt idx="122">
                  <c:v>257800</c:v>
                </c:pt>
                <c:pt idx="123">
                  <c:v>259500</c:v>
                </c:pt>
                <c:pt idx="124">
                  <c:v>261000</c:v>
                </c:pt>
                <c:pt idx="125">
                  <c:v>262400</c:v>
                </c:pt>
                <c:pt idx="126">
                  <c:v>263400</c:v>
                </c:pt>
                <c:pt idx="127">
                  <c:v>264100</c:v>
                </c:pt>
                <c:pt idx="128">
                  <c:v>264700</c:v>
                </c:pt>
                <c:pt idx="129">
                  <c:v>265200</c:v>
                </c:pt>
                <c:pt idx="130">
                  <c:v>265900</c:v>
                </c:pt>
                <c:pt idx="131">
                  <c:v>266700</c:v>
                </c:pt>
                <c:pt idx="132">
                  <c:v>267400</c:v>
                </c:pt>
                <c:pt idx="133">
                  <c:v>267800</c:v>
                </c:pt>
                <c:pt idx="134">
                  <c:v>268100</c:v>
                </c:pt>
                <c:pt idx="135">
                  <c:v>268400</c:v>
                </c:pt>
                <c:pt idx="136">
                  <c:v>268700</c:v>
                </c:pt>
                <c:pt idx="137">
                  <c:v>268800</c:v>
                </c:pt>
                <c:pt idx="138">
                  <c:v>268900</c:v>
                </c:pt>
                <c:pt idx="139">
                  <c:v>269400</c:v>
                </c:pt>
                <c:pt idx="140">
                  <c:v>269900</c:v>
                </c:pt>
                <c:pt idx="141">
                  <c:v>270200</c:v>
                </c:pt>
                <c:pt idx="142">
                  <c:v>271000</c:v>
                </c:pt>
                <c:pt idx="143">
                  <c:v>273500</c:v>
                </c:pt>
                <c:pt idx="144">
                  <c:v>276400</c:v>
                </c:pt>
                <c:pt idx="145">
                  <c:v>277700</c:v>
                </c:pt>
                <c:pt idx="146">
                  <c:v>277900</c:v>
                </c:pt>
                <c:pt idx="147">
                  <c:v>277500</c:v>
                </c:pt>
                <c:pt idx="148">
                  <c:v>275600</c:v>
                </c:pt>
                <c:pt idx="149">
                  <c:v>273100</c:v>
                </c:pt>
                <c:pt idx="150">
                  <c:v>270600</c:v>
                </c:pt>
                <c:pt idx="151">
                  <c:v>268300</c:v>
                </c:pt>
                <c:pt idx="152">
                  <c:v>266400</c:v>
                </c:pt>
                <c:pt idx="153">
                  <c:v>264500</c:v>
                </c:pt>
                <c:pt idx="154">
                  <c:v>262600</c:v>
                </c:pt>
                <c:pt idx="155">
                  <c:v>260700</c:v>
                </c:pt>
                <c:pt idx="156">
                  <c:v>258700</c:v>
                </c:pt>
                <c:pt idx="157">
                  <c:v>256200</c:v>
                </c:pt>
                <c:pt idx="158">
                  <c:v>253900</c:v>
                </c:pt>
                <c:pt idx="159">
                  <c:v>252000</c:v>
                </c:pt>
                <c:pt idx="160">
                  <c:v>252300</c:v>
                </c:pt>
                <c:pt idx="161">
                  <c:v>254400</c:v>
                </c:pt>
                <c:pt idx="162">
                  <c:v>256400</c:v>
                </c:pt>
                <c:pt idx="163">
                  <c:v>257100</c:v>
                </c:pt>
                <c:pt idx="164">
                  <c:v>257800</c:v>
                </c:pt>
                <c:pt idx="165">
                  <c:v>259100</c:v>
                </c:pt>
                <c:pt idx="166">
                  <c:v>260200</c:v>
                </c:pt>
                <c:pt idx="167">
                  <c:v>259400</c:v>
                </c:pt>
                <c:pt idx="168">
                  <c:v>257600</c:v>
                </c:pt>
                <c:pt idx="169">
                  <c:v>256500</c:v>
                </c:pt>
                <c:pt idx="170">
                  <c:v>257300</c:v>
                </c:pt>
                <c:pt idx="171">
                  <c:v>258800</c:v>
                </c:pt>
                <c:pt idx="172">
                  <c:v>259000</c:v>
                </c:pt>
                <c:pt idx="173">
                  <c:v>258600</c:v>
                </c:pt>
                <c:pt idx="174">
                  <c:v>258900</c:v>
                </c:pt>
                <c:pt idx="175">
                  <c:v>258900</c:v>
                </c:pt>
                <c:pt idx="176">
                  <c:v>257600</c:v>
                </c:pt>
                <c:pt idx="177">
                  <c:v>256200</c:v>
                </c:pt>
                <c:pt idx="178">
                  <c:v>253800</c:v>
                </c:pt>
                <c:pt idx="179">
                  <c:v>251700</c:v>
                </c:pt>
                <c:pt idx="180">
                  <c:v>251300</c:v>
                </c:pt>
                <c:pt idx="181">
                  <c:v>251800</c:v>
                </c:pt>
                <c:pt idx="182">
                  <c:v>251700</c:v>
                </c:pt>
                <c:pt idx="183">
                  <c:v>251400</c:v>
                </c:pt>
                <c:pt idx="184">
                  <c:v>250600</c:v>
                </c:pt>
                <c:pt idx="185">
                  <c:v>249600</c:v>
                </c:pt>
                <c:pt idx="186">
                  <c:v>248900</c:v>
                </c:pt>
                <c:pt idx="187">
                  <c:v>248500</c:v>
                </c:pt>
                <c:pt idx="188">
                  <c:v>247500</c:v>
                </c:pt>
                <c:pt idx="189">
                  <c:v>246100</c:v>
                </c:pt>
                <c:pt idx="190">
                  <c:v>245400</c:v>
                </c:pt>
                <c:pt idx="191">
                  <c:v>246200</c:v>
                </c:pt>
                <c:pt idx="192">
                  <c:v>247600</c:v>
                </c:pt>
                <c:pt idx="193">
                  <c:v>248800</c:v>
                </c:pt>
                <c:pt idx="194">
                  <c:v>249400</c:v>
                </c:pt>
                <c:pt idx="195">
                  <c:v>250000</c:v>
                </c:pt>
                <c:pt idx="196">
                  <c:v>250900</c:v>
                </c:pt>
                <c:pt idx="197">
                  <c:v>251400</c:v>
                </c:pt>
                <c:pt idx="198">
                  <c:v>251100</c:v>
                </c:pt>
                <c:pt idx="199">
                  <c:v>251300</c:v>
                </c:pt>
                <c:pt idx="200">
                  <c:v>252500</c:v>
                </c:pt>
                <c:pt idx="201">
                  <c:v>254400</c:v>
                </c:pt>
                <c:pt idx="202">
                  <c:v>256100</c:v>
                </c:pt>
                <c:pt idx="203">
                  <c:v>256100</c:v>
                </c:pt>
                <c:pt idx="204">
                  <c:v>255500</c:v>
                </c:pt>
                <c:pt idx="205">
                  <c:v>256500</c:v>
                </c:pt>
                <c:pt idx="206">
                  <c:v>257400</c:v>
                </c:pt>
                <c:pt idx="207">
                  <c:v>257300</c:v>
                </c:pt>
                <c:pt idx="208">
                  <c:v>257200</c:v>
                </c:pt>
                <c:pt idx="209">
                  <c:v>257600</c:v>
                </c:pt>
                <c:pt idx="210">
                  <c:v>257500</c:v>
                </c:pt>
                <c:pt idx="211">
                  <c:v>257800</c:v>
                </c:pt>
                <c:pt idx="212">
                  <c:v>258300</c:v>
                </c:pt>
                <c:pt idx="213">
                  <c:v>259000</c:v>
                </c:pt>
                <c:pt idx="214">
                  <c:v>259900</c:v>
                </c:pt>
                <c:pt idx="215">
                  <c:v>259800</c:v>
                </c:pt>
                <c:pt idx="216">
                  <c:v>258500</c:v>
                </c:pt>
                <c:pt idx="217">
                  <c:v>257000</c:v>
                </c:pt>
                <c:pt idx="218">
                  <c:v>256500</c:v>
                </c:pt>
                <c:pt idx="219">
                  <c:v>256300</c:v>
                </c:pt>
                <c:pt idx="220">
                  <c:v>256200</c:v>
                </c:pt>
                <c:pt idx="221">
                  <c:v>255900</c:v>
                </c:pt>
                <c:pt idx="222">
                  <c:v>256100</c:v>
                </c:pt>
                <c:pt idx="223">
                  <c:v>256300</c:v>
                </c:pt>
                <c:pt idx="224">
                  <c:v>256300</c:v>
                </c:pt>
                <c:pt idx="225">
                  <c:v>256000</c:v>
                </c:pt>
                <c:pt idx="226">
                  <c:v>256400</c:v>
                </c:pt>
                <c:pt idx="227">
                  <c:v>257500</c:v>
                </c:pt>
                <c:pt idx="228">
                  <c:v>258900</c:v>
                </c:pt>
                <c:pt idx="229">
                  <c:v>260000</c:v>
                </c:pt>
                <c:pt idx="230">
                  <c:v>260900</c:v>
                </c:pt>
                <c:pt idx="231">
                  <c:v>261400</c:v>
                </c:pt>
                <c:pt idx="232">
                  <c:v>261900</c:v>
                </c:pt>
                <c:pt idx="233">
                  <c:v>262300</c:v>
                </c:pt>
                <c:pt idx="234">
                  <c:v>262400</c:v>
                </c:pt>
                <c:pt idx="235">
                  <c:v>262800</c:v>
                </c:pt>
                <c:pt idx="236">
                  <c:v>264100</c:v>
                </c:pt>
                <c:pt idx="237">
                  <c:v>265400</c:v>
                </c:pt>
                <c:pt idx="238">
                  <c:v>266400</c:v>
                </c:pt>
                <c:pt idx="239">
                  <c:v>267500</c:v>
                </c:pt>
              </c:numCache>
            </c:numRef>
          </c:yVal>
          <c:smooth val="0"/>
        </c:ser>
        <c:ser>
          <c:idx val="45"/>
          <c:order val="45"/>
          <c:tx>
            <c:strRef>
              <c:f>DataSet!$A$47</c:f>
              <c:strCache>
                <c:ptCount val="1"/>
                <c:pt idx="0">
                  <c:v>North Dakota</c:v>
                </c:pt>
              </c:strCache>
            </c:strRef>
          </c:tx>
          <c:spPr>
            <a:ln w="19050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DataSet!$B$47:$IG$47</c:f>
              <c:numCache>
                <c:formatCode>General</c:formatCode>
                <c:ptCount val="240"/>
                <c:pt idx="102">
                  <c:v>119900</c:v>
                </c:pt>
                <c:pt idx="103">
                  <c:v>118400</c:v>
                </c:pt>
                <c:pt idx="104">
                  <c:v>117700</c:v>
                </c:pt>
                <c:pt idx="105">
                  <c:v>117700</c:v>
                </c:pt>
                <c:pt idx="106">
                  <c:v>117600</c:v>
                </c:pt>
                <c:pt idx="107">
                  <c:v>117300</c:v>
                </c:pt>
                <c:pt idx="108">
                  <c:v>118200</c:v>
                </c:pt>
                <c:pt idx="109">
                  <c:v>119400</c:v>
                </c:pt>
                <c:pt idx="110">
                  <c:v>120300</c:v>
                </c:pt>
                <c:pt idx="111">
                  <c:v>121000</c:v>
                </c:pt>
                <c:pt idx="112">
                  <c:v>121600</c:v>
                </c:pt>
                <c:pt idx="113">
                  <c:v>122500</c:v>
                </c:pt>
                <c:pt idx="114">
                  <c:v>124000</c:v>
                </c:pt>
                <c:pt idx="115">
                  <c:v>125400</c:v>
                </c:pt>
                <c:pt idx="116">
                  <c:v>126500</c:v>
                </c:pt>
                <c:pt idx="117">
                  <c:v>126900</c:v>
                </c:pt>
                <c:pt idx="118">
                  <c:v>127000</c:v>
                </c:pt>
                <c:pt idx="119">
                  <c:v>127300</c:v>
                </c:pt>
                <c:pt idx="120">
                  <c:v>127500</c:v>
                </c:pt>
                <c:pt idx="121">
                  <c:v>127100</c:v>
                </c:pt>
                <c:pt idx="122">
                  <c:v>126500</c:v>
                </c:pt>
                <c:pt idx="123">
                  <c:v>125900</c:v>
                </c:pt>
                <c:pt idx="124">
                  <c:v>126100</c:v>
                </c:pt>
                <c:pt idx="125">
                  <c:v>126600</c:v>
                </c:pt>
                <c:pt idx="126">
                  <c:v>126300</c:v>
                </c:pt>
                <c:pt idx="127">
                  <c:v>125800</c:v>
                </c:pt>
                <c:pt idx="128">
                  <c:v>125900</c:v>
                </c:pt>
                <c:pt idx="129">
                  <c:v>126200</c:v>
                </c:pt>
                <c:pt idx="130">
                  <c:v>127100</c:v>
                </c:pt>
                <c:pt idx="131">
                  <c:v>128300</c:v>
                </c:pt>
                <c:pt idx="132">
                  <c:v>129000</c:v>
                </c:pt>
                <c:pt idx="133">
                  <c:v>129700</c:v>
                </c:pt>
                <c:pt idx="134">
                  <c:v>131000</c:v>
                </c:pt>
                <c:pt idx="135">
                  <c:v>131900</c:v>
                </c:pt>
                <c:pt idx="136">
                  <c:v>131700</c:v>
                </c:pt>
                <c:pt idx="137">
                  <c:v>131300</c:v>
                </c:pt>
                <c:pt idx="138">
                  <c:v>131500</c:v>
                </c:pt>
                <c:pt idx="139">
                  <c:v>132400</c:v>
                </c:pt>
                <c:pt idx="140">
                  <c:v>133000</c:v>
                </c:pt>
                <c:pt idx="141">
                  <c:v>132800</c:v>
                </c:pt>
                <c:pt idx="142">
                  <c:v>132500</c:v>
                </c:pt>
                <c:pt idx="143">
                  <c:v>132900</c:v>
                </c:pt>
                <c:pt idx="144">
                  <c:v>133000</c:v>
                </c:pt>
                <c:pt idx="145">
                  <c:v>133100</c:v>
                </c:pt>
                <c:pt idx="146">
                  <c:v>132900</c:v>
                </c:pt>
                <c:pt idx="147">
                  <c:v>132700</c:v>
                </c:pt>
                <c:pt idx="148">
                  <c:v>133500</c:v>
                </c:pt>
                <c:pt idx="149">
                  <c:v>135000</c:v>
                </c:pt>
                <c:pt idx="150">
                  <c:v>136500</c:v>
                </c:pt>
                <c:pt idx="151">
                  <c:v>138000</c:v>
                </c:pt>
                <c:pt idx="152">
                  <c:v>139700</c:v>
                </c:pt>
                <c:pt idx="153">
                  <c:v>141200</c:v>
                </c:pt>
                <c:pt idx="154">
                  <c:v>142700</c:v>
                </c:pt>
                <c:pt idx="155">
                  <c:v>144500</c:v>
                </c:pt>
                <c:pt idx="156">
                  <c:v>146100</c:v>
                </c:pt>
                <c:pt idx="157">
                  <c:v>147400</c:v>
                </c:pt>
                <c:pt idx="158">
                  <c:v>148500</c:v>
                </c:pt>
                <c:pt idx="159">
                  <c:v>148600</c:v>
                </c:pt>
                <c:pt idx="160">
                  <c:v>148200</c:v>
                </c:pt>
                <c:pt idx="161">
                  <c:v>148300</c:v>
                </c:pt>
                <c:pt idx="162">
                  <c:v>148500</c:v>
                </c:pt>
                <c:pt idx="163">
                  <c:v>148600</c:v>
                </c:pt>
                <c:pt idx="164">
                  <c:v>148700</c:v>
                </c:pt>
                <c:pt idx="165">
                  <c:v>148700</c:v>
                </c:pt>
                <c:pt idx="166">
                  <c:v>148800</c:v>
                </c:pt>
                <c:pt idx="167">
                  <c:v>149400</c:v>
                </c:pt>
                <c:pt idx="168">
                  <c:v>150000</c:v>
                </c:pt>
                <c:pt idx="169">
                  <c:v>150200</c:v>
                </c:pt>
                <c:pt idx="170">
                  <c:v>150700</c:v>
                </c:pt>
                <c:pt idx="171">
                  <c:v>151000</c:v>
                </c:pt>
                <c:pt idx="172">
                  <c:v>150700</c:v>
                </c:pt>
                <c:pt idx="173">
                  <c:v>150300</c:v>
                </c:pt>
                <c:pt idx="174">
                  <c:v>150600</c:v>
                </c:pt>
                <c:pt idx="175">
                  <c:v>150800</c:v>
                </c:pt>
                <c:pt idx="176">
                  <c:v>151100</c:v>
                </c:pt>
                <c:pt idx="177">
                  <c:v>152100</c:v>
                </c:pt>
                <c:pt idx="178">
                  <c:v>152700</c:v>
                </c:pt>
                <c:pt idx="179">
                  <c:v>152700</c:v>
                </c:pt>
                <c:pt idx="180">
                  <c:v>152500</c:v>
                </c:pt>
                <c:pt idx="181">
                  <c:v>152600</c:v>
                </c:pt>
                <c:pt idx="182">
                  <c:v>152300</c:v>
                </c:pt>
                <c:pt idx="183">
                  <c:v>152100</c:v>
                </c:pt>
                <c:pt idx="184">
                  <c:v>151800</c:v>
                </c:pt>
                <c:pt idx="185">
                  <c:v>152500</c:v>
                </c:pt>
                <c:pt idx="186">
                  <c:v>153700</c:v>
                </c:pt>
                <c:pt idx="187">
                  <c:v>153300</c:v>
                </c:pt>
                <c:pt idx="188">
                  <c:v>152100</c:v>
                </c:pt>
                <c:pt idx="189">
                  <c:v>152000</c:v>
                </c:pt>
                <c:pt idx="190">
                  <c:v>152300</c:v>
                </c:pt>
                <c:pt idx="191">
                  <c:v>151700</c:v>
                </c:pt>
                <c:pt idx="192">
                  <c:v>151500</c:v>
                </c:pt>
                <c:pt idx="193">
                  <c:v>152200</c:v>
                </c:pt>
                <c:pt idx="194">
                  <c:v>154000</c:v>
                </c:pt>
                <c:pt idx="195">
                  <c:v>158100</c:v>
                </c:pt>
                <c:pt idx="196">
                  <c:v>162600</c:v>
                </c:pt>
                <c:pt idx="197">
                  <c:v>165700</c:v>
                </c:pt>
                <c:pt idx="198">
                  <c:v>167900</c:v>
                </c:pt>
                <c:pt idx="199">
                  <c:v>170100</c:v>
                </c:pt>
                <c:pt idx="200">
                  <c:v>172200</c:v>
                </c:pt>
                <c:pt idx="201">
                  <c:v>174600</c:v>
                </c:pt>
                <c:pt idx="202">
                  <c:v>176100</c:v>
                </c:pt>
                <c:pt idx="203">
                  <c:v>177400</c:v>
                </c:pt>
                <c:pt idx="204">
                  <c:v>179100</c:v>
                </c:pt>
                <c:pt idx="205">
                  <c:v>180800</c:v>
                </c:pt>
                <c:pt idx="206">
                  <c:v>181400</c:v>
                </c:pt>
                <c:pt idx="207">
                  <c:v>181500</c:v>
                </c:pt>
                <c:pt idx="208">
                  <c:v>182000</c:v>
                </c:pt>
                <c:pt idx="209">
                  <c:v>182700</c:v>
                </c:pt>
                <c:pt idx="210">
                  <c:v>183200</c:v>
                </c:pt>
                <c:pt idx="211">
                  <c:v>184100</c:v>
                </c:pt>
                <c:pt idx="212">
                  <c:v>185200</c:v>
                </c:pt>
                <c:pt idx="213">
                  <c:v>185600</c:v>
                </c:pt>
                <c:pt idx="214">
                  <c:v>185900</c:v>
                </c:pt>
                <c:pt idx="215">
                  <c:v>186400</c:v>
                </c:pt>
                <c:pt idx="216">
                  <c:v>187000</c:v>
                </c:pt>
                <c:pt idx="217">
                  <c:v>187800</c:v>
                </c:pt>
                <c:pt idx="218">
                  <c:v>188400</c:v>
                </c:pt>
                <c:pt idx="219">
                  <c:v>188700</c:v>
                </c:pt>
                <c:pt idx="220">
                  <c:v>189200</c:v>
                </c:pt>
                <c:pt idx="221">
                  <c:v>190000</c:v>
                </c:pt>
                <c:pt idx="222">
                  <c:v>190500</c:v>
                </c:pt>
                <c:pt idx="223">
                  <c:v>191100</c:v>
                </c:pt>
                <c:pt idx="224">
                  <c:v>191600</c:v>
                </c:pt>
                <c:pt idx="225">
                  <c:v>192400</c:v>
                </c:pt>
                <c:pt idx="226">
                  <c:v>193400</c:v>
                </c:pt>
                <c:pt idx="227">
                  <c:v>194200</c:v>
                </c:pt>
                <c:pt idx="228">
                  <c:v>194300</c:v>
                </c:pt>
                <c:pt idx="229">
                  <c:v>194900</c:v>
                </c:pt>
                <c:pt idx="230">
                  <c:v>196400</c:v>
                </c:pt>
                <c:pt idx="231">
                  <c:v>197400</c:v>
                </c:pt>
                <c:pt idx="232">
                  <c:v>197200</c:v>
                </c:pt>
                <c:pt idx="233">
                  <c:v>195600</c:v>
                </c:pt>
                <c:pt idx="234">
                  <c:v>195600</c:v>
                </c:pt>
                <c:pt idx="235">
                  <c:v>197300</c:v>
                </c:pt>
                <c:pt idx="236">
                  <c:v>199000</c:v>
                </c:pt>
                <c:pt idx="237">
                  <c:v>199300</c:v>
                </c:pt>
                <c:pt idx="238">
                  <c:v>200000</c:v>
                </c:pt>
                <c:pt idx="239">
                  <c:v>201400</c:v>
                </c:pt>
              </c:numCache>
            </c:numRef>
          </c:yVal>
          <c:smooth val="0"/>
        </c:ser>
        <c:ser>
          <c:idx val="46"/>
          <c:order val="46"/>
          <c:tx>
            <c:strRef>
              <c:f>DataSet!$A$48</c:f>
              <c:strCache>
                <c:ptCount val="1"/>
                <c:pt idx="0">
                  <c:v>Vermont</c:v>
                </c:pt>
              </c:strCache>
            </c:strRef>
          </c:tx>
          <c:spPr>
            <a:ln w="19050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DataSet!$B$48:$IG$48</c:f>
              <c:numCache>
                <c:formatCode>General</c:formatCode>
                <c:ptCount val="240"/>
                <c:pt idx="89">
                  <c:v>178500</c:v>
                </c:pt>
                <c:pt idx="90">
                  <c:v>182200</c:v>
                </c:pt>
                <c:pt idx="91">
                  <c:v>185200</c:v>
                </c:pt>
                <c:pt idx="92">
                  <c:v>186400</c:v>
                </c:pt>
                <c:pt idx="93">
                  <c:v>186100</c:v>
                </c:pt>
                <c:pt idx="94">
                  <c:v>186800</c:v>
                </c:pt>
                <c:pt idx="95">
                  <c:v>188600</c:v>
                </c:pt>
                <c:pt idx="96">
                  <c:v>191300</c:v>
                </c:pt>
                <c:pt idx="97">
                  <c:v>195500</c:v>
                </c:pt>
                <c:pt idx="98">
                  <c:v>198900</c:v>
                </c:pt>
                <c:pt idx="99">
                  <c:v>203400</c:v>
                </c:pt>
                <c:pt idx="100">
                  <c:v>210100</c:v>
                </c:pt>
                <c:pt idx="101">
                  <c:v>216400</c:v>
                </c:pt>
                <c:pt idx="102">
                  <c:v>219800</c:v>
                </c:pt>
                <c:pt idx="103">
                  <c:v>225600</c:v>
                </c:pt>
                <c:pt idx="104">
                  <c:v>234600</c:v>
                </c:pt>
                <c:pt idx="105">
                  <c:v>242400</c:v>
                </c:pt>
                <c:pt idx="106">
                  <c:v>247800</c:v>
                </c:pt>
                <c:pt idx="107">
                  <c:v>251800</c:v>
                </c:pt>
                <c:pt idx="108">
                  <c:v>253600</c:v>
                </c:pt>
                <c:pt idx="109">
                  <c:v>254300</c:v>
                </c:pt>
                <c:pt idx="110">
                  <c:v>256100</c:v>
                </c:pt>
                <c:pt idx="111">
                  <c:v>256000</c:v>
                </c:pt>
                <c:pt idx="112">
                  <c:v>251900</c:v>
                </c:pt>
                <c:pt idx="113">
                  <c:v>247900</c:v>
                </c:pt>
                <c:pt idx="114">
                  <c:v>246800</c:v>
                </c:pt>
                <c:pt idx="115">
                  <c:v>247500</c:v>
                </c:pt>
                <c:pt idx="116">
                  <c:v>247000</c:v>
                </c:pt>
                <c:pt idx="117">
                  <c:v>245700</c:v>
                </c:pt>
                <c:pt idx="118">
                  <c:v>245100</c:v>
                </c:pt>
                <c:pt idx="119">
                  <c:v>245100</c:v>
                </c:pt>
                <c:pt idx="120">
                  <c:v>244700</c:v>
                </c:pt>
                <c:pt idx="121">
                  <c:v>244700</c:v>
                </c:pt>
                <c:pt idx="122">
                  <c:v>244900</c:v>
                </c:pt>
                <c:pt idx="123">
                  <c:v>244500</c:v>
                </c:pt>
                <c:pt idx="124">
                  <c:v>244800</c:v>
                </c:pt>
                <c:pt idx="125">
                  <c:v>247200</c:v>
                </c:pt>
                <c:pt idx="126">
                  <c:v>248400</c:v>
                </c:pt>
                <c:pt idx="127">
                  <c:v>245600</c:v>
                </c:pt>
                <c:pt idx="128">
                  <c:v>239100</c:v>
                </c:pt>
                <c:pt idx="129">
                  <c:v>233600</c:v>
                </c:pt>
                <c:pt idx="130">
                  <c:v>230300</c:v>
                </c:pt>
                <c:pt idx="131">
                  <c:v>227300</c:v>
                </c:pt>
                <c:pt idx="132">
                  <c:v>225100</c:v>
                </c:pt>
                <c:pt idx="133">
                  <c:v>222100</c:v>
                </c:pt>
                <c:pt idx="134">
                  <c:v>216300</c:v>
                </c:pt>
                <c:pt idx="135">
                  <c:v>211200</c:v>
                </c:pt>
                <c:pt idx="136">
                  <c:v>210000</c:v>
                </c:pt>
                <c:pt idx="137">
                  <c:v>209700</c:v>
                </c:pt>
                <c:pt idx="138">
                  <c:v>208800</c:v>
                </c:pt>
                <c:pt idx="139">
                  <c:v>207900</c:v>
                </c:pt>
                <c:pt idx="140">
                  <c:v>206700</c:v>
                </c:pt>
                <c:pt idx="141">
                  <c:v>204900</c:v>
                </c:pt>
                <c:pt idx="142">
                  <c:v>203400</c:v>
                </c:pt>
                <c:pt idx="143">
                  <c:v>202900</c:v>
                </c:pt>
                <c:pt idx="144">
                  <c:v>202000</c:v>
                </c:pt>
                <c:pt idx="145">
                  <c:v>201400</c:v>
                </c:pt>
                <c:pt idx="146">
                  <c:v>201200</c:v>
                </c:pt>
                <c:pt idx="147">
                  <c:v>200600</c:v>
                </c:pt>
                <c:pt idx="148">
                  <c:v>199300</c:v>
                </c:pt>
                <c:pt idx="149">
                  <c:v>198100</c:v>
                </c:pt>
                <c:pt idx="150">
                  <c:v>197100</c:v>
                </c:pt>
                <c:pt idx="151">
                  <c:v>195500</c:v>
                </c:pt>
                <c:pt idx="152">
                  <c:v>198700</c:v>
                </c:pt>
                <c:pt idx="153">
                  <c:v>206300</c:v>
                </c:pt>
                <c:pt idx="154">
                  <c:v>211900</c:v>
                </c:pt>
                <c:pt idx="155">
                  <c:v>212900</c:v>
                </c:pt>
                <c:pt idx="156">
                  <c:v>213300</c:v>
                </c:pt>
                <c:pt idx="157">
                  <c:v>212900</c:v>
                </c:pt>
                <c:pt idx="158">
                  <c:v>211800</c:v>
                </c:pt>
                <c:pt idx="159">
                  <c:v>211400</c:v>
                </c:pt>
                <c:pt idx="160">
                  <c:v>212100</c:v>
                </c:pt>
                <c:pt idx="161">
                  <c:v>213500</c:v>
                </c:pt>
                <c:pt idx="162">
                  <c:v>214800</c:v>
                </c:pt>
                <c:pt idx="163">
                  <c:v>216800</c:v>
                </c:pt>
                <c:pt idx="164">
                  <c:v>218400</c:v>
                </c:pt>
                <c:pt idx="165">
                  <c:v>218200</c:v>
                </c:pt>
                <c:pt idx="166">
                  <c:v>217400</c:v>
                </c:pt>
                <c:pt idx="167">
                  <c:v>217400</c:v>
                </c:pt>
                <c:pt idx="168">
                  <c:v>216600</c:v>
                </c:pt>
                <c:pt idx="169">
                  <c:v>216100</c:v>
                </c:pt>
                <c:pt idx="170">
                  <c:v>216100</c:v>
                </c:pt>
                <c:pt idx="171">
                  <c:v>216100</c:v>
                </c:pt>
                <c:pt idx="172">
                  <c:v>216900</c:v>
                </c:pt>
                <c:pt idx="173">
                  <c:v>218300</c:v>
                </c:pt>
                <c:pt idx="174">
                  <c:v>218400</c:v>
                </c:pt>
                <c:pt idx="175">
                  <c:v>218100</c:v>
                </c:pt>
                <c:pt idx="176">
                  <c:v>217500</c:v>
                </c:pt>
                <c:pt idx="177">
                  <c:v>216000</c:v>
                </c:pt>
                <c:pt idx="178">
                  <c:v>214700</c:v>
                </c:pt>
                <c:pt idx="179">
                  <c:v>214200</c:v>
                </c:pt>
                <c:pt idx="180">
                  <c:v>213200</c:v>
                </c:pt>
                <c:pt idx="181">
                  <c:v>212600</c:v>
                </c:pt>
                <c:pt idx="182">
                  <c:v>212300</c:v>
                </c:pt>
                <c:pt idx="183">
                  <c:v>211700</c:v>
                </c:pt>
                <c:pt idx="184">
                  <c:v>211100</c:v>
                </c:pt>
                <c:pt idx="185">
                  <c:v>211600</c:v>
                </c:pt>
                <c:pt idx="186">
                  <c:v>211900</c:v>
                </c:pt>
                <c:pt idx="187">
                  <c:v>211800</c:v>
                </c:pt>
                <c:pt idx="188">
                  <c:v>211700</c:v>
                </c:pt>
                <c:pt idx="189">
                  <c:v>211100</c:v>
                </c:pt>
                <c:pt idx="190">
                  <c:v>210500</c:v>
                </c:pt>
                <c:pt idx="191">
                  <c:v>209600</c:v>
                </c:pt>
                <c:pt idx="192">
                  <c:v>213800</c:v>
                </c:pt>
                <c:pt idx="193">
                  <c:v>219500</c:v>
                </c:pt>
                <c:pt idx="194">
                  <c:v>224100</c:v>
                </c:pt>
                <c:pt idx="195">
                  <c:v>226100</c:v>
                </c:pt>
                <c:pt idx="196">
                  <c:v>222500</c:v>
                </c:pt>
                <c:pt idx="197">
                  <c:v>213400</c:v>
                </c:pt>
                <c:pt idx="198">
                  <c:v>209400</c:v>
                </c:pt>
                <c:pt idx="199">
                  <c:v>209600</c:v>
                </c:pt>
                <c:pt idx="200">
                  <c:v>208900</c:v>
                </c:pt>
                <c:pt idx="201">
                  <c:v>208100</c:v>
                </c:pt>
                <c:pt idx="202">
                  <c:v>207900</c:v>
                </c:pt>
                <c:pt idx="203">
                  <c:v>208500</c:v>
                </c:pt>
                <c:pt idx="204">
                  <c:v>208500</c:v>
                </c:pt>
                <c:pt idx="205">
                  <c:v>208500</c:v>
                </c:pt>
                <c:pt idx="206">
                  <c:v>209000</c:v>
                </c:pt>
                <c:pt idx="207">
                  <c:v>209800</c:v>
                </c:pt>
                <c:pt idx="208">
                  <c:v>210900</c:v>
                </c:pt>
                <c:pt idx="209">
                  <c:v>212700</c:v>
                </c:pt>
                <c:pt idx="210">
                  <c:v>214700</c:v>
                </c:pt>
                <c:pt idx="211">
                  <c:v>217100</c:v>
                </c:pt>
                <c:pt idx="212">
                  <c:v>219000</c:v>
                </c:pt>
                <c:pt idx="213">
                  <c:v>219500</c:v>
                </c:pt>
                <c:pt idx="214">
                  <c:v>219300</c:v>
                </c:pt>
                <c:pt idx="215">
                  <c:v>219500</c:v>
                </c:pt>
                <c:pt idx="216">
                  <c:v>218600</c:v>
                </c:pt>
                <c:pt idx="217">
                  <c:v>217800</c:v>
                </c:pt>
                <c:pt idx="218">
                  <c:v>217900</c:v>
                </c:pt>
                <c:pt idx="219">
                  <c:v>218200</c:v>
                </c:pt>
                <c:pt idx="220">
                  <c:v>218600</c:v>
                </c:pt>
                <c:pt idx="221">
                  <c:v>219300</c:v>
                </c:pt>
                <c:pt idx="222">
                  <c:v>219500</c:v>
                </c:pt>
                <c:pt idx="223">
                  <c:v>219400</c:v>
                </c:pt>
                <c:pt idx="224">
                  <c:v>218800</c:v>
                </c:pt>
                <c:pt idx="225">
                  <c:v>217900</c:v>
                </c:pt>
                <c:pt idx="226">
                  <c:v>217600</c:v>
                </c:pt>
                <c:pt idx="227">
                  <c:v>218200</c:v>
                </c:pt>
                <c:pt idx="228">
                  <c:v>217600</c:v>
                </c:pt>
                <c:pt idx="229">
                  <c:v>216500</c:v>
                </c:pt>
                <c:pt idx="230">
                  <c:v>216100</c:v>
                </c:pt>
                <c:pt idx="231">
                  <c:v>216500</c:v>
                </c:pt>
                <c:pt idx="232">
                  <c:v>217200</c:v>
                </c:pt>
                <c:pt idx="233">
                  <c:v>218600</c:v>
                </c:pt>
                <c:pt idx="234">
                  <c:v>219200</c:v>
                </c:pt>
                <c:pt idx="235">
                  <c:v>218900</c:v>
                </c:pt>
                <c:pt idx="236">
                  <c:v>218500</c:v>
                </c:pt>
                <c:pt idx="237">
                  <c:v>218300</c:v>
                </c:pt>
                <c:pt idx="238">
                  <c:v>217900</c:v>
                </c:pt>
                <c:pt idx="239">
                  <c:v>217500</c:v>
                </c:pt>
              </c:numCache>
            </c:numRef>
          </c:yVal>
          <c:smooth val="0"/>
        </c:ser>
        <c:ser>
          <c:idx val="47"/>
          <c:order val="47"/>
          <c:tx>
            <c:strRef>
              <c:f>DataSet!$A$49</c:f>
              <c:strCache>
                <c:ptCount val="1"/>
                <c:pt idx="0">
                  <c:v>District of Columbia</c:v>
                </c:pt>
              </c:strCache>
            </c:strRef>
          </c:tx>
          <c:spPr>
            <a:ln w="19050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DataSet!$B$49:$IG$49</c:f>
              <c:numCache>
                <c:formatCode>General</c:formatCode>
                <c:ptCount val="240"/>
                <c:pt idx="16">
                  <c:v>123100</c:v>
                </c:pt>
                <c:pt idx="17">
                  <c:v>122400</c:v>
                </c:pt>
                <c:pt idx="18">
                  <c:v>122100</c:v>
                </c:pt>
                <c:pt idx="19">
                  <c:v>122500</c:v>
                </c:pt>
                <c:pt idx="20">
                  <c:v>123700</c:v>
                </c:pt>
                <c:pt idx="21">
                  <c:v>125300</c:v>
                </c:pt>
                <c:pt idx="22">
                  <c:v>126300</c:v>
                </c:pt>
                <c:pt idx="23">
                  <c:v>127200</c:v>
                </c:pt>
                <c:pt idx="24">
                  <c:v>127900</c:v>
                </c:pt>
                <c:pt idx="25">
                  <c:v>128400</c:v>
                </c:pt>
                <c:pt idx="26">
                  <c:v>128700</c:v>
                </c:pt>
                <c:pt idx="27">
                  <c:v>129100</c:v>
                </c:pt>
                <c:pt idx="28">
                  <c:v>129500</c:v>
                </c:pt>
                <c:pt idx="29">
                  <c:v>129800</c:v>
                </c:pt>
                <c:pt idx="30">
                  <c:v>130400</c:v>
                </c:pt>
                <c:pt idx="31">
                  <c:v>131000</c:v>
                </c:pt>
                <c:pt idx="32">
                  <c:v>131000</c:v>
                </c:pt>
                <c:pt idx="33">
                  <c:v>131000</c:v>
                </c:pt>
                <c:pt idx="34">
                  <c:v>131100</c:v>
                </c:pt>
                <c:pt idx="35">
                  <c:v>131400</c:v>
                </c:pt>
                <c:pt idx="36">
                  <c:v>131600</c:v>
                </c:pt>
                <c:pt idx="37">
                  <c:v>131300</c:v>
                </c:pt>
                <c:pt idx="38">
                  <c:v>131400</c:v>
                </c:pt>
                <c:pt idx="39">
                  <c:v>132400</c:v>
                </c:pt>
                <c:pt idx="40">
                  <c:v>133700</c:v>
                </c:pt>
                <c:pt idx="41">
                  <c:v>134800</c:v>
                </c:pt>
                <c:pt idx="42">
                  <c:v>136200</c:v>
                </c:pt>
                <c:pt idx="43">
                  <c:v>137600</c:v>
                </c:pt>
                <c:pt idx="44">
                  <c:v>139000</c:v>
                </c:pt>
                <c:pt idx="45">
                  <c:v>140300</c:v>
                </c:pt>
                <c:pt idx="46">
                  <c:v>141200</c:v>
                </c:pt>
                <c:pt idx="47">
                  <c:v>141500</c:v>
                </c:pt>
                <c:pt idx="48">
                  <c:v>142500</c:v>
                </c:pt>
                <c:pt idx="49">
                  <c:v>144300</c:v>
                </c:pt>
                <c:pt idx="50">
                  <c:v>146000</c:v>
                </c:pt>
                <c:pt idx="51">
                  <c:v>146900</c:v>
                </c:pt>
                <c:pt idx="52">
                  <c:v>147900</c:v>
                </c:pt>
                <c:pt idx="53">
                  <c:v>148600</c:v>
                </c:pt>
                <c:pt idx="54">
                  <c:v>149100</c:v>
                </c:pt>
                <c:pt idx="55">
                  <c:v>149500</c:v>
                </c:pt>
                <c:pt idx="56">
                  <c:v>150700</c:v>
                </c:pt>
                <c:pt idx="57">
                  <c:v>152600</c:v>
                </c:pt>
                <c:pt idx="58">
                  <c:v>154800</c:v>
                </c:pt>
                <c:pt idx="59">
                  <c:v>156500</c:v>
                </c:pt>
                <c:pt idx="60">
                  <c:v>158600</c:v>
                </c:pt>
                <c:pt idx="61">
                  <c:v>161100</c:v>
                </c:pt>
                <c:pt idx="62">
                  <c:v>163700</c:v>
                </c:pt>
                <c:pt idx="63">
                  <c:v>167000</c:v>
                </c:pt>
                <c:pt idx="64">
                  <c:v>171100</c:v>
                </c:pt>
                <c:pt idx="65">
                  <c:v>174200</c:v>
                </c:pt>
                <c:pt idx="66">
                  <c:v>176600</c:v>
                </c:pt>
                <c:pt idx="67">
                  <c:v>178800</c:v>
                </c:pt>
                <c:pt idx="68">
                  <c:v>180800</c:v>
                </c:pt>
                <c:pt idx="69">
                  <c:v>182800</c:v>
                </c:pt>
                <c:pt idx="70">
                  <c:v>184700</c:v>
                </c:pt>
                <c:pt idx="71">
                  <c:v>187400</c:v>
                </c:pt>
                <c:pt idx="72">
                  <c:v>190700</c:v>
                </c:pt>
                <c:pt idx="73">
                  <c:v>194700</c:v>
                </c:pt>
                <c:pt idx="74">
                  <c:v>199400</c:v>
                </c:pt>
                <c:pt idx="75">
                  <c:v>204300</c:v>
                </c:pt>
                <c:pt idx="76">
                  <c:v>208500</c:v>
                </c:pt>
                <c:pt idx="77">
                  <c:v>212400</c:v>
                </c:pt>
                <c:pt idx="78">
                  <c:v>216600</c:v>
                </c:pt>
                <c:pt idx="79">
                  <c:v>221600</c:v>
                </c:pt>
                <c:pt idx="80">
                  <c:v>227000</c:v>
                </c:pt>
                <c:pt idx="81">
                  <c:v>231300</c:v>
                </c:pt>
                <c:pt idx="82">
                  <c:v>236000</c:v>
                </c:pt>
                <c:pt idx="83">
                  <c:v>240800</c:v>
                </c:pt>
                <c:pt idx="84">
                  <c:v>244800</c:v>
                </c:pt>
                <c:pt idx="85">
                  <c:v>247900</c:v>
                </c:pt>
                <c:pt idx="86">
                  <c:v>250700</c:v>
                </c:pt>
                <c:pt idx="87">
                  <c:v>253200</c:v>
                </c:pt>
                <c:pt idx="88">
                  <c:v>256700</c:v>
                </c:pt>
                <c:pt idx="89">
                  <c:v>261000</c:v>
                </c:pt>
                <c:pt idx="90">
                  <c:v>265300</c:v>
                </c:pt>
                <c:pt idx="91">
                  <c:v>269300</c:v>
                </c:pt>
                <c:pt idx="92">
                  <c:v>273400</c:v>
                </c:pt>
                <c:pt idx="93">
                  <c:v>277900</c:v>
                </c:pt>
                <c:pt idx="94">
                  <c:v>282900</c:v>
                </c:pt>
                <c:pt idx="95">
                  <c:v>288200</c:v>
                </c:pt>
                <c:pt idx="96">
                  <c:v>293600</c:v>
                </c:pt>
                <c:pt idx="97">
                  <c:v>299200</c:v>
                </c:pt>
                <c:pt idx="98">
                  <c:v>305100</c:v>
                </c:pt>
                <c:pt idx="99">
                  <c:v>311600</c:v>
                </c:pt>
                <c:pt idx="100">
                  <c:v>318600</c:v>
                </c:pt>
                <c:pt idx="101">
                  <c:v>326100</c:v>
                </c:pt>
                <c:pt idx="102">
                  <c:v>333200</c:v>
                </c:pt>
                <c:pt idx="103">
                  <c:v>339000</c:v>
                </c:pt>
                <c:pt idx="104">
                  <c:v>344100</c:v>
                </c:pt>
                <c:pt idx="105">
                  <c:v>349100</c:v>
                </c:pt>
                <c:pt idx="106">
                  <c:v>353500</c:v>
                </c:pt>
                <c:pt idx="107">
                  <c:v>357900</c:v>
                </c:pt>
                <c:pt idx="108">
                  <c:v>362500</c:v>
                </c:pt>
                <c:pt idx="109">
                  <c:v>367800</c:v>
                </c:pt>
                <c:pt idx="110">
                  <c:v>373700</c:v>
                </c:pt>
                <c:pt idx="111">
                  <c:v>378900</c:v>
                </c:pt>
                <c:pt idx="112">
                  <c:v>382200</c:v>
                </c:pt>
                <c:pt idx="113">
                  <c:v>384900</c:v>
                </c:pt>
                <c:pt idx="114">
                  <c:v>388500</c:v>
                </c:pt>
                <c:pt idx="115">
                  <c:v>392900</c:v>
                </c:pt>
                <c:pt idx="116">
                  <c:v>396600</c:v>
                </c:pt>
                <c:pt idx="117">
                  <c:v>399200</c:v>
                </c:pt>
                <c:pt idx="118">
                  <c:v>400500</c:v>
                </c:pt>
                <c:pt idx="119">
                  <c:v>401300</c:v>
                </c:pt>
                <c:pt idx="120">
                  <c:v>401500</c:v>
                </c:pt>
                <c:pt idx="121">
                  <c:v>401200</c:v>
                </c:pt>
                <c:pt idx="122">
                  <c:v>400000</c:v>
                </c:pt>
                <c:pt idx="123">
                  <c:v>398800</c:v>
                </c:pt>
                <c:pt idx="124">
                  <c:v>398000</c:v>
                </c:pt>
                <c:pt idx="125">
                  <c:v>397500</c:v>
                </c:pt>
                <c:pt idx="126">
                  <c:v>397000</c:v>
                </c:pt>
                <c:pt idx="127">
                  <c:v>396400</c:v>
                </c:pt>
                <c:pt idx="128">
                  <c:v>396100</c:v>
                </c:pt>
                <c:pt idx="129">
                  <c:v>396400</c:v>
                </c:pt>
                <c:pt idx="130">
                  <c:v>397700</c:v>
                </c:pt>
                <c:pt idx="131">
                  <c:v>399100</c:v>
                </c:pt>
                <c:pt idx="132">
                  <c:v>399700</c:v>
                </c:pt>
                <c:pt idx="133">
                  <c:v>398900</c:v>
                </c:pt>
                <c:pt idx="134">
                  <c:v>397700</c:v>
                </c:pt>
                <c:pt idx="135">
                  <c:v>397100</c:v>
                </c:pt>
                <c:pt idx="136">
                  <c:v>397000</c:v>
                </c:pt>
                <c:pt idx="137">
                  <c:v>396500</c:v>
                </c:pt>
                <c:pt idx="138">
                  <c:v>395100</c:v>
                </c:pt>
                <c:pt idx="139">
                  <c:v>392800</c:v>
                </c:pt>
                <c:pt idx="140">
                  <c:v>390100</c:v>
                </c:pt>
                <c:pt idx="141">
                  <c:v>387300</c:v>
                </c:pt>
                <c:pt idx="142">
                  <c:v>384600</c:v>
                </c:pt>
                <c:pt idx="143">
                  <c:v>382100</c:v>
                </c:pt>
                <c:pt idx="144">
                  <c:v>380400</c:v>
                </c:pt>
                <c:pt idx="145">
                  <c:v>379100</c:v>
                </c:pt>
                <c:pt idx="146">
                  <c:v>377200</c:v>
                </c:pt>
                <c:pt idx="147">
                  <c:v>374600</c:v>
                </c:pt>
                <c:pt idx="148">
                  <c:v>371400</c:v>
                </c:pt>
                <c:pt idx="149">
                  <c:v>368600</c:v>
                </c:pt>
                <c:pt idx="150">
                  <c:v>366500</c:v>
                </c:pt>
                <c:pt idx="151">
                  <c:v>364500</c:v>
                </c:pt>
                <c:pt idx="152">
                  <c:v>362600</c:v>
                </c:pt>
                <c:pt idx="153">
                  <c:v>360800</c:v>
                </c:pt>
                <c:pt idx="154">
                  <c:v>359500</c:v>
                </c:pt>
                <c:pt idx="155">
                  <c:v>358900</c:v>
                </c:pt>
                <c:pt idx="156">
                  <c:v>357900</c:v>
                </c:pt>
                <c:pt idx="157">
                  <c:v>355900</c:v>
                </c:pt>
                <c:pt idx="158">
                  <c:v>354400</c:v>
                </c:pt>
                <c:pt idx="159">
                  <c:v>353600</c:v>
                </c:pt>
                <c:pt idx="160">
                  <c:v>352800</c:v>
                </c:pt>
                <c:pt idx="161">
                  <c:v>351700</c:v>
                </c:pt>
                <c:pt idx="162">
                  <c:v>351100</c:v>
                </c:pt>
                <c:pt idx="163">
                  <c:v>351100</c:v>
                </c:pt>
                <c:pt idx="164">
                  <c:v>351500</c:v>
                </c:pt>
                <c:pt idx="165">
                  <c:v>352300</c:v>
                </c:pt>
                <c:pt idx="166">
                  <c:v>352700</c:v>
                </c:pt>
                <c:pt idx="167">
                  <c:v>352100</c:v>
                </c:pt>
                <c:pt idx="168">
                  <c:v>351500</c:v>
                </c:pt>
                <c:pt idx="169">
                  <c:v>352000</c:v>
                </c:pt>
                <c:pt idx="170">
                  <c:v>353200</c:v>
                </c:pt>
                <c:pt idx="171">
                  <c:v>354000</c:v>
                </c:pt>
                <c:pt idx="172">
                  <c:v>354600</c:v>
                </c:pt>
                <c:pt idx="173">
                  <c:v>355000</c:v>
                </c:pt>
                <c:pt idx="174">
                  <c:v>355000</c:v>
                </c:pt>
                <c:pt idx="175">
                  <c:v>354800</c:v>
                </c:pt>
                <c:pt idx="176">
                  <c:v>354400</c:v>
                </c:pt>
                <c:pt idx="177">
                  <c:v>353600</c:v>
                </c:pt>
                <c:pt idx="178">
                  <c:v>352800</c:v>
                </c:pt>
                <c:pt idx="179">
                  <c:v>352400</c:v>
                </c:pt>
                <c:pt idx="180">
                  <c:v>352000</c:v>
                </c:pt>
                <c:pt idx="181">
                  <c:v>352000</c:v>
                </c:pt>
                <c:pt idx="182">
                  <c:v>351800</c:v>
                </c:pt>
                <c:pt idx="183">
                  <c:v>351400</c:v>
                </c:pt>
                <c:pt idx="184">
                  <c:v>351600</c:v>
                </c:pt>
                <c:pt idx="185">
                  <c:v>352300</c:v>
                </c:pt>
                <c:pt idx="186">
                  <c:v>353500</c:v>
                </c:pt>
                <c:pt idx="187">
                  <c:v>355000</c:v>
                </c:pt>
                <c:pt idx="188">
                  <c:v>357100</c:v>
                </c:pt>
                <c:pt idx="189">
                  <c:v>359500</c:v>
                </c:pt>
                <c:pt idx="190">
                  <c:v>361900</c:v>
                </c:pt>
                <c:pt idx="191">
                  <c:v>364200</c:v>
                </c:pt>
                <c:pt idx="192">
                  <c:v>366500</c:v>
                </c:pt>
                <c:pt idx="193">
                  <c:v>368700</c:v>
                </c:pt>
                <c:pt idx="194">
                  <c:v>371100</c:v>
                </c:pt>
                <c:pt idx="195">
                  <c:v>373800</c:v>
                </c:pt>
                <c:pt idx="196">
                  <c:v>376600</c:v>
                </c:pt>
                <c:pt idx="197">
                  <c:v>379400</c:v>
                </c:pt>
                <c:pt idx="198">
                  <c:v>382100</c:v>
                </c:pt>
                <c:pt idx="199">
                  <c:v>384800</c:v>
                </c:pt>
                <c:pt idx="200">
                  <c:v>387600</c:v>
                </c:pt>
                <c:pt idx="201">
                  <c:v>390400</c:v>
                </c:pt>
                <c:pt idx="202">
                  <c:v>393300</c:v>
                </c:pt>
                <c:pt idx="203">
                  <c:v>397400</c:v>
                </c:pt>
                <c:pt idx="204">
                  <c:v>403000</c:v>
                </c:pt>
                <c:pt idx="205">
                  <c:v>409400</c:v>
                </c:pt>
                <c:pt idx="206">
                  <c:v>415700</c:v>
                </c:pt>
                <c:pt idx="207">
                  <c:v>422200</c:v>
                </c:pt>
                <c:pt idx="208">
                  <c:v>429400</c:v>
                </c:pt>
                <c:pt idx="209">
                  <c:v>436200</c:v>
                </c:pt>
                <c:pt idx="210">
                  <c:v>442200</c:v>
                </c:pt>
                <c:pt idx="211">
                  <c:v>447600</c:v>
                </c:pt>
                <c:pt idx="212">
                  <c:v>452900</c:v>
                </c:pt>
                <c:pt idx="213">
                  <c:v>457500</c:v>
                </c:pt>
                <c:pt idx="214">
                  <c:v>461100</c:v>
                </c:pt>
                <c:pt idx="215">
                  <c:v>463300</c:v>
                </c:pt>
                <c:pt idx="216">
                  <c:v>463700</c:v>
                </c:pt>
                <c:pt idx="217">
                  <c:v>463600</c:v>
                </c:pt>
                <c:pt idx="218">
                  <c:v>464700</c:v>
                </c:pt>
                <c:pt idx="219">
                  <c:v>466400</c:v>
                </c:pt>
                <c:pt idx="220">
                  <c:v>467700</c:v>
                </c:pt>
                <c:pt idx="221">
                  <c:v>468300</c:v>
                </c:pt>
                <c:pt idx="222">
                  <c:v>468700</c:v>
                </c:pt>
                <c:pt idx="223">
                  <c:v>469700</c:v>
                </c:pt>
                <c:pt idx="224">
                  <c:v>470100</c:v>
                </c:pt>
                <c:pt idx="225">
                  <c:v>471200</c:v>
                </c:pt>
                <c:pt idx="226">
                  <c:v>474500</c:v>
                </c:pt>
                <c:pt idx="227">
                  <c:v>479000</c:v>
                </c:pt>
                <c:pt idx="228">
                  <c:v>482500</c:v>
                </c:pt>
                <c:pt idx="229">
                  <c:v>485400</c:v>
                </c:pt>
                <c:pt idx="230">
                  <c:v>487100</c:v>
                </c:pt>
                <c:pt idx="231">
                  <c:v>487700</c:v>
                </c:pt>
                <c:pt idx="232">
                  <c:v>488100</c:v>
                </c:pt>
                <c:pt idx="233">
                  <c:v>489500</c:v>
                </c:pt>
                <c:pt idx="234">
                  <c:v>491600</c:v>
                </c:pt>
                <c:pt idx="235">
                  <c:v>494200</c:v>
                </c:pt>
                <c:pt idx="236">
                  <c:v>497200</c:v>
                </c:pt>
                <c:pt idx="237">
                  <c:v>499700</c:v>
                </c:pt>
                <c:pt idx="238">
                  <c:v>500700</c:v>
                </c:pt>
                <c:pt idx="239">
                  <c:v>500700</c:v>
                </c:pt>
              </c:numCache>
            </c:numRef>
          </c:yVal>
          <c:smooth val="0"/>
        </c:ser>
        <c:ser>
          <c:idx val="48"/>
          <c:order val="48"/>
          <c:tx>
            <c:strRef>
              <c:f>DataSet!$A$50</c:f>
              <c:strCache>
                <c:ptCount val="1"/>
                <c:pt idx="0">
                  <c:v>Wyoming</c:v>
                </c:pt>
              </c:strCache>
            </c:strRef>
          </c:tx>
          <c:spPr>
            <a:ln w="19050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DataSet!$B$1:$IG$1</c:f>
              <c:strCache>
                <c:ptCount val="240"/>
                <c:pt idx="0">
                  <c:v>1996-04</c:v>
                </c:pt>
                <c:pt idx="1">
                  <c:v>1996-05</c:v>
                </c:pt>
                <c:pt idx="2">
                  <c:v>1996-06</c:v>
                </c:pt>
                <c:pt idx="3">
                  <c:v>1996-07</c:v>
                </c:pt>
                <c:pt idx="4">
                  <c:v>1996-08</c:v>
                </c:pt>
                <c:pt idx="5">
                  <c:v>1996-09</c:v>
                </c:pt>
                <c:pt idx="6">
                  <c:v>1996-10</c:v>
                </c:pt>
                <c:pt idx="7">
                  <c:v>1996-11</c:v>
                </c:pt>
                <c:pt idx="8">
                  <c:v>1996-12</c:v>
                </c:pt>
                <c:pt idx="9">
                  <c:v>1997-01</c:v>
                </c:pt>
                <c:pt idx="10">
                  <c:v>1997-02</c:v>
                </c:pt>
                <c:pt idx="11">
                  <c:v>1997-03</c:v>
                </c:pt>
                <c:pt idx="12">
                  <c:v>1997-04</c:v>
                </c:pt>
                <c:pt idx="13">
                  <c:v>1997-05</c:v>
                </c:pt>
                <c:pt idx="14">
                  <c:v>1997-06</c:v>
                </c:pt>
                <c:pt idx="15">
                  <c:v>1997-07</c:v>
                </c:pt>
                <c:pt idx="16">
                  <c:v>1997-08</c:v>
                </c:pt>
                <c:pt idx="17">
                  <c:v>1997-09</c:v>
                </c:pt>
                <c:pt idx="18">
                  <c:v>1997-10</c:v>
                </c:pt>
                <c:pt idx="19">
                  <c:v>1997-11</c:v>
                </c:pt>
                <c:pt idx="20">
                  <c:v>1997-12</c:v>
                </c:pt>
                <c:pt idx="21">
                  <c:v>1998-01</c:v>
                </c:pt>
                <c:pt idx="22">
                  <c:v>1998-02</c:v>
                </c:pt>
                <c:pt idx="23">
                  <c:v>1998-03</c:v>
                </c:pt>
                <c:pt idx="24">
                  <c:v>1998-04</c:v>
                </c:pt>
                <c:pt idx="25">
                  <c:v>1998-05</c:v>
                </c:pt>
                <c:pt idx="26">
                  <c:v>1998-06</c:v>
                </c:pt>
                <c:pt idx="27">
                  <c:v>1998-07</c:v>
                </c:pt>
                <c:pt idx="28">
                  <c:v>1998-08</c:v>
                </c:pt>
                <c:pt idx="29">
                  <c:v>1998-09</c:v>
                </c:pt>
                <c:pt idx="30">
                  <c:v>1998-10</c:v>
                </c:pt>
                <c:pt idx="31">
                  <c:v>1998-11</c:v>
                </c:pt>
                <c:pt idx="32">
                  <c:v>1998-12</c:v>
                </c:pt>
                <c:pt idx="33">
                  <c:v>1999-01</c:v>
                </c:pt>
                <c:pt idx="34">
                  <c:v>1999-02</c:v>
                </c:pt>
                <c:pt idx="35">
                  <c:v>1999-03</c:v>
                </c:pt>
                <c:pt idx="36">
                  <c:v>1999-04</c:v>
                </c:pt>
                <c:pt idx="37">
                  <c:v>1999-05</c:v>
                </c:pt>
                <c:pt idx="38">
                  <c:v>1999-06</c:v>
                </c:pt>
                <c:pt idx="39">
                  <c:v>1999-07</c:v>
                </c:pt>
                <c:pt idx="40">
                  <c:v>1999-08</c:v>
                </c:pt>
                <c:pt idx="41">
                  <c:v>1999-09</c:v>
                </c:pt>
                <c:pt idx="42">
                  <c:v>1999-10</c:v>
                </c:pt>
                <c:pt idx="43">
                  <c:v>1999-11</c:v>
                </c:pt>
                <c:pt idx="44">
                  <c:v>1999-12</c:v>
                </c:pt>
                <c:pt idx="45">
                  <c:v>2000-01</c:v>
                </c:pt>
                <c:pt idx="46">
                  <c:v>2000-02</c:v>
                </c:pt>
                <c:pt idx="47">
                  <c:v>2000-03</c:v>
                </c:pt>
                <c:pt idx="48">
                  <c:v>2000-04</c:v>
                </c:pt>
                <c:pt idx="49">
                  <c:v>2000-05</c:v>
                </c:pt>
                <c:pt idx="50">
                  <c:v>2000-06</c:v>
                </c:pt>
                <c:pt idx="51">
                  <c:v>2000-07</c:v>
                </c:pt>
                <c:pt idx="52">
                  <c:v>2000-08</c:v>
                </c:pt>
                <c:pt idx="53">
                  <c:v>2000-09</c:v>
                </c:pt>
                <c:pt idx="54">
                  <c:v>2000-10</c:v>
                </c:pt>
                <c:pt idx="55">
                  <c:v>2000-11</c:v>
                </c:pt>
                <c:pt idx="56">
                  <c:v>2000-12</c:v>
                </c:pt>
                <c:pt idx="57">
                  <c:v>2001-01</c:v>
                </c:pt>
                <c:pt idx="58">
                  <c:v>2001-02</c:v>
                </c:pt>
                <c:pt idx="59">
                  <c:v>2001-03</c:v>
                </c:pt>
                <c:pt idx="60">
                  <c:v>2001-04</c:v>
                </c:pt>
                <c:pt idx="61">
                  <c:v>2001-05</c:v>
                </c:pt>
                <c:pt idx="62">
                  <c:v>2001-06</c:v>
                </c:pt>
                <c:pt idx="63">
                  <c:v>2001-07</c:v>
                </c:pt>
                <c:pt idx="64">
                  <c:v>2001-08</c:v>
                </c:pt>
                <c:pt idx="65">
                  <c:v>2001-09</c:v>
                </c:pt>
                <c:pt idx="66">
                  <c:v>2001-10</c:v>
                </c:pt>
                <c:pt idx="67">
                  <c:v>2001-11</c:v>
                </c:pt>
                <c:pt idx="68">
                  <c:v>2001-12</c:v>
                </c:pt>
                <c:pt idx="69">
                  <c:v>2002-01</c:v>
                </c:pt>
                <c:pt idx="70">
                  <c:v>2002-02</c:v>
                </c:pt>
                <c:pt idx="71">
                  <c:v>2002-03</c:v>
                </c:pt>
                <c:pt idx="72">
                  <c:v>2002-04</c:v>
                </c:pt>
                <c:pt idx="73">
                  <c:v>2002-05</c:v>
                </c:pt>
                <c:pt idx="74">
                  <c:v>2002-06</c:v>
                </c:pt>
                <c:pt idx="75">
                  <c:v>2002-07</c:v>
                </c:pt>
                <c:pt idx="76">
                  <c:v>2002-08</c:v>
                </c:pt>
                <c:pt idx="77">
                  <c:v>2002-09</c:v>
                </c:pt>
                <c:pt idx="78">
                  <c:v>2002-10</c:v>
                </c:pt>
                <c:pt idx="79">
                  <c:v>2002-11</c:v>
                </c:pt>
                <c:pt idx="80">
                  <c:v>2002-12</c:v>
                </c:pt>
                <c:pt idx="81">
                  <c:v>2003-01</c:v>
                </c:pt>
                <c:pt idx="82">
                  <c:v>2003-02</c:v>
                </c:pt>
                <c:pt idx="83">
                  <c:v>2003-03</c:v>
                </c:pt>
                <c:pt idx="84">
                  <c:v>2003-04</c:v>
                </c:pt>
                <c:pt idx="85">
                  <c:v>2003-05</c:v>
                </c:pt>
                <c:pt idx="86">
                  <c:v>2003-06</c:v>
                </c:pt>
                <c:pt idx="87">
                  <c:v>2003-07</c:v>
                </c:pt>
                <c:pt idx="88">
                  <c:v>2003-08</c:v>
                </c:pt>
                <c:pt idx="89">
                  <c:v>2003-09</c:v>
                </c:pt>
                <c:pt idx="90">
                  <c:v>2003-10</c:v>
                </c:pt>
                <c:pt idx="91">
                  <c:v>2003-11</c:v>
                </c:pt>
                <c:pt idx="92">
                  <c:v>2003-12</c:v>
                </c:pt>
                <c:pt idx="93">
                  <c:v>2004-01</c:v>
                </c:pt>
                <c:pt idx="94">
                  <c:v>2004-02</c:v>
                </c:pt>
                <c:pt idx="95">
                  <c:v>2004-03</c:v>
                </c:pt>
                <c:pt idx="96">
                  <c:v>2004-04</c:v>
                </c:pt>
                <c:pt idx="97">
                  <c:v>2004-05</c:v>
                </c:pt>
                <c:pt idx="98">
                  <c:v>2004-06</c:v>
                </c:pt>
                <c:pt idx="99">
                  <c:v>2004-07</c:v>
                </c:pt>
                <c:pt idx="100">
                  <c:v>2004-08</c:v>
                </c:pt>
                <c:pt idx="101">
                  <c:v>2004-09</c:v>
                </c:pt>
                <c:pt idx="102">
                  <c:v>2004-10</c:v>
                </c:pt>
                <c:pt idx="103">
                  <c:v>2004-11</c:v>
                </c:pt>
                <c:pt idx="104">
                  <c:v>2004-12</c:v>
                </c:pt>
                <c:pt idx="105">
                  <c:v>2005-01</c:v>
                </c:pt>
                <c:pt idx="106">
                  <c:v>2005-02</c:v>
                </c:pt>
                <c:pt idx="107">
                  <c:v>2005-03</c:v>
                </c:pt>
                <c:pt idx="108">
                  <c:v>2005-04</c:v>
                </c:pt>
                <c:pt idx="109">
                  <c:v>2005-05</c:v>
                </c:pt>
                <c:pt idx="110">
                  <c:v>2005-06</c:v>
                </c:pt>
                <c:pt idx="111">
                  <c:v>2005-07</c:v>
                </c:pt>
                <c:pt idx="112">
                  <c:v>2005-08</c:v>
                </c:pt>
                <c:pt idx="113">
                  <c:v>2005-09</c:v>
                </c:pt>
                <c:pt idx="114">
                  <c:v>2005-10</c:v>
                </c:pt>
                <c:pt idx="115">
                  <c:v>2005-11</c:v>
                </c:pt>
                <c:pt idx="116">
                  <c:v>2005-12</c:v>
                </c:pt>
                <c:pt idx="117">
                  <c:v>2006-01</c:v>
                </c:pt>
                <c:pt idx="118">
                  <c:v>2006-02</c:v>
                </c:pt>
                <c:pt idx="119">
                  <c:v>2006-03</c:v>
                </c:pt>
                <c:pt idx="120">
                  <c:v>2006-04</c:v>
                </c:pt>
                <c:pt idx="121">
                  <c:v>2006-05</c:v>
                </c:pt>
                <c:pt idx="122">
                  <c:v>2006-06</c:v>
                </c:pt>
                <c:pt idx="123">
                  <c:v>2006-07</c:v>
                </c:pt>
                <c:pt idx="124">
                  <c:v>2006-08</c:v>
                </c:pt>
                <c:pt idx="125">
                  <c:v>2006-09</c:v>
                </c:pt>
                <c:pt idx="126">
                  <c:v>2006-10</c:v>
                </c:pt>
                <c:pt idx="127">
                  <c:v>2006-11</c:v>
                </c:pt>
                <c:pt idx="128">
                  <c:v>2006-12</c:v>
                </c:pt>
                <c:pt idx="129">
                  <c:v>2007-01</c:v>
                </c:pt>
                <c:pt idx="130">
                  <c:v>2007-02</c:v>
                </c:pt>
                <c:pt idx="131">
                  <c:v>2007-03</c:v>
                </c:pt>
                <c:pt idx="132">
                  <c:v>2007-04</c:v>
                </c:pt>
                <c:pt idx="133">
                  <c:v>2007-05</c:v>
                </c:pt>
                <c:pt idx="134">
                  <c:v>2007-06</c:v>
                </c:pt>
                <c:pt idx="135">
                  <c:v>2007-07</c:v>
                </c:pt>
                <c:pt idx="136">
                  <c:v>2007-08</c:v>
                </c:pt>
                <c:pt idx="137">
                  <c:v>2007-09</c:v>
                </c:pt>
                <c:pt idx="138">
                  <c:v>2007-10</c:v>
                </c:pt>
                <c:pt idx="139">
                  <c:v>2007-11</c:v>
                </c:pt>
                <c:pt idx="140">
                  <c:v>2007-12</c:v>
                </c:pt>
                <c:pt idx="141">
                  <c:v>2008-01</c:v>
                </c:pt>
                <c:pt idx="142">
                  <c:v>2008-02</c:v>
                </c:pt>
                <c:pt idx="143">
                  <c:v>2008-03</c:v>
                </c:pt>
                <c:pt idx="144">
                  <c:v>2008-04</c:v>
                </c:pt>
                <c:pt idx="145">
                  <c:v>2008-05</c:v>
                </c:pt>
                <c:pt idx="146">
                  <c:v>2008-06</c:v>
                </c:pt>
                <c:pt idx="147">
                  <c:v>2008-07</c:v>
                </c:pt>
                <c:pt idx="148">
                  <c:v>2008-08</c:v>
                </c:pt>
                <c:pt idx="149">
                  <c:v>2008-09</c:v>
                </c:pt>
                <c:pt idx="150">
                  <c:v>2008-10</c:v>
                </c:pt>
                <c:pt idx="151">
                  <c:v>2008-11</c:v>
                </c:pt>
                <c:pt idx="152">
                  <c:v>2008-12</c:v>
                </c:pt>
                <c:pt idx="153">
                  <c:v>2009-01</c:v>
                </c:pt>
                <c:pt idx="154">
                  <c:v>2009-02</c:v>
                </c:pt>
                <c:pt idx="155">
                  <c:v>2009-03</c:v>
                </c:pt>
                <c:pt idx="156">
                  <c:v>2009-04</c:v>
                </c:pt>
                <c:pt idx="157">
                  <c:v>2009-05</c:v>
                </c:pt>
                <c:pt idx="158">
                  <c:v>2009-06</c:v>
                </c:pt>
                <c:pt idx="159">
                  <c:v>2009-07</c:v>
                </c:pt>
                <c:pt idx="160">
                  <c:v>2009-08</c:v>
                </c:pt>
                <c:pt idx="161">
                  <c:v>2009-09</c:v>
                </c:pt>
                <c:pt idx="162">
                  <c:v>2009-10</c:v>
                </c:pt>
                <c:pt idx="163">
                  <c:v>2009-11</c:v>
                </c:pt>
                <c:pt idx="164">
                  <c:v>2009-12</c:v>
                </c:pt>
                <c:pt idx="165">
                  <c:v>2010-01</c:v>
                </c:pt>
                <c:pt idx="166">
                  <c:v>2010-02</c:v>
                </c:pt>
                <c:pt idx="167">
                  <c:v>2010-03</c:v>
                </c:pt>
                <c:pt idx="168">
                  <c:v>2010-04</c:v>
                </c:pt>
                <c:pt idx="169">
                  <c:v>2010-05</c:v>
                </c:pt>
                <c:pt idx="170">
                  <c:v>2010-06</c:v>
                </c:pt>
                <c:pt idx="171">
                  <c:v>2010-07</c:v>
                </c:pt>
                <c:pt idx="172">
                  <c:v>2010-08</c:v>
                </c:pt>
                <c:pt idx="173">
                  <c:v>2010-09</c:v>
                </c:pt>
                <c:pt idx="174">
                  <c:v>2010-10</c:v>
                </c:pt>
                <c:pt idx="175">
                  <c:v>2010-11</c:v>
                </c:pt>
                <c:pt idx="176">
                  <c:v>2010-12</c:v>
                </c:pt>
                <c:pt idx="177">
                  <c:v>2011-01</c:v>
                </c:pt>
                <c:pt idx="178">
                  <c:v>2011-02</c:v>
                </c:pt>
                <c:pt idx="179">
                  <c:v>2011-03</c:v>
                </c:pt>
                <c:pt idx="180">
                  <c:v>2011-04</c:v>
                </c:pt>
                <c:pt idx="181">
                  <c:v>2011-05</c:v>
                </c:pt>
                <c:pt idx="182">
                  <c:v>2011-06</c:v>
                </c:pt>
                <c:pt idx="183">
                  <c:v>2011-07</c:v>
                </c:pt>
                <c:pt idx="184">
                  <c:v>2011-08</c:v>
                </c:pt>
                <c:pt idx="185">
                  <c:v>2011-09</c:v>
                </c:pt>
                <c:pt idx="186">
                  <c:v>2011-10</c:v>
                </c:pt>
                <c:pt idx="187">
                  <c:v>2011-11</c:v>
                </c:pt>
                <c:pt idx="188">
                  <c:v>2011-12</c:v>
                </c:pt>
                <c:pt idx="189">
                  <c:v>2012-01</c:v>
                </c:pt>
                <c:pt idx="190">
                  <c:v>2012-02</c:v>
                </c:pt>
                <c:pt idx="191">
                  <c:v>2012-03</c:v>
                </c:pt>
                <c:pt idx="192">
                  <c:v>2012-04</c:v>
                </c:pt>
                <c:pt idx="193">
                  <c:v>2012-05</c:v>
                </c:pt>
                <c:pt idx="194">
                  <c:v>2012-06</c:v>
                </c:pt>
                <c:pt idx="195">
                  <c:v>2012-07</c:v>
                </c:pt>
                <c:pt idx="196">
                  <c:v>2012-08</c:v>
                </c:pt>
                <c:pt idx="197">
                  <c:v>2012-09</c:v>
                </c:pt>
                <c:pt idx="198">
                  <c:v>2012-10</c:v>
                </c:pt>
                <c:pt idx="199">
                  <c:v>2012-11</c:v>
                </c:pt>
                <c:pt idx="200">
                  <c:v>2012-12</c:v>
                </c:pt>
                <c:pt idx="201">
                  <c:v>2013-01</c:v>
                </c:pt>
                <c:pt idx="202">
                  <c:v>2013-02</c:v>
                </c:pt>
                <c:pt idx="203">
                  <c:v>2013-03</c:v>
                </c:pt>
                <c:pt idx="204">
                  <c:v>2013-04</c:v>
                </c:pt>
                <c:pt idx="205">
                  <c:v>2013-05</c:v>
                </c:pt>
                <c:pt idx="206">
                  <c:v>2013-06</c:v>
                </c:pt>
                <c:pt idx="207">
                  <c:v>2013-07</c:v>
                </c:pt>
                <c:pt idx="208">
                  <c:v>2013-08</c:v>
                </c:pt>
                <c:pt idx="209">
                  <c:v>2013-09</c:v>
                </c:pt>
                <c:pt idx="210">
                  <c:v>2013-10</c:v>
                </c:pt>
                <c:pt idx="211">
                  <c:v>2013-11</c:v>
                </c:pt>
                <c:pt idx="212">
                  <c:v>2013-12</c:v>
                </c:pt>
                <c:pt idx="213">
                  <c:v>2014-01</c:v>
                </c:pt>
                <c:pt idx="214">
                  <c:v>2014-02</c:v>
                </c:pt>
                <c:pt idx="215">
                  <c:v>2014-03</c:v>
                </c:pt>
                <c:pt idx="216">
                  <c:v>2014-04</c:v>
                </c:pt>
                <c:pt idx="217">
                  <c:v>2014-05</c:v>
                </c:pt>
                <c:pt idx="218">
                  <c:v>2014-06</c:v>
                </c:pt>
                <c:pt idx="219">
                  <c:v>2014-07</c:v>
                </c:pt>
                <c:pt idx="220">
                  <c:v>2014-08</c:v>
                </c:pt>
                <c:pt idx="221">
                  <c:v>2014-09</c:v>
                </c:pt>
                <c:pt idx="222">
                  <c:v>2014-10</c:v>
                </c:pt>
                <c:pt idx="223">
                  <c:v>2014-11</c:v>
                </c:pt>
                <c:pt idx="224">
                  <c:v>2014-12</c:v>
                </c:pt>
                <c:pt idx="225">
                  <c:v>2015-01</c:v>
                </c:pt>
                <c:pt idx="226">
                  <c:v>2015-02</c:v>
                </c:pt>
                <c:pt idx="227">
                  <c:v>2015-03</c:v>
                </c:pt>
                <c:pt idx="228">
                  <c:v>2015-04</c:v>
                </c:pt>
                <c:pt idx="229">
                  <c:v>2015-05</c:v>
                </c:pt>
                <c:pt idx="230">
                  <c:v>2015-06</c:v>
                </c:pt>
                <c:pt idx="231">
                  <c:v>2015-07</c:v>
                </c:pt>
                <c:pt idx="232">
                  <c:v>2015-08</c:v>
                </c:pt>
                <c:pt idx="233">
                  <c:v>2015-09</c:v>
                </c:pt>
                <c:pt idx="234">
                  <c:v>2015-10</c:v>
                </c:pt>
                <c:pt idx="235">
                  <c:v>2015-11</c:v>
                </c:pt>
                <c:pt idx="236">
                  <c:v>2015-12</c:v>
                </c:pt>
                <c:pt idx="237">
                  <c:v>2016-01</c:v>
                </c:pt>
                <c:pt idx="238">
                  <c:v>2016-02</c:v>
                </c:pt>
                <c:pt idx="239">
                  <c:v>2016-03</c:v>
                </c:pt>
              </c:strCache>
            </c:strRef>
          </c:xVal>
          <c:yVal>
            <c:numRef>
              <c:f>DataSet!$B$50:$IG$50</c:f>
              <c:numCache>
                <c:formatCode>General</c:formatCode>
                <c:ptCount val="240"/>
                <c:pt idx="24">
                  <c:v>102700</c:v>
                </c:pt>
                <c:pt idx="25">
                  <c:v>101500</c:v>
                </c:pt>
                <c:pt idx="26">
                  <c:v>100500</c:v>
                </c:pt>
                <c:pt idx="27">
                  <c:v>99500</c:v>
                </c:pt>
                <c:pt idx="28">
                  <c:v>98500</c:v>
                </c:pt>
                <c:pt idx="29">
                  <c:v>98300</c:v>
                </c:pt>
                <c:pt idx="30">
                  <c:v>97600</c:v>
                </c:pt>
                <c:pt idx="31">
                  <c:v>97200</c:v>
                </c:pt>
                <c:pt idx="32">
                  <c:v>97700</c:v>
                </c:pt>
                <c:pt idx="33">
                  <c:v>99100</c:v>
                </c:pt>
                <c:pt idx="34">
                  <c:v>99800</c:v>
                </c:pt>
                <c:pt idx="35">
                  <c:v>100200</c:v>
                </c:pt>
                <c:pt idx="36">
                  <c:v>100900</c:v>
                </c:pt>
                <c:pt idx="37">
                  <c:v>102100</c:v>
                </c:pt>
                <c:pt idx="38">
                  <c:v>103300</c:v>
                </c:pt>
                <c:pt idx="39">
                  <c:v>103700</c:v>
                </c:pt>
                <c:pt idx="40">
                  <c:v>103400</c:v>
                </c:pt>
                <c:pt idx="41">
                  <c:v>103300</c:v>
                </c:pt>
                <c:pt idx="42">
                  <c:v>103800</c:v>
                </c:pt>
                <c:pt idx="43">
                  <c:v>104400</c:v>
                </c:pt>
                <c:pt idx="44">
                  <c:v>104000</c:v>
                </c:pt>
                <c:pt idx="45">
                  <c:v>104000</c:v>
                </c:pt>
                <c:pt idx="46">
                  <c:v>105100</c:v>
                </c:pt>
                <c:pt idx="47">
                  <c:v>106700</c:v>
                </c:pt>
                <c:pt idx="48">
                  <c:v>107400</c:v>
                </c:pt>
                <c:pt idx="49">
                  <c:v>107800</c:v>
                </c:pt>
                <c:pt idx="50">
                  <c:v>107800</c:v>
                </c:pt>
                <c:pt idx="51">
                  <c:v>108300</c:v>
                </c:pt>
                <c:pt idx="52">
                  <c:v>109600</c:v>
                </c:pt>
                <c:pt idx="53">
                  <c:v>111600</c:v>
                </c:pt>
                <c:pt idx="54">
                  <c:v>113300</c:v>
                </c:pt>
                <c:pt idx="55">
                  <c:v>113900</c:v>
                </c:pt>
                <c:pt idx="56">
                  <c:v>114100</c:v>
                </c:pt>
                <c:pt idx="57">
                  <c:v>114200</c:v>
                </c:pt>
                <c:pt idx="58">
                  <c:v>114100</c:v>
                </c:pt>
                <c:pt idx="59">
                  <c:v>114600</c:v>
                </c:pt>
                <c:pt idx="60">
                  <c:v>116000</c:v>
                </c:pt>
                <c:pt idx="61">
                  <c:v>117800</c:v>
                </c:pt>
                <c:pt idx="62">
                  <c:v>119400</c:v>
                </c:pt>
                <c:pt idx="63">
                  <c:v>119800</c:v>
                </c:pt>
                <c:pt idx="64">
                  <c:v>119100</c:v>
                </c:pt>
                <c:pt idx="65">
                  <c:v>119500</c:v>
                </c:pt>
                <c:pt idx="66">
                  <c:v>120600</c:v>
                </c:pt>
                <c:pt idx="67">
                  <c:v>120900</c:v>
                </c:pt>
                <c:pt idx="68">
                  <c:v>121200</c:v>
                </c:pt>
                <c:pt idx="69">
                  <c:v>121800</c:v>
                </c:pt>
                <c:pt idx="70">
                  <c:v>122300</c:v>
                </c:pt>
                <c:pt idx="71">
                  <c:v>122800</c:v>
                </c:pt>
                <c:pt idx="72">
                  <c:v>122600</c:v>
                </c:pt>
                <c:pt idx="73">
                  <c:v>122300</c:v>
                </c:pt>
                <c:pt idx="74">
                  <c:v>122200</c:v>
                </c:pt>
                <c:pt idx="75">
                  <c:v>122400</c:v>
                </c:pt>
                <c:pt idx="76">
                  <c:v>123500</c:v>
                </c:pt>
                <c:pt idx="77">
                  <c:v>123800</c:v>
                </c:pt>
                <c:pt idx="78">
                  <c:v>123800</c:v>
                </c:pt>
                <c:pt idx="79">
                  <c:v>124700</c:v>
                </c:pt>
                <c:pt idx="80">
                  <c:v>126200</c:v>
                </c:pt>
                <c:pt idx="81">
                  <c:v>126400</c:v>
                </c:pt>
                <c:pt idx="82">
                  <c:v>126700</c:v>
                </c:pt>
                <c:pt idx="83">
                  <c:v>127300</c:v>
                </c:pt>
                <c:pt idx="84">
                  <c:v>128200</c:v>
                </c:pt>
                <c:pt idx="85">
                  <c:v>129100</c:v>
                </c:pt>
                <c:pt idx="86">
                  <c:v>130800</c:v>
                </c:pt>
                <c:pt idx="87">
                  <c:v>132300</c:v>
                </c:pt>
                <c:pt idx="88">
                  <c:v>133200</c:v>
                </c:pt>
                <c:pt idx="89">
                  <c:v>132200</c:v>
                </c:pt>
                <c:pt idx="90">
                  <c:v>130600</c:v>
                </c:pt>
                <c:pt idx="91">
                  <c:v>130800</c:v>
                </c:pt>
                <c:pt idx="92">
                  <c:v>132000</c:v>
                </c:pt>
                <c:pt idx="93">
                  <c:v>132400</c:v>
                </c:pt>
                <c:pt idx="94">
                  <c:v>133000</c:v>
                </c:pt>
                <c:pt idx="95">
                  <c:v>134700</c:v>
                </c:pt>
                <c:pt idx="96">
                  <c:v>136600</c:v>
                </c:pt>
                <c:pt idx="97">
                  <c:v>138600</c:v>
                </c:pt>
                <c:pt idx="98">
                  <c:v>140400</c:v>
                </c:pt>
                <c:pt idx="99">
                  <c:v>142900</c:v>
                </c:pt>
                <c:pt idx="100">
                  <c:v>145600</c:v>
                </c:pt>
                <c:pt idx="101">
                  <c:v>148500</c:v>
                </c:pt>
                <c:pt idx="102">
                  <c:v>150900</c:v>
                </c:pt>
                <c:pt idx="103">
                  <c:v>152500</c:v>
                </c:pt>
                <c:pt idx="104">
                  <c:v>154000</c:v>
                </c:pt>
                <c:pt idx="105">
                  <c:v>155900</c:v>
                </c:pt>
                <c:pt idx="106">
                  <c:v>157600</c:v>
                </c:pt>
                <c:pt idx="107">
                  <c:v>158700</c:v>
                </c:pt>
                <c:pt idx="108">
                  <c:v>159600</c:v>
                </c:pt>
                <c:pt idx="109">
                  <c:v>159700</c:v>
                </c:pt>
                <c:pt idx="110">
                  <c:v>160500</c:v>
                </c:pt>
                <c:pt idx="111">
                  <c:v>161800</c:v>
                </c:pt>
                <c:pt idx="112">
                  <c:v>162900</c:v>
                </c:pt>
                <c:pt idx="113">
                  <c:v>163800</c:v>
                </c:pt>
                <c:pt idx="114">
                  <c:v>165600</c:v>
                </c:pt>
                <c:pt idx="115">
                  <c:v>166900</c:v>
                </c:pt>
                <c:pt idx="116">
                  <c:v>168100</c:v>
                </c:pt>
                <c:pt idx="117">
                  <c:v>169300</c:v>
                </c:pt>
                <c:pt idx="118">
                  <c:v>170000</c:v>
                </c:pt>
                <c:pt idx="119">
                  <c:v>170500</c:v>
                </c:pt>
                <c:pt idx="120">
                  <c:v>171100</c:v>
                </c:pt>
                <c:pt idx="121">
                  <c:v>170500</c:v>
                </c:pt>
                <c:pt idx="122">
                  <c:v>170000</c:v>
                </c:pt>
                <c:pt idx="123">
                  <c:v>170400</c:v>
                </c:pt>
                <c:pt idx="124">
                  <c:v>171100</c:v>
                </c:pt>
                <c:pt idx="125">
                  <c:v>171500</c:v>
                </c:pt>
                <c:pt idx="126">
                  <c:v>172700</c:v>
                </c:pt>
                <c:pt idx="127">
                  <c:v>173700</c:v>
                </c:pt>
                <c:pt idx="128">
                  <c:v>174200</c:v>
                </c:pt>
                <c:pt idx="129">
                  <c:v>175400</c:v>
                </c:pt>
                <c:pt idx="130">
                  <c:v>177400</c:v>
                </c:pt>
                <c:pt idx="131">
                  <c:v>179200</c:v>
                </c:pt>
                <c:pt idx="132">
                  <c:v>180700</c:v>
                </c:pt>
                <c:pt idx="133">
                  <c:v>182700</c:v>
                </c:pt>
                <c:pt idx="134">
                  <c:v>184500</c:v>
                </c:pt>
                <c:pt idx="135">
                  <c:v>186100</c:v>
                </c:pt>
                <c:pt idx="136">
                  <c:v>187300</c:v>
                </c:pt>
                <c:pt idx="137">
                  <c:v>188400</c:v>
                </c:pt>
                <c:pt idx="138">
                  <c:v>189500</c:v>
                </c:pt>
                <c:pt idx="139">
                  <c:v>190300</c:v>
                </c:pt>
                <c:pt idx="140">
                  <c:v>190800</c:v>
                </c:pt>
                <c:pt idx="141">
                  <c:v>191400</c:v>
                </c:pt>
                <c:pt idx="142">
                  <c:v>191400</c:v>
                </c:pt>
                <c:pt idx="143">
                  <c:v>191100</c:v>
                </c:pt>
                <c:pt idx="144">
                  <c:v>191100</c:v>
                </c:pt>
                <c:pt idx="145">
                  <c:v>191300</c:v>
                </c:pt>
                <c:pt idx="146">
                  <c:v>191200</c:v>
                </c:pt>
                <c:pt idx="147">
                  <c:v>191500</c:v>
                </c:pt>
                <c:pt idx="148">
                  <c:v>193100</c:v>
                </c:pt>
                <c:pt idx="149">
                  <c:v>195600</c:v>
                </c:pt>
                <c:pt idx="150">
                  <c:v>197600</c:v>
                </c:pt>
                <c:pt idx="151">
                  <c:v>199400</c:v>
                </c:pt>
                <c:pt idx="152">
                  <c:v>201500</c:v>
                </c:pt>
                <c:pt idx="153">
                  <c:v>203600</c:v>
                </c:pt>
                <c:pt idx="154">
                  <c:v>205700</c:v>
                </c:pt>
                <c:pt idx="155">
                  <c:v>207800</c:v>
                </c:pt>
                <c:pt idx="156">
                  <c:v>209700</c:v>
                </c:pt>
                <c:pt idx="157">
                  <c:v>211800</c:v>
                </c:pt>
                <c:pt idx="158">
                  <c:v>212400</c:v>
                </c:pt>
                <c:pt idx="159">
                  <c:v>210900</c:v>
                </c:pt>
                <c:pt idx="160">
                  <c:v>208800</c:v>
                </c:pt>
                <c:pt idx="161">
                  <c:v>207600</c:v>
                </c:pt>
                <c:pt idx="162">
                  <c:v>205800</c:v>
                </c:pt>
                <c:pt idx="163">
                  <c:v>205000</c:v>
                </c:pt>
                <c:pt idx="164">
                  <c:v>203600</c:v>
                </c:pt>
                <c:pt idx="165">
                  <c:v>201300</c:v>
                </c:pt>
                <c:pt idx="166">
                  <c:v>200000</c:v>
                </c:pt>
                <c:pt idx="167">
                  <c:v>200400</c:v>
                </c:pt>
                <c:pt idx="168">
                  <c:v>199200</c:v>
                </c:pt>
                <c:pt idx="169">
                  <c:v>197100</c:v>
                </c:pt>
                <c:pt idx="170">
                  <c:v>196100</c:v>
                </c:pt>
                <c:pt idx="171">
                  <c:v>195300</c:v>
                </c:pt>
                <c:pt idx="172">
                  <c:v>194100</c:v>
                </c:pt>
                <c:pt idx="173">
                  <c:v>192300</c:v>
                </c:pt>
                <c:pt idx="174">
                  <c:v>190500</c:v>
                </c:pt>
                <c:pt idx="175">
                  <c:v>188800</c:v>
                </c:pt>
                <c:pt idx="176">
                  <c:v>187900</c:v>
                </c:pt>
                <c:pt idx="177">
                  <c:v>187500</c:v>
                </c:pt>
                <c:pt idx="178">
                  <c:v>185900</c:v>
                </c:pt>
                <c:pt idx="179">
                  <c:v>183600</c:v>
                </c:pt>
                <c:pt idx="180">
                  <c:v>183400</c:v>
                </c:pt>
                <c:pt idx="181">
                  <c:v>185500</c:v>
                </c:pt>
                <c:pt idx="182">
                  <c:v>186900</c:v>
                </c:pt>
                <c:pt idx="183">
                  <c:v>186900</c:v>
                </c:pt>
                <c:pt idx="184">
                  <c:v>186300</c:v>
                </c:pt>
                <c:pt idx="185">
                  <c:v>186600</c:v>
                </c:pt>
                <c:pt idx="186">
                  <c:v>188200</c:v>
                </c:pt>
                <c:pt idx="187">
                  <c:v>189600</c:v>
                </c:pt>
                <c:pt idx="188">
                  <c:v>190400</c:v>
                </c:pt>
                <c:pt idx="189">
                  <c:v>190700</c:v>
                </c:pt>
                <c:pt idx="190">
                  <c:v>191000</c:v>
                </c:pt>
                <c:pt idx="191">
                  <c:v>191900</c:v>
                </c:pt>
                <c:pt idx="192">
                  <c:v>194400</c:v>
                </c:pt>
                <c:pt idx="193">
                  <c:v>196500</c:v>
                </c:pt>
                <c:pt idx="194">
                  <c:v>197200</c:v>
                </c:pt>
                <c:pt idx="195">
                  <c:v>197000</c:v>
                </c:pt>
                <c:pt idx="196">
                  <c:v>196500</c:v>
                </c:pt>
                <c:pt idx="197">
                  <c:v>196100</c:v>
                </c:pt>
                <c:pt idx="198">
                  <c:v>196400</c:v>
                </c:pt>
                <c:pt idx="199">
                  <c:v>196300</c:v>
                </c:pt>
                <c:pt idx="200">
                  <c:v>196100</c:v>
                </c:pt>
                <c:pt idx="201">
                  <c:v>195800</c:v>
                </c:pt>
                <c:pt idx="202">
                  <c:v>194900</c:v>
                </c:pt>
                <c:pt idx="203">
                  <c:v>193700</c:v>
                </c:pt>
                <c:pt idx="204">
                  <c:v>193400</c:v>
                </c:pt>
                <c:pt idx="205">
                  <c:v>193300</c:v>
                </c:pt>
                <c:pt idx="206">
                  <c:v>193100</c:v>
                </c:pt>
                <c:pt idx="207">
                  <c:v>194900</c:v>
                </c:pt>
                <c:pt idx="208">
                  <c:v>198100</c:v>
                </c:pt>
                <c:pt idx="209">
                  <c:v>199400</c:v>
                </c:pt>
                <c:pt idx="210">
                  <c:v>198300</c:v>
                </c:pt>
                <c:pt idx="211">
                  <c:v>197300</c:v>
                </c:pt>
                <c:pt idx="212">
                  <c:v>196700</c:v>
                </c:pt>
                <c:pt idx="213">
                  <c:v>196400</c:v>
                </c:pt>
                <c:pt idx="214">
                  <c:v>197800</c:v>
                </c:pt>
                <c:pt idx="215">
                  <c:v>196800</c:v>
                </c:pt>
                <c:pt idx="216">
                  <c:v>191700</c:v>
                </c:pt>
                <c:pt idx="217">
                  <c:v>186500</c:v>
                </c:pt>
                <c:pt idx="218">
                  <c:v>184700</c:v>
                </c:pt>
                <c:pt idx="219">
                  <c:v>183900</c:v>
                </c:pt>
                <c:pt idx="220">
                  <c:v>183800</c:v>
                </c:pt>
                <c:pt idx="221">
                  <c:v>183800</c:v>
                </c:pt>
                <c:pt idx="222">
                  <c:v>184300</c:v>
                </c:pt>
                <c:pt idx="223">
                  <c:v>184700</c:v>
                </c:pt>
                <c:pt idx="224">
                  <c:v>185000</c:v>
                </c:pt>
                <c:pt idx="225">
                  <c:v>185500</c:v>
                </c:pt>
                <c:pt idx="226">
                  <c:v>186000</c:v>
                </c:pt>
                <c:pt idx="227">
                  <c:v>186600</c:v>
                </c:pt>
                <c:pt idx="228">
                  <c:v>187700</c:v>
                </c:pt>
                <c:pt idx="229">
                  <c:v>188600</c:v>
                </c:pt>
                <c:pt idx="230">
                  <c:v>189400</c:v>
                </c:pt>
                <c:pt idx="231">
                  <c:v>190400</c:v>
                </c:pt>
                <c:pt idx="232">
                  <c:v>191100</c:v>
                </c:pt>
                <c:pt idx="233">
                  <c:v>191600</c:v>
                </c:pt>
                <c:pt idx="234">
                  <c:v>192100</c:v>
                </c:pt>
                <c:pt idx="235">
                  <c:v>192400</c:v>
                </c:pt>
                <c:pt idx="236">
                  <c:v>192500</c:v>
                </c:pt>
                <c:pt idx="237">
                  <c:v>192600</c:v>
                </c:pt>
                <c:pt idx="238">
                  <c:v>192700</c:v>
                </c:pt>
                <c:pt idx="239">
                  <c:v>193300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772792"/>
        <c:axId val="249771224"/>
      </c:scatterChart>
      <c:valAx>
        <c:axId val="249772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771224"/>
        <c:crosses val="autoZero"/>
        <c:crossBetween val="midCat"/>
      </c:valAx>
      <c:valAx>
        <c:axId val="249771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Meidan Home Value in Dollars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772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'Data Growth Rate'!$A$2</c:f>
              <c:strCache>
                <c:ptCount val="1"/>
                <c:pt idx="0">
                  <c:v>Nevada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Rate'!$B$2:$AY$2</c:f>
              <c:numCache>
                <c:formatCode>General</c:formatCode>
                <c:ptCount val="50"/>
                <c:pt idx="0">
                  <c:v>-4.3591979075850041E-3</c:v>
                </c:pt>
                <c:pt idx="1">
                  <c:v>-2.6269702276707531E-3</c:v>
                </c:pt>
                <c:pt idx="2">
                  <c:v>-8.7796312554872696E-4</c:v>
                </c:pt>
                <c:pt idx="3">
                  <c:v>-8.7873462214411243E-4</c:v>
                </c:pt>
                <c:pt idx="4">
                  <c:v>-8.7950747581354446E-4</c:v>
                </c:pt>
                <c:pt idx="5">
                  <c:v>-1.7605633802816902E-3</c:v>
                </c:pt>
                <c:pt idx="6">
                  <c:v>1.7636684303350969E-3</c:v>
                </c:pt>
                <c:pt idx="7">
                  <c:v>1.7605633802816902E-3</c:v>
                </c:pt>
                <c:pt idx="8">
                  <c:v>8.7873462214411243E-4</c:v>
                </c:pt>
                <c:pt idx="9">
                  <c:v>0</c:v>
                </c:pt>
                <c:pt idx="10">
                  <c:v>1.7559262510974539E-3</c:v>
                </c:pt>
                <c:pt idx="11">
                  <c:v>6.1349693251533744E-3</c:v>
                </c:pt>
                <c:pt idx="12">
                  <c:v>4.3554006968641113E-3</c:v>
                </c:pt>
                <c:pt idx="13">
                  <c:v>2.6019080659150044E-3</c:v>
                </c:pt>
                <c:pt idx="14">
                  <c:v>4.3252595155709346E-3</c:v>
                </c:pt>
                <c:pt idx="15">
                  <c:v>7.7519379844961239E-3</c:v>
                </c:pt>
                <c:pt idx="16">
                  <c:v>1.0256410256410256E-2</c:v>
                </c:pt>
                <c:pt idx="17">
                  <c:v>1.0998307952622674E-2</c:v>
                </c:pt>
                <c:pt idx="18">
                  <c:v>1.0878661087866108E-2</c:v>
                </c:pt>
                <c:pt idx="19">
                  <c:v>1.0761589403973509E-2</c:v>
                </c:pt>
                <c:pt idx="20">
                  <c:v>1.1466011466011465E-2</c:v>
                </c:pt>
                <c:pt idx="21">
                  <c:v>1.0526315789473684E-2</c:v>
                </c:pt>
                <c:pt idx="22">
                  <c:v>8.0128205128205121E-3</c:v>
                </c:pt>
                <c:pt idx="23">
                  <c:v>6.3593004769475362E-3</c:v>
                </c:pt>
                <c:pt idx="24">
                  <c:v>6.3191153238546603E-3</c:v>
                </c:pt>
                <c:pt idx="25">
                  <c:v>7.8492935635792772E-3</c:v>
                </c:pt>
                <c:pt idx="26">
                  <c:v>1.0124610591900311E-2</c:v>
                </c:pt>
                <c:pt idx="27">
                  <c:v>1.0023130300693909E-2</c:v>
                </c:pt>
                <c:pt idx="28">
                  <c:v>8.3969465648854966E-3</c:v>
                </c:pt>
                <c:pt idx="29">
                  <c:v>6.8130204390613172E-3</c:v>
                </c:pt>
                <c:pt idx="30">
                  <c:v>6.0150375939849628E-3</c:v>
                </c:pt>
                <c:pt idx="31">
                  <c:v>6.7264573991031393E-3</c:v>
                </c:pt>
                <c:pt idx="32">
                  <c:v>5.9391239792130658E-3</c:v>
                </c:pt>
                <c:pt idx="33">
                  <c:v>3.6900369003690036E-3</c:v>
                </c:pt>
                <c:pt idx="34">
                  <c:v>1.4705882352941176E-3</c:v>
                </c:pt>
                <c:pt idx="35">
                  <c:v>1.4684287812041115E-3</c:v>
                </c:pt>
                <c:pt idx="36">
                  <c:v>3.6656891495601175E-3</c:v>
                </c:pt>
                <c:pt idx="37">
                  <c:v>6.5741417092768442E-3</c:v>
                </c:pt>
                <c:pt idx="38">
                  <c:v>3.6284470246734399E-3</c:v>
                </c:pt>
                <c:pt idx="39">
                  <c:v>2.1691973969631237E-3</c:v>
                </c:pt>
                <c:pt idx="40">
                  <c:v>2.886002886002886E-3</c:v>
                </c:pt>
                <c:pt idx="41">
                  <c:v>4.3165467625899279E-3</c:v>
                </c:pt>
                <c:pt idx="42">
                  <c:v>5.0143266475644703E-3</c:v>
                </c:pt>
                <c:pt idx="43">
                  <c:v>4.2765502494654314E-3</c:v>
                </c:pt>
                <c:pt idx="44">
                  <c:v>4.2583392476933995E-3</c:v>
                </c:pt>
                <c:pt idx="45">
                  <c:v>6.3604240282685515E-3</c:v>
                </c:pt>
                <c:pt idx="46">
                  <c:v>6.3202247191011234E-3</c:v>
                </c:pt>
                <c:pt idx="47">
                  <c:v>4.1870202372644803E-3</c:v>
                </c:pt>
                <c:pt idx="48">
                  <c:v>4.1695621959694229E-3</c:v>
                </c:pt>
                <c:pt idx="49">
                  <c:v>2.7681660899653978E-3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'Data Growth Rate'!$A$3</c:f>
              <c:strCache>
                <c:ptCount val="1"/>
                <c:pt idx="0">
                  <c:v>California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Rate'!$B$3:$AY$3</c:f>
              <c:numCache>
                <c:formatCode>General</c:formatCode>
                <c:ptCount val="50"/>
                <c:pt idx="0">
                  <c:v>4.6652670865407047E-4</c:v>
                </c:pt>
                <c:pt idx="1">
                  <c:v>1.3989274889251574E-3</c:v>
                </c:pt>
                <c:pt idx="2">
                  <c:v>6.9848661233993018E-4</c:v>
                </c:pt>
                <c:pt idx="3">
                  <c:v>4.6533271288971617E-4</c:v>
                </c:pt>
                <c:pt idx="4">
                  <c:v>3.2558139534883722E-3</c:v>
                </c:pt>
                <c:pt idx="5">
                  <c:v>5.0996754751970333E-3</c:v>
                </c:pt>
                <c:pt idx="6">
                  <c:v>5.3044280442804429E-3</c:v>
                </c:pt>
                <c:pt idx="7">
                  <c:v>5.5058499655884375E-3</c:v>
                </c:pt>
                <c:pt idx="8">
                  <c:v>5.9320100387862196E-3</c:v>
                </c:pt>
                <c:pt idx="9">
                  <c:v>5.4434112043547289E-3</c:v>
                </c:pt>
                <c:pt idx="10">
                  <c:v>6.0906835100383487E-3</c:v>
                </c:pt>
                <c:pt idx="11">
                  <c:v>6.2780269058295961E-3</c:v>
                </c:pt>
                <c:pt idx="12">
                  <c:v>6.6844919786096255E-3</c:v>
                </c:pt>
                <c:pt idx="13">
                  <c:v>7.0827799911465251E-3</c:v>
                </c:pt>
                <c:pt idx="14">
                  <c:v>7.9120879120879121E-3</c:v>
                </c:pt>
                <c:pt idx="15">
                  <c:v>8.2860880941997388E-3</c:v>
                </c:pt>
                <c:pt idx="16">
                  <c:v>8.8667820069204158E-3</c:v>
                </c:pt>
                <c:pt idx="17">
                  <c:v>1.0932475884244373E-2</c:v>
                </c:pt>
                <c:pt idx="18">
                  <c:v>1.102629346904156E-2</c:v>
                </c:pt>
                <c:pt idx="19">
                  <c:v>1.1115771812080536E-2</c:v>
                </c:pt>
                <c:pt idx="20">
                  <c:v>1.1615847334577888E-2</c:v>
                </c:pt>
                <c:pt idx="21">
                  <c:v>9.6370719704736516E-3</c:v>
                </c:pt>
                <c:pt idx="22">
                  <c:v>6.701868399675061E-3</c:v>
                </c:pt>
                <c:pt idx="23">
                  <c:v>5.8503126891264875E-3</c:v>
                </c:pt>
                <c:pt idx="24">
                  <c:v>5.415162454873646E-3</c:v>
                </c:pt>
                <c:pt idx="25">
                  <c:v>6.582884500299222E-3</c:v>
                </c:pt>
                <c:pt idx="26">
                  <c:v>7.7288941736028535E-3</c:v>
                </c:pt>
                <c:pt idx="27">
                  <c:v>5.3097345132743362E-3</c:v>
                </c:pt>
                <c:pt idx="28">
                  <c:v>3.1298904538341159E-3</c:v>
                </c:pt>
                <c:pt idx="29">
                  <c:v>4.2901716068642747E-3</c:v>
                </c:pt>
                <c:pt idx="30">
                  <c:v>4.4660194174757284E-3</c:v>
                </c:pt>
                <c:pt idx="31">
                  <c:v>3.4796056446936012E-3</c:v>
                </c:pt>
                <c:pt idx="32">
                  <c:v>3.6601810826430358E-3</c:v>
                </c:pt>
                <c:pt idx="33">
                  <c:v>4.030710172744722E-3</c:v>
                </c:pt>
                <c:pt idx="34">
                  <c:v>1.9116803670426305E-3</c:v>
                </c:pt>
                <c:pt idx="35">
                  <c:v>3.4344590726960505E-3</c:v>
                </c:pt>
                <c:pt idx="36">
                  <c:v>7.7961589655828108E-3</c:v>
                </c:pt>
                <c:pt idx="37">
                  <c:v>8.4905660377358489E-3</c:v>
                </c:pt>
                <c:pt idx="38">
                  <c:v>3.9289055191768004E-3</c:v>
                </c:pt>
                <c:pt idx="39">
                  <c:v>3.354453969437197E-3</c:v>
                </c:pt>
                <c:pt idx="40">
                  <c:v>5.0148588410104016E-3</c:v>
                </c:pt>
                <c:pt idx="41">
                  <c:v>5.7290704121234519E-3</c:v>
                </c:pt>
                <c:pt idx="42">
                  <c:v>5.6964351341418596E-3</c:v>
                </c:pt>
                <c:pt idx="43">
                  <c:v>2.5580120591997078E-3</c:v>
                </c:pt>
                <c:pt idx="44">
                  <c:v>-1.8224895206852561E-4</c:v>
                </c:pt>
                <c:pt idx="45">
                  <c:v>1.0936930368209989E-3</c:v>
                </c:pt>
                <c:pt idx="46">
                  <c:v>4.5520757465404224E-3</c:v>
                </c:pt>
                <c:pt idx="47">
                  <c:v>4.5314482508609748E-3</c:v>
                </c:pt>
                <c:pt idx="48">
                  <c:v>2.5261638397690365E-3</c:v>
                </c:pt>
                <c:pt idx="49">
                  <c:v>1.0799136069114472E-3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'Data Growth Rate'!$A$4</c:f>
              <c:strCache>
                <c:ptCount val="1"/>
                <c:pt idx="0">
                  <c:v>Florida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Rate'!$B$4:$AY$4</c:f>
              <c:numCache>
                <c:formatCode>General</c:formatCode>
                <c:ptCount val="50"/>
                <c:pt idx="0">
                  <c:v>-3.5026269702276709E-4</c:v>
                </c:pt>
                <c:pt idx="1">
                  <c:v>7.0077084793272596E-4</c:v>
                </c:pt>
                <c:pt idx="2">
                  <c:v>2.1008403361344537E-3</c:v>
                </c:pt>
                <c:pt idx="3">
                  <c:v>2.4458420684835779E-3</c:v>
                </c:pt>
                <c:pt idx="4">
                  <c:v>2.7884280237016382E-3</c:v>
                </c:pt>
                <c:pt idx="5">
                  <c:v>3.1282586027111575E-3</c:v>
                </c:pt>
                <c:pt idx="6">
                  <c:v>1.386001386001386E-3</c:v>
                </c:pt>
                <c:pt idx="7">
                  <c:v>6.9204152249134946E-4</c:v>
                </c:pt>
                <c:pt idx="8">
                  <c:v>2.0746887966804979E-3</c:v>
                </c:pt>
                <c:pt idx="9">
                  <c:v>3.105590062111801E-3</c:v>
                </c:pt>
                <c:pt idx="10">
                  <c:v>3.4399724802201583E-3</c:v>
                </c:pt>
                <c:pt idx="11">
                  <c:v>3.0853616729516627E-3</c:v>
                </c:pt>
                <c:pt idx="12">
                  <c:v>4.1011619958988381E-3</c:v>
                </c:pt>
                <c:pt idx="13">
                  <c:v>5.7862491490810073E-3</c:v>
                </c:pt>
                <c:pt idx="14">
                  <c:v>6.7681895093062603E-3</c:v>
                </c:pt>
                <c:pt idx="15">
                  <c:v>7.7310924369747899E-3</c:v>
                </c:pt>
                <c:pt idx="16">
                  <c:v>8.6724482988659105E-3</c:v>
                </c:pt>
                <c:pt idx="17">
                  <c:v>1.0251322751322751E-2</c:v>
                </c:pt>
                <c:pt idx="18">
                  <c:v>1.0147299509001636E-2</c:v>
                </c:pt>
                <c:pt idx="19">
                  <c:v>7.7770576798444589E-3</c:v>
                </c:pt>
                <c:pt idx="20">
                  <c:v>5.7877813504823147E-3</c:v>
                </c:pt>
                <c:pt idx="21">
                  <c:v>7.0332480818414318E-3</c:v>
                </c:pt>
                <c:pt idx="22">
                  <c:v>8.2539682539682548E-3</c:v>
                </c:pt>
                <c:pt idx="23">
                  <c:v>6.2972292191435771E-3</c:v>
                </c:pt>
                <c:pt idx="24">
                  <c:v>2.1902377972465581E-3</c:v>
                </c:pt>
                <c:pt idx="25">
                  <c:v>1.248829222603809E-3</c:v>
                </c:pt>
                <c:pt idx="26">
                  <c:v>3.7418147801683817E-3</c:v>
                </c:pt>
                <c:pt idx="27">
                  <c:v>4.0385212799005903E-3</c:v>
                </c:pt>
                <c:pt idx="28">
                  <c:v>1.8564356435643563E-3</c:v>
                </c:pt>
                <c:pt idx="29">
                  <c:v>-3.0883261272390367E-4</c:v>
                </c:pt>
                <c:pt idx="30">
                  <c:v>-1.2357120790855731E-3</c:v>
                </c:pt>
                <c:pt idx="31">
                  <c:v>-6.1862047633776682E-4</c:v>
                </c:pt>
                <c:pt idx="32">
                  <c:v>3.0950170225936243E-4</c:v>
                </c:pt>
                <c:pt idx="33">
                  <c:v>9.2821782178217817E-4</c:v>
                </c:pt>
                <c:pt idx="34">
                  <c:v>-6.1823802163833079E-4</c:v>
                </c:pt>
                <c:pt idx="35">
                  <c:v>1.8558614290133002E-3</c:v>
                </c:pt>
                <c:pt idx="36">
                  <c:v>7.7184316146958936E-3</c:v>
                </c:pt>
                <c:pt idx="37">
                  <c:v>9.1911764705882356E-3</c:v>
                </c:pt>
                <c:pt idx="38">
                  <c:v>4.5537340619307837E-3</c:v>
                </c:pt>
                <c:pt idx="39">
                  <c:v>2.4176488365064974E-3</c:v>
                </c:pt>
                <c:pt idx="40">
                  <c:v>9.0443171540548683E-4</c:v>
                </c:pt>
                <c:pt idx="41">
                  <c:v>1.5060240963855422E-3</c:v>
                </c:pt>
                <c:pt idx="42">
                  <c:v>4.5112781954887221E-3</c:v>
                </c:pt>
                <c:pt idx="43">
                  <c:v>5.9880239520958087E-3</c:v>
                </c:pt>
                <c:pt idx="44">
                  <c:v>4.464285714285714E-3</c:v>
                </c:pt>
                <c:pt idx="45">
                  <c:v>3.2592592592592591E-3</c:v>
                </c:pt>
                <c:pt idx="46">
                  <c:v>2.6580035440047253E-3</c:v>
                </c:pt>
                <c:pt idx="47">
                  <c:v>3.2400589101620031E-3</c:v>
                </c:pt>
                <c:pt idx="48">
                  <c:v>3.5231943628890195E-3</c:v>
                </c:pt>
                <c:pt idx="49">
                  <c:v>3.2182562902282035E-3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'Data Growth Rate'!$A$5</c:f>
              <c:strCache>
                <c:ptCount val="1"/>
                <c:pt idx="0">
                  <c:v>Colorado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Rate'!$B$5:$AY$5</c:f>
              <c:numCache>
                <c:formatCode>General</c:formatCode>
                <c:ptCount val="50"/>
                <c:pt idx="0">
                  <c:v>1.5731515469323545E-3</c:v>
                </c:pt>
                <c:pt idx="1">
                  <c:v>4.7120418848167539E-3</c:v>
                </c:pt>
                <c:pt idx="2">
                  <c:v>1.3027618551328817E-2</c:v>
                </c:pt>
                <c:pt idx="3">
                  <c:v>1.0802469135802469E-2</c:v>
                </c:pt>
                <c:pt idx="4">
                  <c:v>3.5623409669211198E-3</c:v>
                </c:pt>
                <c:pt idx="5">
                  <c:v>-1.0141987829614604E-3</c:v>
                </c:pt>
                <c:pt idx="6">
                  <c:v>-2.5380710659898475E-3</c:v>
                </c:pt>
                <c:pt idx="7">
                  <c:v>-2.0356234096692112E-3</c:v>
                </c:pt>
                <c:pt idx="8">
                  <c:v>1.5298317185109638E-3</c:v>
                </c:pt>
                <c:pt idx="9">
                  <c:v>-5.0916496945010179E-4</c:v>
                </c:pt>
                <c:pt idx="10">
                  <c:v>-1.0188487009679063E-3</c:v>
                </c:pt>
                <c:pt idx="11">
                  <c:v>-1.5298317185109638E-3</c:v>
                </c:pt>
                <c:pt idx="12">
                  <c:v>-4.5965270684371808E-3</c:v>
                </c:pt>
                <c:pt idx="13">
                  <c:v>-6.1570035915854285E-3</c:v>
                </c:pt>
                <c:pt idx="14">
                  <c:v>-1.5487867836861124E-3</c:v>
                </c:pt>
                <c:pt idx="15">
                  <c:v>-5.1706308169596695E-4</c:v>
                </c:pt>
                <c:pt idx="16">
                  <c:v>-1.0346611484738748E-3</c:v>
                </c:pt>
                <c:pt idx="17">
                  <c:v>9.3215950284826522E-3</c:v>
                </c:pt>
                <c:pt idx="18">
                  <c:v>1.6418676244227808E-2</c:v>
                </c:pt>
                <c:pt idx="19">
                  <c:v>6.5623422513881877E-3</c:v>
                </c:pt>
                <c:pt idx="20">
                  <c:v>-5.5165496489468406E-3</c:v>
                </c:pt>
                <c:pt idx="21">
                  <c:v>-5.0428643469490669E-3</c:v>
                </c:pt>
                <c:pt idx="22">
                  <c:v>-3.0410542321338066E-3</c:v>
                </c:pt>
                <c:pt idx="23">
                  <c:v>-1.5251652262328419E-3</c:v>
                </c:pt>
                <c:pt idx="24">
                  <c:v>7.1283095723014261E-3</c:v>
                </c:pt>
                <c:pt idx="25">
                  <c:v>-5.0556117290192111E-3</c:v>
                </c:pt>
                <c:pt idx="26">
                  <c:v>-2.5914634146341462E-2</c:v>
                </c:pt>
                <c:pt idx="27">
                  <c:v>-2.7125717266562335E-2</c:v>
                </c:pt>
                <c:pt idx="28">
                  <c:v>-9.6514745308310997E-3</c:v>
                </c:pt>
                <c:pt idx="29">
                  <c:v>-4.3313481321061182E-3</c:v>
                </c:pt>
                <c:pt idx="30">
                  <c:v>-5.4377379010331697E-4</c:v>
                </c:pt>
                <c:pt idx="31">
                  <c:v>0</c:v>
                </c:pt>
                <c:pt idx="32">
                  <c:v>2.720348204570185E-3</c:v>
                </c:pt>
                <c:pt idx="33">
                  <c:v>2.170374389582203E-3</c:v>
                </c:pt>
                <c:pt idx="34">
                  <c:v>1.6242555495397943E-3</c:v>
                </c:pt>
                <c:pt idx="35">
                  <c:v>2.7027027027027029E-3</c:v>
                </c:pt>
                <c:pt idx="36">
                  <c:v>2.6954177897574125E-3</c:v>
                </c:pt>
                <c:pt idx="37">
                  <c:v>3.2258064516129032E-3</c:v>
                </c:pt>
                <c:pt idx="38">
                  <c:v>5.8949624866023584E-3</c:v>
                </c:pt>
                <c:pt idx="39">
                  <c:v>4.7948854555141182E-3</c:v>
                </c:pt>
                <c:pt idx="40">
                  <c:v>4.2417815482502655E-3</c:v>
                </c:pt>
                <c:pt idx="41">
                  <c:v>5.279831045406547E-3</c:v>
                </c:pt>
                <c:pt idx="42">
                  <c:v>3.6764705882352941E-3</c:v>
                </c:pt>
                <c:pt idx="43">
                  <c:v>2.6164311878597592E-3</c:v>
                </c:pt>
                <c:pt idx="44">
                  <c:v>2.6096033402922755E-3</c:v>
                </c:pt>
                <c:pt idx="45">
                  <c:v>1.5616866215512754E-3</c:v>
                </c:pt>
                <c:pt idx="46">
                  <c:v>5.1975051975051978E-4</c:v>
                </c:pt>
                <c:pt idx="47">
                  <c:v>5.1948051948051948E-4</c:v>
                </c:pt>
                <c:pt idx="48">
                  <c:v>5.1921079958463135E-4</c:v>
                </c:pt>
                <c:pt idx="49">
                  <c:v>3.1136481577581734E-3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'Data Growth Rate'!$A$6</c:f>
              <c:strCache>
                <c:ptCount val="1"/>
                <c:pt idx="0">
                  <c:v>Arizona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Rate'!$B$6:$AY$6</c:f>
              <c:numCache>
                <c:formatCode>General</c:formatCode>
                <c:ptCount val="50"/>
                <c:pt idx="0">
                  <c:v>0</c:v>
                </c:pt>
                <c:pt idx="1">
                  <c:v>3.0785017957927143E-3</c:v>
                </c:pt>
                <c:pt idx="2">
                  <c:v>5.1150895140664966E-3</c:v>
                </c:pt>
                <c:pt idx="3">
                  <c:v>4.0712468193384223E-3</c:v>
                </c:pt>
                <c:pt idx="4">
                  <c:v>7.6026355803345156E-3</c:v>
                </c:pt>
                <c:pt idx="5">
                  <c:v>5.533199195171026E-3</c:v>
                </c:pt>
                <c:pt idx="6">
                  <c:v>3.0015007503751876E-3</c:v>
                </c:pt>
                <c:pt idx="7">
                  <c:v>3.4912718204488779E-3</c:v>
                </c:pt>
                <c:pt idx="8">
                  <c:v>3.9761431411530811E-3</c:v>
                </c:pt>
                <c:pt idx="9">
                  <c:v>2.4752475247524753E-3</c:v>
                </c:pt>
                <c:pt idx="10">
                  <c:v>4.4444444444444444E-3</c:v>
                </c:pt>
                <c:pt idx="11">
                  <c:v>5.4080629301868242E-3</c:v>
                </c:pt>
                <c:pt idx="12">
                  <c:v>4.4009779951100243E-3</c:v>
                </c:pt>
                <c:pt idx="13">
                  <c:v>5.3554040895813044E-3</c:v>
                </c:pt>
                <c:pt idx="14">
                  <c:v>9.2009685230024212E-3</c:v>
                </c:pt>
                <c:pt idx="15">
                  <c:v>1.1036468330134356E-2</c:v>
                </c:pt>
                <c:pt idx="16">
                  <c:v>6.6445182724252493E-3</c:v>
                </c:pt>
                <c:pt idx="17">
                  <c:v>4.2432814710042432E-3</c:v>
                </c:pt>
                <c:pt idx="18">
                  <c:v>5.1643192488262908E-3</c:v>
                </c:pt>
                <c:pt idx="19">
                  <c:v>5.137786081270434E-3</c:v>
                </c:pt>
                <c:pt idx="20">
                  <c:v>6.0408921933085506E-3</c:v>
                </c:pt>
                <c:pt idx="21">
                  <c:v>7.3903002309468821E-3</c:v>
                </c:pt>
                <c:pt idx="22">
                  <c:v>5.0435580009170105E-3</c:v>
                </c:pt>
                <c:pt idx="23">
                  <c:v>2.2810218978102188E-3</c:v>
                </c:pt>
                <c:pt idx="24">
                  <c:v>5.4619936276741011E-3</c:v>
                </c:pt>
                <c:pt idx="25">
                  <c:v>-4.074241738343142E-3</c:v>
                </c:pt>
                <c:pt idx="26">
                  <c:v>-0.02</c:v>
                </c:pt>
                <c:pt idx="27">
                  <c:v>-2.2263450834879406E-2</c:v>
                </c:pt>
                <c:pt idx="28">
                  <c:v>-9.0132827324478186E-3</c:v>
                </c:pt>
                <c:pt idx="29">
                  <c:v>-3.3508855911919579E-3</c:v>
                </c:pt>
                <c:pt idx="30">
                  <c:v>-1.440922190201729E-3</c:v>
                </c:pt>
                <c:pt idx="31">
                  <c:v>-1.443001443001443E-3</c:v>
                </c:pt>
                <c:pt idx="32">
                  <c:v>1.9267822736030828E-3</c:v>
                </c:pt>
                <c:pt idx="33">
                  <c:v>4.807692307692308E-3</c:v>
                </c:pt>
                <c:pt idx="34">
                  <c:v>3.3492822966507177E-3</c:v>
                </c:pt>
                <c:pt idx="35">
                  <c:v>4.7687172150691462E-4</c:v>
                </c:pt>
                <c:pt idx="36">
                  <c:v>1.9065776930409914E-3</c:v>
                </c:pt>
                <c:pt idx="37">
                  <c:v>2.8544243577545195E-3</c:v>
                </c:pt>
                <c:pt idx="38">
                  <c:v>2.8462998102466793E-3</c:v>
                </c:pt>
                <c:pt idx="39">
                  <c:v>4.7303689687795648E-3</c:v>
                </c:pt>
                <c:pt idx="40">
                  <c:v>7.0621468926553672E-3</c:v>
                </c:pt>
                <c:pt idx="41">
                  <c:v>8.4151472650771386E-3</c:v>
                </c:pt>
                <c:pt idx="42">
                  <c:v>8.3449235048678721E-3</c:v>
                </c:pt>
                <c:pt idx="43">
                  <c:v>7.3563218390804595E-3</c:v>
                </c:pt>
                <c:pt idx="44">
                  <c:v>5.4769511638521227E-3</c:v>
                </c:pt>
                <c:pt idx="45">
                  <c:v>4.0853381752156154E-3</c:v>
                </c:pt>
                <c:pt idx="46">
                  <c:v>4.9728752260397831E-3</c:v>
                </c:pt>
                <c:pt idx="47">
                  <c:v>4.49842555105713E-3</c:v>
                </c:pt>
                <c:pt idx="48">
                  <c:v>6.269592476489028E-3</c:v>
                </c:pt>
                <c:pt idx="49">
                  <c:v>4.8954161103693817E-3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'Data Growth Rate'!$A$7</c:f>
              <c:strCache>
                <c:ptCount val="1"/>
                <c:pt idx="0">
                  <c:v>District of Columbia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Rate'!$B$7:$AY$7</c:f>
              <c:numCache>
                <c:formatCode>General</c:formatCode>
                <c:ptCount val="50"/>
                <c:pt idx="0">
                  <c:v>3.2397408207343412E-3</c:v>
                </c:pt>
                <c:pt idx="1">
                  <c:v>6.4585575888051671E-3</c:v>
                </c:pt>
                <c:pt idx="2">
                  <c:v>9.6256684491978616E-3</c:v>
                </c:pt>
                <c:pt idx="3">
                  <c:v>8.4745762711864406E-3</c:v>
                </c:pt>
                <c:pt idx="4">
                  <c:v>4.2016806722689074E-3</c:v>
                </c:pt>
                <c:pt idx="5">
                  <c:v>6.2761506276150627E-3</c:v>
                </c:pt>
                <c:pt idx="6">
                  <c:v>6.2370062370062374E-3</c:v>
                </c:pt>
                <c:pt idx="7">
                  <c:v>6.1983471074380167E-3</c:v>
                </c:pt>
                <c:pt idx="8">
                  <c:v>6.1601642710472282E-3</c:v>
                </c:pt>
                <c:pt idx="9">
                  <c:v>6.1224489795918364E-3</c:v>
                </c:pt>
                <c:pt idx="10">
                  <c:v>3.0425963488843813E-3</c:v>
                </c:pt>
                <c:pt idx="11">
                  <c:v>2.0222446916076846E-3</c:v>
                </c:pt>
                <c:pt idx="12">
                  <c:v>1.0090817356205853E-3</c:v>
                </c:pt>
                <c:pt idx="13">
                  <c:v>3.0241935483870967E-3</c:v>
                </c:pt>
                <c:pt idx="14">
                  <c:v>5.0251256281407036E-3</c:v>
                </c:pt>
                <c:pt idx="15">
                  <c:v>4.0000000000000001E-3</c:v>
                </c:pt>
                <c:pt idx="16">
                  <c:v>6.9721115537848604E-3</c:v>
                </c:pt>
                <c:pt idx="17">
                  <c:v>1.0880316518298714E-2</c:v>
                </c:pt>
                <c:pt idx="18">
                  <c:v>8.8062622309197647E-3</c:v>
                </c:pt>
                <c:pt idx="19">
                  <c:v>8.7293889427740058E-3</c:v>
                </c:pt>
                <c:pt idx="20">
                  <c:v>1.1538461538461539E-2</c:v>
                </c:pt>
                <c:pt idx="21">
                  <c:v>1.0456273764258554E-2</c:v>
                </c:pt>
                <c:pt idx="22">
                  <c:v>7.525870178739417E-3</c:v>
                </c:pt>
                <c:pt idx="23">
                  <c:v>8.4033613445378148E-3</c:v>
                </c:pt>
                <c:pt idx="24">
                  <c:v>3.7037037037037038E-3</c:v>
                </c:pt>
                <c:pt idx="25">
                  <c:v>-9.225092250922509E-4</c:v>
                </c:pt>
                <c:pt idx="26">
                  <c:v>-1.8467220683287165E-3</c:v>
                </c:pt>
                <c:pt idx="27">
                  <c:v>0</c:v>
                </c:pt>
                <c:pt idx="28">
                  <c:v>-9.2506938020351531E-4</c:v>
                </c:pt>
                <c:pt idx="29">
                  <c:v>9.2592592592592596E-4</c:v>
                </c:pt>
                <c:pt idx="30">
                  <c:v>3.7002775208140612E-3</c:v>
                </c:pt>
                <c:pt idx="31">
                  <c:v>3.6866359447004608E-3</c:v>
                </c:pt>
                <c:pt idx="32">
                  <c:v>3.6730945821854912E-3</c:v>
                </c:pt>
                <c:pt idx="33">
                  <c:v>2.7447392497712718E-3</c:v>
                </c:pt>
                <c:pt idx="34">
                  <c:v>0</c:v>
                </c:pt>
                <c:pt idx="35">
                  <c:v>9.1240875912408756E-4</c:v>
                </c:pt>
                <c:pt idx="36">
                  <c:v>4.5578851412944391E-3</c:v>
                </c:pt>
                <c:pt idx="37">
                  <c:v>6.3520871143375682E-3</c:v>
                </c:pt>
                <c:pt idx="38">
                  <c:v>3.6068530207394047E-3</c:v>
                </c:pt>
                <c:pt idx="39">
                  <c:v>8.9847259658580418E-3</c:v>
                </c:pt>
                <c:pt idx="40">
                  <c:v>5.3428317008014248E-3</c:v>
                </c:pt>
                <c:pt idx="41">
                  <c:v>-8.8573959255978745E-4</c:v>
                </c:pt>
                <c:pt idx="42">
                  <c:v>-1.7730496453900709E-3</c:v>
                </c:pt>
                <c:pt idx="43">
                  <c:v>8.8809946714031975E-4</c:v>
                </c:pt>
                <c:pt idx="44">
                  <c:v>-1.7746228926353151E-3</c:v>
                </c:pt>
                <c:pt idx="45">
                  <c:v>2.6666666666666666E-3</c:v>
                </c:pt>
                <c:pt idx="46">
                  <c:v>5.3191489361702126E-3</c:v>
                </c:pt>
                <c:pt idx="47">
                  <c:v>1.7636684303350969E-3</c:v>
                </c:pt>
                <c:pt idx="48">
                  <c:v>8.8028169014084509E-4</c:v>
                </c:pt>
                <c:pt idx="49">
                  <c:v>8.7950747581354446E-4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'Data Growth Rate'!$A$8</c:f>
              <c:strCache>
                <c:ptCount val="1"/>
                <c:pt idx="0">
                  <c:v>Oregon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Rate'!$B$8:$AY$8</c:f>
              <c:numCache>
                <c:formatCode>General</c:formatCode>
                <c:ptCount val="50"/>
                <c:pt idx="0">
                  <c:v>6.9252077562326868E-3</c:v>
                </c:pt>
                <c:pt idx="1">
                  <c:v>4.8143053645116922E-3</c:v>
                </c:pt>
                <c:pt idx="2">
                  <c:v>6.8446269678302531E-4</c:v>
                </c:pt>
                <c:pt idx="3">
                  <c:v>-2.7359781121751026E-3</c:v>
                </c:pt>
                <c:pt idx="4">
                  <c:v>-8.9163237311385458E-3</c:v>
                </c:pt>
                <c:pt idx="5">
                  <c:v>6.2283737024221453E-3</c:v>
                </c:pt>
                <c:pt idx="6">
                  <c:v>1.3755158184319119E-2</c:v>
                </c:pt>
                <c:pt idx="7">
                  <c:v>-4.0705563093622792E-3</c:v>
                </c:pt>
                <c:pt idx="8">
                  <c:v>-1.5667574931880108E-2</c:v>
                </c:pt>
                <c:pt idx="9">
                  <c:v>-1.5224913494809689E-2</c:v>
                </c:pt>
                <c:pt idx="10">
                  <c:v>-1.6163035839775124E-2</c:v>
                </c:pt>
                <c:pt idx="11">
                  <c:v>-1.7142857142857144E-2</c:v>
                </c:pt>
                <c:pt idx="12">
                  <c:v>-1.3808139534883721E-2</c:v>
                </c:pt>
                <c:pt idx="13">
                  <c:v>-1.4738393515106854E-2</c:v>
                </c:pt>
                <c:pt idx="14">
                  <c:v>-3.7397157816005983E-3</c:v>
                </c:pt>
                <c:pt idx="15">
                  <c:v>7.5075075075075074E-4</c:v>
                </c:pt>
                <c:pt idx="16">
                  <c:v>6.0015003750937736E-3</c:v>
                </c:pt>
                <c:pt idx="17">
                  <c:v>5.219985085756898E-3</c:v>
                </c:pt>
                <c:pt idx="18">
                  <c:v>4.4510385756676559E-3</c:v>
                </c:pt>
                <c:pt idx="19">
                  <c:v>8.8626292466765146E-3</c:v>
                </c:pt>
                <c:pt idx="20">
                  <c:v>1.0248901903367497E-2</c:v>
                </c:pt>
                <c:pt idx="21">
                  <c:v>1.0144927536231883E-2</c:v>
                </c:pt>
                <c:pt idx="22">
                  <c:v>1.0760401721664276E-2</c:v>
                </c:pt>
                <c:pt idx="23">
                  <c:v>1.2775017743080199E-2</c:v>
                </c:pt>
                <c:pt idx="24">
                  <c:v>1.3314646110721794E-2</c:v>
                </c:pt>
                <c:pt idx="25">
                  <c:v>7.6071922544951589E-3</c:v>
                </c:pt>
                <c:pt idx="26">
                  <c:v>-5.4907343857240904E-3</c:v>
                </c:pt>
                <c:pt idx="27">
                  <c:v>-7.59144237405107E-3</c:v>
                </c:pt>
                <c:pt idx="28">
                  <c:v>1.3908205841446453E-3</c:v>
                </c:pt>
                <c:pt idx="29">
                  <c:v>4.1666666666666666E-3</c:v>
                </c:pt>
                <c:pt idx="30">
                  <c:v>7.6071922544951589E-3</c:v>
                </c:pt>
                <c:pt idx="31">
                  <c:v>1.0981468771448181E-2</c:v>
                </c:pt>
                <c:pt idx="32">
                  <c:v>1.4256619144602852E-2</c:v>
                </c:pt>
                <c:pt idx="33">
                  <c:v>1.4056224899598393E-2</c:v>
                </c:pt>
                <c:pt idx="34">
                  <c:v>1.2541254125412541E-2</c:v>
                </c:pt>
                <c:pt idx="35">
                  <c:v>1.1082138200782269E-2</c:v>
                </c:pt>
                <c:pt idx="36">
                  <c:v>1.160541586073501E-2</c:v>
                </c:pt>
                <c:pt idx="37">
                  <c:v>1.5296367112810707E-2</c:v>
                </c:pt>
                <c:pt idx="38">
                  <c:v>1.820464532328939E-2</c:v>
                </c:pt>
                <c:pt idx="39">
                  <c:v>1.6646115906288533E-2</c:v>
                </c:pt>
                <c:pt idx="40">
                  <c:v>1.3341419041843541E-2</c:v>
                </c:pt>
                <c:pt idx="41">
                  <c:v>8.9766606822262122E-3</c:v>
                </c:pt>
                <c:pt idx="42">
                  <c:v>8.3036773428232496E-3</c:v>
                </c:pt>
                <c:pt idx="43">
                  <c:v>8.8235294117647058E-3</c:v>
                </c:pt>
                <c:pt idx="44">
                  <c:v>8.1632653061224497E-3</c:v>
                </c:pt>
                <c:pt idx="45">
                  <c:v>4.048582995951417E-3</c:v>
                </c:pt>
                <c:pt idx="46">
                  <c:v>2.8801843317972351E-3</c:v>
                </c:pt>
                <c:pt idx="47">
                  <c:v>5.1694428489373924E-3</c:v>
                </c:pt>
                <c:pt idx="48">
                  <c:v>5.7142857142857143E-3</c:v>
                </c:pt>
                <c:pt idx="49">
                  <c:v>5.1136363636363636E-3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'Data Growth Rate'!$A$9</c:f>
              <c:strCache>
                <c:ptCount val="1"/>
                <c:pt idx="0">
                  <c:v>Washington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Rate'!$B$9:$AY$9</c:f>
              <c:numCache>
                <c:formatCode>General</c:formatCode>
                <c:ptCount val="50"/>
                <c:pt idx="0">
                  <c:v>9.5969289827255275E-4</c:v>
                </c:pt>
                <c:pt idx="1">
                  <c:v>-4.7938638542665386E-4</c:v>
                </c:pt>
                <c:pt idx="2">
                  <c:v>-4.7961630695443646E-4</c:v>
                </c:pt>
                <c:pt idx="3">
                  <c:v>4.7984644913627637E-4</c:v>
                </c:pt>
                <c:pt idx="4">
                  <c:v>1.4388489208633094E-3</c:v>
                </c:pt>
                <c:pt idx="5">
                  <c:v>1.9157088122605363E-3</c:v>
                </c:pt>
                <c:pt idx="6">
                  <c:v>9.5602294455066918E-4</c:v>
                </c:pt>
                <c:pt idx="7">
                  <c:v>4.7755491881566379E-4</c:v>
                </c:pt>
                <c:pt idx="8">
                  <c:v>-4.7732696897374703E-4</c:v>
                </c:pt>
                <c:pt idx="9">
                  <c:v>9.5510983763132757E-4</c:v>
                </c:pt>
                <c:pt idx="10">
                  <c:v>0</c:v>
                </c:pt>
                <c:pt idx="11">
                  <c:v>4.7709923664122136E-4</c:v>
                </c:pt>
                <c:pt idx="12">
                  <c:v>1.4306151645207439E-3</c:v>
                </c:pt>
                <c:pt idx="13">
                  <c:v>3.8095238095238095E-3</c:v>
                </c:pt>
                <c:pt idx="14">
                  <c:v>4.2694497153700191E-3</c:v>
                </c:pt>
                <c:pt idx="15">
                  <c:v>5.6683986773736423E-3</c:v>
                </c:pt>
                <c:pt idx="16">
                  <c:v>7.0455612963832787E-3</c:v>
                </c:pt>
                <c:pt idx="17">
                  <c:v>7.9291044776119406E-3</c:v>
                </c:pt>
                <c:pt idx="18">
                  <c:v>7.8667283664969924E-3</c:v>
                </c:pt>
                <c:pt idx="19">
                  <c:v>7.3461891643709825E-3</c:v>
                </c:pt>
                <c:pt idx="20">
                  <c:v>7.2926162260711028E-3</c:v>
                </c:pt>
                <c:pt idx="21">
                  <c:v>6.7873303167420816E-3</c:v>
                </c:pt>
                <c:pt idx="22">
                  <c:v>7.1910112359550565E-3</c:v>
                </c:pt>
                <c:pt idx="23">
                  <c:v>8.4783578759482382E-3</c:v>
                </c:pt>
                <c:pt idx="24">
                  <c:v>6.6371681415929203E-3</c:v>
                </c:pt>
                <c:pt idx="25">
                  <c:v>2.6373626373626374E-3</c:v>
                </c:pt>
                <c:pt idx="26">
                  <c:v>2.1920210434020165E-3</c:v>
                </c:pt>
                <c:pt idx="27">
                  <c:v>1.7497812773403325E-3</c:v>
                </c:pt>
                <c:pt idx="28">
                  <c:v>8.7336244541484718E-4</c:v>
                </c:pt>
                <c:pt idx="29">
                  <c:v>4.3630017452006982E-4</c:v>
                </c:pt>
                <c:pt idx="30">
                  <c:v>4.3610989969472308E-4</c:v>
                </c:pt>
                <c:pt idx="31">
                  <c:v>4.3591979075850045E-4</c:v>
                </c:pt>
                <c:pt idx="32">
                  <c:v>1.30718954248366E-3</c:v>
                </c:pt>
                <c:pt idx="33">
                  <c:v>4.351610095735422E-4</c:v>
                </c:pt>
                <c:pt idx="34">
                  <c:v>-1.7398869073510222E-3</c:v>
                </c:pt>
                <c:pt idx="35">
                  <c:v>-1.7429193899782135E-3</c:v>
                </c:pt>
                <c:pt idx="36">
                  <c:v>1.7459624618070711E-3</c:v>
                </c:pt>
                <c:pt idx="37">
                  <c:v>3.4858387799564269E-3</c:v>
                </c:pt>
                <c:pt idx="38">
                  <c:v>1.7368649587494573E-3</c:v>
                </c:pt>
                <c:pt idx="39">
                  <c:v>8.6692674469007367E-4</c:v>
                </c:pt>
                <c:pt idx="40">
                  <c:v>4.3308791684711995E-4</c:v>
                </c:pt>
                <c:pt idx="41">
                  <c:v>0</c:v>
                </c:pt>
                <c:pt idx="42">
                  <c:v>0</c:v>
                </c:pt>
                <c:pt idx="43">
                  <c:v>1.2987012987012987E-3</c:v>
                </c:pt>
                <c:pt idx="44">
                  <c:v>8.6467790747946386E-4</c:v>
                </c:pt>
                <c:pt idx="45">
                  <c:v>1.7278617710583153E-3</c:v>
                </c:pt>
                <c:pt idx="46">
                  <c:v>2.1561017680034496E-3</c:v>
                </c:pt>
                <c:pt idx="47">
                  <c:v>1.2908777969018934E-3</c:v>
                </c:pt>
                <c:pt idx="48">
                  <c:v>4.2973785990545768E-4</c:v>
                </c:pt>
                <c:pt idx="49">
                  <c:v>1.288659793814433E-3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'Data Growth Rate'!$A$10</c:f>
              <c:strCache>
                <c:ptCount val="1"/>
                <c:pt idx="0">
                  <c:v>North Dakota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Rate'!$B$10:$AY$10</c:f>
              <c:numCache>
                <c:formatCode>General</c:formatCode>
                <c:ptCount val="50"/>
                <c:pt idx="0">
                  <c:v>0</c:v>
                </c:pt>
                <c:pt idx="1">
                  <c:v>9.9009900990099011E-4</c:v>
                </c:pt>
                <c:pt idx="2">
                  <c:v>1.9782393669634025E-3</c:v>
                </c:pt>
                <c:pt idx="3">
                  <c:v>1.9743336623889436E-3</c:v>
                </c:pt>
                <c:pt idx="4">
                  <c:v>1.9704433497536944E-3</c:v>
                </c:pt>
                <c:pt idx="5">
                  <c:v>2.9498525073746312E-3</c:v>
                </c:pt>
                <c:pt idx="6">
                  <c:v>3.9215686274509803E-3</c:v>
                </c:pt>
                <c:pt idx="7">
                  <c:v>2.9296875E-3</c:v>
                </c:pt>
                <c:pt idx="8">
                  <c:v>9.7370983446932818E-4</c:v>
                </c:pt>
                <c:pt idx="9">
                  <c:v>2.9182879377431907E-3</c:v>
                </c:pt>
                <c:pt idx="10">
                  <c:v>2.9097963142580021E-3</c:v>
                </c:pt>
                <c:pt idx="11">
                  <c:v>9.6711798839458415E-4</c:v>
                </c:pt>
                <c:pt idx="12">
                  <c:v>1.9323671497584541E-3</c:v>
                </c:pt>
                <c:pt idx="13">
                  <c:v>3.8572806171648989E-3</c:v>
                </c:pt>
                <c:pt idx="14">
                  <c:v>5.763688760806916E-3</c:v>
                </c:pt>
                <c:pt idx="15">
                  <c:v>5.7306590257879654E-3</c:v>
                </c:pt>
                <c:pt idx="16">
                  <c:v>3.7986704653371322E-3</c:v>
                </c:pt>
                <c:pt idx="17">
                  <c:v>7.5685903500473037E-3</c:v>
                </c:pt>
                <c:pt idx="18">
                  <c:v>6.5727699530516428E-3</c:v>
                </c:pt>
                <c:pt idx="19">
                  <c:v>6.5298507462686565E-3</c:v>
                </c:pt>
                <c:pt idx="20">
                  <c:v>3.7071362372567192E-3</c:v>
                </c:pt>
                <c:pt idx="21">
                  <c:v>4.6168051708217915E-3</c:v>
                </c:pt>
                <c:pt idx="22">
                  <c:v>7.3529411764705881E-3</c:v>
                </c:pt>
                <c:pt idx="23">
                  <c:v>9.1240875912408752E-3</c:v>
                </c:pt>
                <c:pt idx="24">
                  <c:v>2.7124773960216998E-3</c:v>
                </c:pt>
                <c:pt idx="25">
                  <c:v>-9.0171325518485117E-4</c:v>
                </c:pt>
                <c:pt idx="26">
                  <c:v>-5.415162454873646E-3</c:v>
                </c:pt>
                <c:pt idx="27">
                  <c:v>-6.3520871143375682E-3</c:v>
                </c:pt>
                <c:pt idx="28">
                  <c:v>-3.6529680365296802E-3</c:v>
                </c:pt>
                <c:pt idx="29">
                  <c:v>-9.1659028414298811E-4</c:v>
                </c:pt>
                <c:pt idx="30">
                  <c:v>9.1743119266055051E-4</c:v>
                </c:pt>
                <c:pt idx="31">
                  <c:v>3.6663611365719525E-3</c:v>
                </c:pt>
                <c:pt idx="32">
                  <c:v>5.4794520547945206E-3</c:v>
                </c:pt>
                <c:pt idx="33">
                  <c:v>5.4495912806539508E-3</c:v>
                </c:pt>
                <c:pt idx="34">
                  <c:v>2.7100271002710027E-3</c:v>
                </c:pt>
                <c:pt idx="35">
                  <c:v>0</c:v>
                </c:pt>
                <c:pt idx="36">
                  <c:v>2.7027027027027029E-3</c:v>
                </c:pt>
                <c:pt idx="37">
                  <c:v>6.2893081761006293E-3</c:v>
                </c:pt>
                <c:pt idx="38">
                  <c:v>5.3571428571428572E-3</c:v>
                </c:pt>
                <c:pt idx="39">
                  <c:v>5.3285968028419185E-3</c:v>
                </c:pt>
                <c:pt idx="40">
                  <c:v>5.3003533568904597E-3</c:v>
                </c:pt>
                <c:pt idx="41">
                  <c:v>0</c:v>
                </c:pt>
                <c:pt idx="42">
                  <c:v>0</c:v>
                </c:pt>
                <c:pt idx="43">
                  <c:v>1.7574692442882249E-3</c:v>
                </c:pt>
                <c:pt idx="44">
                  <c:v>1.7543859649122807E-3</c:v>
                </c:pt>
                <c:pt idx="45">
                  <c:v>8.7565674255691769E-4</c:v>
                </c:pt>
                <c:pt idx="46">
                  <c:v>2.6246719160104987E-3</c:v>
                </c:pt>
                <c:pt idx="47">
                  <c:v>3.4904013961605585E-3</c:v>
                </c:pt>
                <c:pt idx="48">
                  <c:v>1.7391304347826088E-3</c:v>
                </c:pt>
                <c:pt idx="49">
                  <c:v>1.736111111111111E-3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'Data Growth Rate'!$A$11</c:f>
              <c:strCache>
                <c:ptCount val="1"/>
                <c:pt idx="0">
                  <c:v>Hawaii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Rate'!$B$11:$AY$11</c:f>
              <c:numCache>
                <c:formatCode>General</c:formatCode>
                <c:ptCount val="50"/>
                <c:pt idx="0">
                  <c:v>-1.7543859649122807E-3</c:v>
                </c:pt>
                <c:pt idx="1">
                  <c:v>-8.7873462214411243E-4</c:v>
                </c:pt>
                <c:pt idx="2">
                  <c:v>0</c:v>
                </c:pt>
                <c:pt idx="3">
                  <c:v>8.7950747581354446E-4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1.7574692442882249E-3</c:v>
                </c:pt>
                <c:pt idx="9">
                  <c:v>3.5087719298245615E-3</c:v>
                </c:pt>
                <c:pt idx="10">
                  <c:v>2.6223776223776225E-3</c:v>
                </c:pt>
                <c:pt idx="11">
                  <c:v>-8.7183958151700091E-4</c:v>
                </c:pt>
                <c:pt idx="12">
                  <c:v>0</c:v>
                </c:pt>
                <c:pt idx="13">
                  <c:v>8.7260034904013963E-4</c:v>
                </c:pt>
                <c:pt idx="14">
                  <c:v>1.7436791630340018E-3</c:v>
                </c:pt>
                <c:pt idx="15">
                  <c:v>2.6109660574412533E-3</c:v>
                </c:pt>
                <c:pt idx="16">
                  <c:v>2.6041666666666665E-3</c:v>
                </c:pt>
                <c:pt idx="17">
                  <c:v>5.1948051948051948E-3</c:v>
                </c:pt>
                <c:pt idx="18">
                  <c:v>4.3066322136089581E-3</c:v>
                </c:pt>
                <c:pt idx="19">
                  <c:v>6.0034305317324182E-3</c:v>
                </c:pt>
                <c:pt idx="20">
                  <c:v>5.1150895140664966E-3</c:v>
                </c:pt>
                <c:pt idx="21">
                  <c:v>5.0890585241730284E-3</c:v>
                </c:pt>
                <c:pt idx="22">
                  <c:v>3.3755274261603376E-3</c:v>
                </c:pt>
                <c:pt idx="23">
                  <c:v>4.2052144659377629E-3</c:v>
                </c:pt>
                <c:pt idx="24">
                  <c:v>3.3500837520938024E-3</c:v>
                </c:pt>
                <c:pt idx="25">
                  <c:v>5.008347245409015E-3</c:v>
                </c:pt>
                <c:pt idx="26">
                  <c:v>8.3056478405315621E-3</c:v>
                </c:pt>
                <c:pt idx="27">
                  <c:v>8.2372322899505763E-3</c:v>
                </c:pt>
                <c:pt idx="28">
                  <c:v>5.7189542483660127E-3</c:v>
                </c:pt>
                <c:pt idx="29">
                  <c:v>4.0617384240454911E-3</c:v>
                </c:pt>
                <c:pt idx="30">
                  <c:v>4.0453074433656954E-3</c:v>
                </c:pt>
                <c:pt idx="31">
                  <c:v>2.4174053182917004E-3</c:v>
                </c:pt>
                <c:pt idx="32">
                  <c:v>3.2154340836012861E-3</c:v>
                </c:pt>
                <c:pt idx="33">
                  <c:v>2.403846153846154E-3</c:v>
                </c:pt>
                <c:pt idx="34">
                  <c:v>7.993605115907274E-4</c:v>
                </c:pt>
                <c:pt idx="35">
                  <c:v>7.9872204472843447E-4</c:v>
                </c:pt>
                <c:pt idx="36">
                  <c:v>3.1923383878691143E-3</c:v>
                </c:pt>
                <c:pt idx="37">
                  <c:v>3.1821797931583136E-3</c:v>
                </c:pt>
                <c:pt idx="38">
                  <c:v>2.3790642347343376E-3</c:v>
                </c:pt>
                <c:pt idx="39">
                  <c:v>3.1645569620253164E-3</c:v>
                </c:pt>
                <c:pt idx="40">
                  <c:v>3.1545741324921135E-3</c:v>
                </c:pt>
                <c:pt idx="41">
                  <c:v>3.1446540880503146E-3</c:v>
                </c:pt>
                <c:pt idx="42">
                  <c:v>4.7021943573667714E-3</c:v>
                </c:pt>
                <c:pt idx="43">
                  <c:v>4.6801872074882997E-3</c:v>
                </c:pt>
                <c:pt idx="44">
                  <c:v>3.8819875776397515E-3</c:v>
                </c:pt>
                <c:pt idx="45">
                  <c:v>3.8669760247486465E-3</c:v>
                </c:pt>
                <c:pt idx="46">
                  <c:v>4.6224961479198771E-3</c:v>
                </c:pt>
                <c:pt idx="47">
                  <c:v>3.8343558282208589E-3</c:v>
                </c:pt>
                <c:pt idx="48">
                  <c:v>2.2918258212375861E-3</c:v>
                </c:pt>
                <c:pt idx="49">
                  <c:v>2.2865853658536584E-3</c:v>
                </c:pt>
              </c:numCache>
            </c:numRef>
          </c:yVal>
          <c:smooth val="0"/>
        </c:ser>
        <c:ser>
          <c:idx val="10"/>
          <c:order val="10"/>
          <c:tx>
            <c:strRef>
              <c:f>'Data Growth Rate'!$A$12</c:f>
              <c:strCache>
                <c:ptCount val="1"/>
                <c:pt idx="0">
                  <c:v>Michigan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Rate'!$B$12:$AY$12</c:f>
              <c:numCache>
                <c:formatCode>General</c:formatCode>
                <c:ptCount val="50"/>
                <c:pt idx="0">
                  <c:v>1.5197568389057751E-3</c:v>
                </c:pt>
                <c:pt idx="1">
                  <c:v>2.0232675771370764E-3</c:v>
                </c:pt>
                <c:pt idx="2">
                  <c:v>3.0287733467945482E-3</c:v>
                </c:pt>
                <c:pt idx="3">
                  <c:v>3.5228988424760945E-3</c:v>
                </c:pt>
                <c:pt idx="4">
                  <c:v>4.0120361083249749E-3</c:v>
                </c:pt>
                <c:pt idx="5">
                  <c:v>3.996003996003996E-3</c:v>
                </c:pt>
                <c:pt idx="6">
                  <c:v>3.9800995024875619E-3</c:v>
                </c:pt>
                <c:pt idx="7">
                  <c:v>4.4598612487611496E-3</c:v>
                </c:pt>
                <c:pt idx="8">
                  <c:v>4.440059200789344E-3</c:v>
                </c:pt>
                <c:pt idx="9">
                  <c:v>3.43811394891945E-3</c:v>
                </c:pt>
                <c:pt idx="10">
                  <c:v>3.4263338228095936E-3</c:v>
                </c:pt>
                <c:pt idx="11">
                  <c:v>3.4146341463414634E-3</c:v>
                </c:pt>
                <c:pt idx="12">
                  <c:v>4.8614487117160914E-3</c:v>
                </c:pt>
                <c:pt idx="13">
                  <c:v>7.7406869859700045E-3</c:v>
                </c:pt>
                <c:pt idx="14">
                  <c:v>1.0561689870379261E-2</c:v>
                </c:pt>
                <c:pt idx="15">
                  <c:v>1.0926365795724466E-2</c:v>
                </c:pt>
                <c:pt idx="16">
                  <c:v>1.1748120300751879E-2</c:v>
                </c:pt>
                <c:pt idx="17">
                  <c:v>1.4398513701811427E-2</c:v>
                </c:pt>
                <c:pt idx="18">
                  <c:v>1.3278388278388278E-2</c:v>
                </c:pt>
                <c:pt idx="19">
                  <c:v>1.0845006778129237E-2</c:v>
                </c:pt>
                <c:pt idx="20">
                  <c:v>9.3875726419311578E-3</c:v>
                </c:pt>
                <c:pt idx="21">
                  <c:v>8.4145261293179802E-3</c:v>
                </c:pt>
                <c:pt idx="22">
                  <c:v>7.9051383399209481E-3</c:v>
                </c:pt>
                <c:pt idx="23">
                  <c:v>6.9716775599128538E-3</c:v>
                </c:pt>
                <c:pt idx="24">
                  <c:v>6.4906966681090436E-3</c:v>
                </c:pt>
                <c:pt idx="25">
                  <c:v>5.5889939810834051E-3</c:v>
                </c:pt>
                <c:pt idx="26">
                  <c:v>4.2753313381787093E-3</c:v>
                </c:pt>
                <c:pt idx="27">
                  <c:v>5.108556832694764E-3</c:v>
                </c:pt>
                <c:pt idx="28">
                  <c:v>1.2706480304955528E-3</c:v>
                </c:pt>
                <c:pt idx="29">
                  <c:v>-4.2301184433164127E-4</c:v>
                </c:pt>
                <c:pt idx="30">
                  <c:v>8.4638171815488788E-4</c:v>
                </c:pt>
                <c:pt idx="31">
                  <c:v>1.2684989429175475E-3</c:v>
                </c:pt>
                <c:pt idx="32">
                  <c:v>1.6891891891891893E-3</c:v>
                </c:pt>
                <c:pt idx="33">
                  <c:v>4.6374367622259698E-3</c:v>
                </c:pt>
                <c:pt idx="34">
                  <c:v>3.3571128829206882E-3</c:v>
                </c:pt>
                <c:pt idx="35">
                  <c:v>1.6729401923881221E-3</c:v>
                </c:pt>
                <c:pt idx="36">
                  <c:v>4.1753653444676405E-3</c:v>
                </c:pt>
                <c:pt idx="37">
                  <c:v>7.4844074844074848E-3</c:v>
                </c:pt>
                <c:pt idx="38">
                  <c:v>8.6669418076764336E-3</c:v>
                </c:pt>
                <c:pt idx="39">
                  <c:v>1.0638297872340425E-2</c:v>
                </c:pt>
                <c:pt idx="40">
                  <c:v>1.1336032388663968E-2</c:v>
                </c:pt>
                <c:pt idx="41">
                  <c:v>8.8070456365092076E-3</c:v>
                </c:pt>
                <c:pt idx="42">
                  <c:v>7.5396825396825398E-3</c:v>
                </c:pt>
                <c:pt idx="43">
                  <c:v>1.063410791650256E-2</c:v>
                </c:pt>
                <c:pt idx="44">
                  <c:v>1.1691348402182385E-2</c:v>
                </c:pt>
                <c:pt idx="45">
                  <c:v>1.0400616332819723E-2</c:v>
                </c:pt>
                <c:pt idx="46">
                  <c:v>9.5310712924132675E-3</c:v>
                </c:pt>
                <c:pt idx="47">
                  <c:v>9.0634441087613302E-3</c:v>
                </c:pt>
                <c:pt idx="48">
                  <c:v>8.9820359281437123E-3</c:v>
                </c:pt>
                <c:pt idx="49">
                  <c:v>7.0474777448071213E-3</c:v>
                </c:pt>
              </c:numCache>
            </c:numRef>
          </c:yVal>
          <c:smooth val="0"/>
        </c:ser>
        <c:ser>
          <c:idx val="11"/>
          <c:order val="11"/>
          <c:tx>
            <c:strRef>
              <c:f>'Data Growth Rate'!$A$13</c:f>
              <c:strCache>
                <c:ptCount val="1"/>
                <c:pt idx="0">
                  <c:v>Georgia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Rate'!$B$13:$AY$13</c:f>
              <c:numCache>
                <c:formatCode>General</c:formatCode>
                <c:ptCount val="50"/>
                <c:pt idx="0">
                  <c:v>-2.8443722064201544E-3</c:v>
                </c:pt>
                <c:pt idx="1">
                  <c:v>3.2599837000814994E-3</c:v>
                </c:pt>
                <c:pt idx="2">
                  <c:v>5.686433793663688E-3</c:v>
                </c:pt>
                <c:pt idx="3">
                  <c:v>4.8465266558966073E-3</c:v>
                </c:pt>
                <c:pt idx="4">
                  <c:v>2.4115755627009648E-3</c:v>
                </c:pt>
                <c:pt idx="5">
                  <c:v>2.4057738572574178E-3</c:v>
                </c:pt>
                <c:pt idx="6">
                  <c:v>3.5999999999999999E-3</c:v>
                </c:pt>
                <c:pt idx="7">
                  <c:v>1.9928258270227183E-3</c:v>
                </c:pt>
                <c:pt idx="8">
                  <c:v>-1.1933174224343676E-3</c:v>
                </c:pt>
                <c:pt idx="9">
                  <c:v>7.9649542015133412E-4</c:v>
                </c:pt>
                <c:pt idx="10">
                  <c:v>4.7751691205730204E-3</c:v>
                </c:pt>
                <c:pt idx="11">
                  <c:v>7.5247524752475245E-3</c:v>
                </c:pt>
                <c:pt idx="12">
                  <c:v>6.6823899371069185E-3</c:v>
                </c:pt>
                <c:pt idx="13">
                  <c:v>0</c:v>
                </c:pt>
                <c:pt idx="14">
                  <c:v>-2.3428348301444747E-3</c:v>
                </c:pt>
                <c:pt idx="15">
                  <c:v>3.9138943248532287E-3</c:v>
                </c:pt>
                <c:pt idx="16">
                  <c:v>3.5087719298245615E-3</c:v>
                </c:pt>
                <c:pt idx="17">
                  <c:v>-3.885003885003885E-4</c:v>
                </c:pt>
                <c:pt idx="18">
                  <c:v>-3.8865137971239797E-4</c:v>
                </c:pt>
                <c:pt idx="19">
                  <c:v>1.5552099533437014E-3</c:v>
                </c:pt>
                <c:pt idx="20">
                  <c:v>-3.8819875776397513E-4</c:v>
                </c:pt>
                <c:pt idx="21">
                  <c:v>1.1650485436893205E-3</c:v>
                </c:pt>
                <c:pt idx="22">
                  <c:v>1.9394879751745539E-3</c:v>
                </c:pt>
                <c:pt idx="23">
                  <c:v>2.7100271002710027E-3</c:v>
                </c:pt>
                <c:pt idx="24">
                  <c:v>3.4749034749034747E-3</c:v>
                </c:pt>
                <c:pt idx="25">
                  <c:v>-3.8476337052712584E-4</c:v>
                </c:pt>
                <c:pt idx="26">
                  <c:v>-5.0038491147036184E-3</c:v>
                </c:pt>
                <c:pt idx="27">
                  <c:v>-5.8027079303675051E-3</c:v>
                </c:pt>
                <c:pt idx="28">
                  <c:v>-1.9455252918287938E-3</c:v>
                </c:pt>
                <c:pt idx="29">
                  <c:v>-7.7972709551656918E-4</c:v>
                </c:pt>
                <c:pt idx="30">
                  <c:v>-3.9016777214202108E-4</c:v>
                </c:pt>
                <c:pt idx="31">
                  <c:v>-1.17096018735363E-3</c:v>
                </c:pt>
                <c:pt idx="32">
                  <c:v>7.8155529503712393E-4</c:v>
                </c:pt>
                <c:pt idx="33">
                  <c:v>7.8094494338149163E-4</c:v>
                </c:pt>
                <c:pt idx="34">
                  <c:v>0</c:v>
                </c:pt>
                <c:pt idx="35">
                  <c:v>-1.1705033164260631E-3</c:v>
                </c:pt>
                <c:pt idx="36">
                  <c:v>1.5625000000000001E-3</c:v>
                </c:pt>
                <c:pt idx="37">
                  <c:v>4.2901716068642747E-3</c:v>
                </c:pt>
                <c:pt idx="38">
                  <c:v>5.4368932038834951E-3</c:v>
                </c:pt>
                <c:pt idx="39">
                  <c:v>4.248744689069139E-3</c:v>
                </c:pt>
                <c:pt idx="40">
                  <c:v>3.4615384615384616E-3</c:v>
                </c:pt>
                <c:pt idx="41">
                  <c:v>1.9164430816404753E-3</c:v>
                </c:pt>
                <c:pt idx="42">
                  <c:v>1.9127773527161439E-3</c:v>
                </c:pt>
                <c:pt idx="43">
                  <c:v>1.5273004963726614E-3</c:v>
                </c:pt>
                <c:pt idx="44">
                  <c:v>3.8124285169653069E-4</c:v>
                </c:pt>
                <c:pt idx="45">
                  <c:v>1.5243902439024391E-3</c:v>
                </c:pt>
                <c:pt idx="46">
                  <c:v>4.9467275494672752E-3</c:v>
                </c:pt>
                <c:pt idx="47">
                  <c:v>4.9223778871639529E-3</c:v>
                </c:pt>
                <c:pt idx="48">
                  <c:v>3.7678975131876413E-3</c:v>
                </c:pt>
                <c:pt idx="49">
                  <c:v>4.1291291291291289E-3</c:v>
                </c:pt>
              </c:numCache>
            </c:numRef>
          </c:yVal>
          <c:smooth val="0"/>
        </c:ser>
        <c:ser>
          <c:idx val="12"/>
          <c:order val="12"/>
          <c:tx>
            <c:strRef>
              <c:f>'Data Growth Rate'!$A$14</c:f>
              <c:strCache>
                <c:ptCount val="1"/>
                <c:pt idx="0">
                  <c:v>Minnesota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Rate'!$B$14:$AY$14</c:f>
              <c:numCache>
                <c:formatCode>General</c:formatCode>
                <c:ptCount val="50"/>
                <c:pt idx="0">
                  <c:v>1.9736842105263159E-3</c:v>
                </c:pt>
                <c:pt idx="1">
                  <c:v>-3.939592908732764E-3</c:v>
                </c:pt>
                <c:pt idx="2">
                  <c:v>-1.3183915622940012E-3</c:v>
                </c:pt>
                <c:pt idx="3">
                  <c:v>4.6204620462046205E-3</c:v>
                </c:pt>
                <c:pt idx="4">
                  <c:v>1.1826544021024968E-2</c:v>
                </c:pt>
                <c:pt idx="5">
                  <c:v>2.6623376623376622E-2</c:v>
                </c:pt>
                <c:pt idx="6">
                  <c:v>2.8462998102466792E-2</c:v>
                </c:pt>
                <c:pt idx="7">
                  <c:v>1.9065190651906518E-2</c:v>
                </c:pt>
                <c:pt idx="8">
                  <c:v>1.3277006638503319E-2</c:v>
                </c:pt>
                <c:pt idx="9">
                  <c:v>1.3103037522334724E-2</c:v>
                </c:pt>
                <c:pt idx="10">
                  <c:v>1.2345679012345678E-2</c:v>
                </c:pt>
                <c:pt idx="11">
                  <c:v>1.3937282229965157E-2</c:v>
                </c:pt>
                <c:pt idx="12">
                  <c:v>8.5910652920962206E-3</c:v>
                </c:pt>
                <c:pt idx="13">
                  <c:v>7.3821692220329355E-3</c:v>
                </c:pt>
                <c:pt idx="14">
                  <c:v>9.5828635851183761E-3</c:v>
                </c:pt>
                <c:pt idx="15">
                  <c:v>9.4919039642657726E-3</c:v>
                </c:pt>
                <c:pt idx="16">
                  <c:v>3.3185840707964601E-3</c:v>
                </c:pt>
                <c:pt idx="17">
                  <c:v>5.5126791620727675E-4</c:v>
                </c:pt>
                <c:pt idx="18">
                  <c:v>2.7548209366391185E-3</c:v>
                </c:pt>
                <c:pt idx="19">
                  <c:v>3.8461538461538464E-3</c:v>
                </c:pt>
                <c:pt idx="20">
                  <c:v>2.7367268746579091E-3</c:v>
                </c:pt>
                <c:pt idx="21">
                  <c:v>4.9126637554585155E-3</c:v>
                </c:pt>
                <c:pt idx="22">
                  <c:v>5.975013579576317E-3</c:v>
                </c:pt>
                <c:pt idx="23">
                  <c:v>2.1598272138228943E-3</c:v>
                </c:pt>
                <c:pt idx="24">
                  <c:v>1.6163793103448276E-3</c:v>
                </c:pt>
                <c:pt idx="25">
                  <c:v>2.6896180742334587E-3</c:v>
                </c:pt>
                <c:pt idx="26">
                  <c:v>3.2188841201716738E-3</c:v>
                </c:pt>
                <c:pt idx="27">
                  <c:v>4.2780748663101605E-3</c:v>
                </c:pt>
                <c:pt idx="28">
                  <c:v>3.1948881789137379E-3</c:v>
                </c:pt>
                <c:pt idx="29">
                  <c:v>1.5923566878980893E-3</c:v>
                </c:pt>
                <c:pt idx="30">
                  <c:v>2.6497085320614732E-3</c:v>
                </c:pt>
                <c:pt idx="31">
                  <c:v>4.2283298097251587E-3</c:v>
                </c:pt>
                <c:pt idx="32">
                  <c:v>2.631578947368421E-3</c:v>
                </c:pt>
                <c:pt idx="33">
                  <c:v>3.1496062992125984E-3</c:v>
                </c:pt>
                <c:pt idx="34">
                  <c:v>2.6164311878597592E-3</c:v>
                </c:pt>
                <c:pt idx="35">
                  <c:v>4.1753653444676405E-3</c:v>
                </c:pt>
                <c:pt idx="36">
                  <c:v>5.1975051975051978E-3</c:v>
                </c:pt>
                <c:pt idx="37">
                  <c:v>4.1365046535677356E-3</c:v>
                </c:pt>
                <c:pt idx="38">
                  <c:v>5.1493305870236867E-4</c:v>
                </c:pt>
                <c:pt idx="39">
                  <c:v>3.0880082346886259E-3</c:v>
                </c:pt>
                <c:pt idx="40">
                  <c:v>7.6962544894817854E-3</c:v>
                </c:pt>
                <c:pt idx="41">
                  <c:v>5.0916496945010185E-3</c:v>
                </c:pt>
                <c:pt idx="42">
                  <c:v>-1.0131712259371835E-3</c:v>
                </c:pt>
                <c:pt idx="43">
                  <c:v>-8.1135902636916835E-3</c:v>
                </c:pt>
                <c:pt idx="44">
                  <c:v>0</c:v>
                </c:pt>
                <c:pt idx="45">
                  <c:v>8.6912065439672809E-3</c:v>
                </c:pt>
                <c:pt idx="46">
                  <c:v>8.6163203243791175E-3</c:v>
                </c:pt>
                <c:pt idx="47">
                  <c:v>1.507537688442211E-3</c:v>
                </c:pt>
                <c:pt idx="48">
                  <c:v>3.5122930255895636E-3</c:v>
                </c:pt>
                <c:pt idx="49">
                  <c:v>7.0000000000000001E-3</c:v>
                </c:pt>
              </c:numCache>
            </c:numRef>
          </c:yVal>
          <c:smooth val="0"/>
        </c:ser>
        <c:ser>
          <c:idx val="13"/>
          <c:order val="13"/>
          <c:tx>
            <c:strRef>
              <c:f>'Data Growth Rate'!$A$15</c:f>
              <c:strCache>
                <c:ptCount val="1"/>
                <c:pt idx="0">
                  <c:v>Oklahoma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Rate'!$B$15:$AY$15</c:f>
              <c:numCache>
                <c:formatCode>General</c:formatCode>
                <c:ptCount val="50"/>
                <c:pt idx="0">
                  <c:v>2.050580997949419E-3</c:v>
                </c:pt>
                <c:pt idx="1">
                  <c:v>6.8212824010914054E-3</c:v>
                </c:pt>
                <c:pt idx="2">
                  <c:v>8.130081300813009E-3</c:v>
                </c:pt>
                <c:pt idx="3">
                  <c:v>3.3602150537634409E-3</c:v>
                </c:pt>
                <c:pt idx="4">
                  <c:v>4.0187541862022769E-3</c:v>
                </c:pt>
                <c:pt idx="5">
                  <c:v>5.3368912608405599E-3</c:v>
                </c:pt>
                <c:pt idx="6">
                  <c:v>5.9721300597213008E-3</c:v>
                </c:pt>
                <c:pt idx="7">
                  <c:v>7.9155672823219003E-3</c:v>
                </c:pt>
                <c:pt idx="8">
                  <c:v>6.5445026178010471E-3</c:v>
                </c:pt>
                <c:pt idx="9">
                  <c:v>3.9011703511053317E-3</c:v>
                </c:pt>
                <c:pt idx="10">
                  <c:v>2.5906735751295338E-3</c:v>
                </c:pt>
                <c:pt idx="11">
                  <c:v>3.2299741602067182E-3</c:v>
                </c:pt>
                <c:pt idx="12">
                  <c:v>5.1513200257566E-3</c:v>
                </c:pt>
                <c:pt idx="13">
                  <c:v>7.0467648942985264E-3</c:v>
                </c:pt>
                <c:pt idx="14">
                  <c:v>8.2697201017811698E-3</c:v>
                </c:pt>
                <c:pt idx="15">
                  <c:v>1.0725552050473186E-2</c:v>
                </c:pt>
                <c:pt idx="16">
                  <c:v>1.1860174781523096E-2</c:v>
                </c:pt>
                <c:pt idx="17">
                  <c:v>9.2535471930906849E-3</c:v>
                </c:pt>
                <c:pt idx="18">
                  <c:v>6.1124694376528121E-3</c:v>
                </c:pt>
                <c:pt idx="19">
                  <c:v>3.6452004860267314E-3</c:v>
                </c:pt>
                <c:pt idx="20">
                  <c:v>1.2106537530266344E-3</c:v>
                </c:pt>
                <c:pt idx="21">
                  <c:v>6.0459492140266019E-4</c:v>
                </c:pt>
                <c:pt idx="22">
                  <c:v>5.4380664652567976E-3</c:v>
                </c:pt>
                <c:pt idx="23">
                  <c:v>7.2115384615384619E-3</c:v>
                </c:pt>
                <c:pt idx="24">
                  <c:v>7.7565632458233887E-3</c:v>
                </c:pt>
                <c:pt idx="25">
                  <c:v>5.9206631142687976E-4</c:v>
                </c:pt>
                <c:pt idx="26">
                  <c:v>-1.0059171597633136E-2</c:v>
                </c:pt>
                <c:pt idx="27">
                  <c:v>-1.2552301255230125E-2</c:v>
                </c:pt>
                <c:pt idx="28">
                  <c:v>-7.2639225181598066E-3</c:v>
                </c:pt>
                <c:pt idx="29">
                  <c:v>-4.2682926829268296E-3</c:v>
                </c:pt>
                <c:pt idx="30">
                  <c:v>-3.0618493570116348E-3</c:v>
                </c:pt>
                <c:pt idx="31">
                  <c:v>-1.2285012285012285E-3</c:v>
                </c:pt>
                <c:pt idx="32">
                  <c:v>1.2300123001230013E-3</c:v>
                </c:pt>
                <c:pt idx="33">
                  <c:v>3.6855036855036856E-3</c:v>
                </c:pt>
                <c:pt idx="34">
                  <c:v>3.0599755201958386E-3</c:v>
                </c:pt>
                <c:pt idx="35">
                  <c:v>1.8303843807199512E-3</c:v>
                </c:pt>
                <c:pt idx="36">
                  <c:v>2.4360535931790498E-3</c:v>
                </c:pt>
                <c:pt idx="37">
                  <c:v>3.0376670716889429E-3</c:v>
                </c:pt>
                <c:pt idx="38">
                  <c:v>5.4512416717141131E-3</c:v>
                </c:pt>
                <c:pt idx="39">
                  <c:v>6.024096385542169E-3</c:v>
                </c:pt>
                <c:pt idx="40">
                  <c:v>4.7904191616766467E-3</c:v>
                </c:pt>
                <c:pt idx="41">
                  <c:v>5.3635280095351611E-3</c:v>
                </c:pt>
                <c:pt idx="42">
                  <c:v>4.1493775933609959E-3</c:v>
                </c:pt>
                <c:pt idx="43">
                  <c:v>3.5419126328217238E-3</c:v>
                </c:pt>
                <c:pt idx="44">
                  <c:v>4.7058823529411761E-3</c:v>
                </c:pt>
                <c:pt idx="45">
                  <c:v>3.5128805620608899E-3</c:v>
                </c:pt>
                <c:pt idx="46">
                  <c:v>3.5005834305717621E-3</c:v>
                </c:pt>
                <c:pt idx="47">
                  <c:v>4.0697674418604651E-3</c:v>
                </c:pt>
                <c:pt idx="48">
                  <c:v>4.6323103647944409E-3</c:v>
                </c:pt>
                <c:pt idx="49">
                  <c:v>4.0345821325648411E-3</c:v>
                </c:pt>
              </c:numCache>
            </c:numRef>
          </c:yVal>
          <c:smooth val="0"/>
        </c:ser>
        <c:ser>
          <c:idx val="14"/>
          <c:order val="14"/>
          <c:tx>
            <c:strRef>
              <c:f>'Data Growth Rate'!$A$16</c:f>
              <c:strCache>
                <c:ptCount val="1"/>
                <c:pt idx="0">
                  <c:v>South Dakota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Rate'!$B$16:$AY$16</c:f>
              <c:numCache>
                <c:formatCode>General</c:formatCode>
                <c:ptCount val="50"/>
                <c:pt idx="0">
                  <c:v>-1.893939393939394E-3</c:v>
                </c:pt>
                <c:pt idx="1">
                  <c:v>0</c:v>
                </c:pt>
                <c:pt idx="2">
                  <c:v>1.8975332068311196E-3</c:v>
                </c:pt>
                <c:pt idx="3">
                  <c:v>1.893939393939394E-3</c:v>
                </c:pt>
                <c:pt idx="4">
                  <c:v>2.8355387523629491E-3</c:v>
                </c:pt>
                <c:pt idx="5">
                  <c:v>9.42507068803016E-4</c:v>
                </c:pt>
                <c:pt idx="6">
                  <c:v>0</c:v>
                </c:pt>
                <c:pt idx="7">
                  <c:v>0</c:v>
                </c:pt>
                <c:pt idx="8">
                  <c:v>1.8832391713747645E-3</c:v>
                </c:pt>
                <c:pt idx="9">
                  <c:v>0</c:v>
                </c:pt>
                <c:pt idx="10">
                  <c:v>-9.3984962406015032E-4</c:v>
                </c:pt>
                <c:pt idx="11">
                  <c:v>0</c:v>
                </c:pt>
                <c:pt idx="12">
                  <c:v>1.8814675446848542E-3</c:v>
                </c:pt>
                <c:pt idx="13">
                  <c:v>2.8169014084507044E-3</c:v>
                </c:pt>
                <c:pt idx="14">
                  <c:v>9.3632958801498128E-4</c:v>
                </c:pt>
                <c:pt idx="15">
                  <c:v>1.8709073900841909E-3</c:v>
                </c:pt>
                <c:pt idx="16">
                  <c:v>6.5359477124183009E-3</c:v>
                </c:pt>
                <c:pt idx="17">
                  <c:v>6.4935064935064939E-3</c:v>
                </c:pt>
                <c:pt idx="18">
                  <c:v>4.608294930875576E-3</c:v>
                </c:pt>
                <c:pt idx="19">
                  <c:v>3.669724770642202E-3</c:v>
                </c:pt>
                <c:pt idx="20">
                  <c:v>4.570383912248629E-3</c:v>
                </c:pt>
                <c:pt idx="21">
                  <c:v>6.369426751592357E-3</c:v>
                </c:pt>
                <c:pt idx="22">
                  <c:v>5.4249547920433997E-3</c:v>
                </c:pt>
                <c:pt idx="23">
                  <c:v>6.2949640287769783E-3</c:v>
                </c:pt>
                <c:pt idx="24">
                  <c:v>8.0428954423592495E-3</c:v>
                </c:pt>
                <c:pt idx="25">
                  <c:v>4.4326241134751776E-3</c:v>
                </c:pt>
                <c:pt idx="26">
                  <c:v>2.6478375992939102E-3</c:v>
                </c:pt>
                <c:pt idx="27">
                  <c:v>1.7605633802816902E-3</c:v>
                </c:pt>
                <c:pt idx="28">
                  <c:v>8.7873462214411243E-4</c:v>
                </c:pt>
                <c:pt idx="29">
                  <c:v>8.7796312554872696E-4</c:v>
                </c:pt>
                <c:pt idx="30">
                  <c:v>3.5087719298245615E-3</c:v>
                </c:pt>
                <c:pt idx="31">
                  <c:v>3.4965034965034965E-3</c:v>
                </c:pt>
                <c:pt idx="32">
                  <c:v>1.7421602787456446E-3</c:v>
                </c:pt>
                <c:pt idx="33">
                  <c:v>1.7391304347826088E-3</c:v>
                </c:pt>
                <c:pt idx="34">
                  <c:v>2.6041666666666665E-3</c:v>
                </c:pt>
                <c:pt idx="35">
                  <c:v>2.5974025974025974E-3</c:v>
                </c:pt>
                <c:pt idx="36">
                  <c:v>1.7271157167530224E-3</c:v>
                </c:pt>
                <c:pt idx="37">
                  <c:v>4.3103448275862068E-3</c:v>
                </c:pt>
                <c:pt idx="38">
                  <c:v>3.4334763948497852E-3</c:v>
                </c:pt>
                <c:pt idx="39">
                  <c:v>3.4217279726261761E-3</c:v>
                </c:pt>
                <c:pt idx="40">
                  <c:v>8.5251491901108269E-4</c:v>
                </c:pt>
                <c:pt idx="41">
                  <c:v>0</c:v>
                </c:pt>
                <c:pt idx="42">
                  <c:v>1.7035775127768314E-3</c:v>
                </c:pt>
                <c:pt idx="43">
                  <c:v>2.5510204081632651E-3</c:v>
                </c:pt>
                <c:pt idx="44">
                  <c:v>2.5445292620865142E-3</c:v>
                </c:pt>
                <c:pt idx="45">
                  <c:v>4.2301184433164128E-3</c:v>
                </c:pt>
                <c:pt idx="46">
                  <c:v>4.2122999157540014E-3</c:v>
                </c:pt>
                <c:pt idx="47">
                  <c:v>2.5167785234899327E-3</c:v>
                </c:pt>
                <c:pt idx="48">
                  <c:v>8.3682008368200832E-4</c:v>
                </c:pt>
                <c:pt idx="49">
                  <c:v>8.3612040133779263E-4</c:v>
                </c:pt>
              </c:numCache>
            </c:numRef>
          </c:yVal>
          <c:smooth val="0"/>
        </c:ser>
        <c:ser>
          <c:idx val="15"/>
          <c:order val="15"/>
          <c:tx>
            <c:strRef>
              <c:f>'Data Growth Rate'!$A$17</c:f>
              <c:strCache>
                <c:ptCount val="1"/>
                <c:pt idx="0">
                  <c:v>Massachusetts</c:v>
                </c:pt>
              </c:strCache>
            </c:strRef>
          </c:tx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Rate'!$B$17:$AY$17</c:f>
              <c:numCache>
                <c:formatCode>General</c:formatCode>
                <c:ptCount val="50"/>
                <c:pt idx="0">
                  <c:v>-6.2380038387715928E-3</c:v>
                </c:pt>
                <c:pt idx="1">
                  <c:v>-4.8285852245292128E-3</c:v>
                </c:pt>
                <c:pt idx="2">
                  <c:v>-2.4260067928190197E-3</c:v>
                </c:pt>
                <c:pt idx="3">
                  <c:v>-2.4319066147859923E-3</c:v>
                </c:pt>
                <c:pt idx="4">
                  <c:v>-1.4627011214041932E-3</c:v>
                </c:pt>
                <c:pt idx="5">
                  <c:v>1.46484375E-3</c:v>
                </c:pt>
                <c:pt idx="6">
                  <c:v>9.7513408093612868E-4</c:v>
                </c:pt>
                <c:pt idx="7">
                  <c:v>-4.8709206039941551E-4</c:v>
                </c:pt>
                <c:pt idx="8">
                  <c:v>-4.8732943469785572E-4</c:v>
                </c:pt>
                <c:pt idx="9">
                  <c:v>2.9254022428083864E-3</c:v>
                </c:pt>
                <c:pt idx="10">
                  <c:v>3.4030140982012642E-3</c:v>
                </c:pt>
                <c:pt idx="11">
                  <c:v>1.4534883720930232E-3</c:v>
                </c:pt>
                <c:pt idx="12">
                  <c:v>4.8379293662312528E-4</c:v>
                </c:pt>
                <c:pt idx="13">
                  <c:v>2.9013539651837525E-3</c:v>
                </c:pt>
                <c:pt idx="14">
                  <c:v>4.339440694310511E-3</c:v>
                </c:pt>
                <c:pt idx="15">
                  <c:v>4.3206913106096975E-3</c:v>
                </c:pt>
                <c:pt idx="16">
                  <c:v>5.2581261950286808E-3</c:v>
                </c:pt>
                <c:pt idx="17">
                  <c:v>6.1816452686638138E-3</c:v>
                </c:pt>
                <c:pt idx="18">
                  <c:v>5.6710775047258983E-3</c:v>
                </c:pt>
                <c:pt idx="19">
                  <c:v>2.819548872180451E-3</c:v>
                </c:pt>
                <c:pt idx="20">
                  <c:v>1.4058106841611997E-3</c:v>
                </c:pt>
                <c:pt idx="21">
                  <c:v>2.339728591483388E-3</c:v>
                </c:pt>
                <c:pt idx="22">
                  <c:v>2.334267040149393E-3</c:v>
                </c:pt>
                <c:pt idx="23">
                  <c:v>2.328830926874709E-3</c:v>
                </c:pt>
                <c:pt idx="24">
                  <c:v>1.8587360594795538E-3</c:v>
                </c:pt>
                <c:pt idx="25">
                  <c:v>1.3914656771799629E-3</c:v>
                </c:pt>
                <c:pt idx="26">
                  <c:v>2.779064381658175E-3</c:v>
                </c:pt>
                <c:pt idx="27">
                  <c:v>6.0046189376443421E-3</c:v>
                </c:pt>
                <c:pt idx="28">
                  <c:v>4.5913682277318639E-3</c:v>
                </c:pt>
                <c:pt idx="29">
                  <c:v>9.1407678244972577E-4</c:v>
                </c:pt>
                <c:pt idx="30">
                  <c:v>0</c:v>
                </c:pt>
                <c:pt idx="31">
                  <c:v>2.7397260273972603E-3</c:v>
                </c:pt>
                <c:pt idx="32">
                  <c:v>4.0983606557377051E-3</c:v>
                </c:pt>
                <c:pt idx="33">
                  <c:v>2.2675736961451248E-3</c:v>
                </c:pt>
                <c:pt idx="34">
                  <c:v>-9.049773755656109E-4</c:v>
                </c:pt>
                <c:pt idx="35">
                  <c:v>0</c:v>
                </c:pt>
                <c:pt idx="36">
                  <c:v>2.2644927536231885E-3</c:v>
                </c:pt>
                <c:pt idx="37">
                  <c:v>3.6150022593764122E-3</c:v>
                </c:pt>
                <c:pt idx="38">
                  <c:v>2.7014858171994596E-3</c:v>
                </c:pt>
                <c:pt idx="39">
                  <c:v>4.4903457566232598E-4</c:v>
                </c:pt>
                <c:pt idx="40">
                  <c:v>4.4883303411131061E-4</c:v>
                </c:pt>
                <c:pt idx="41">
                  <c:v>2.2431583669807087E-3</c:v>
                </c:pt>
                <c:pt idx="42">
                  <c:v>4.0286481647269475E-3</c:v>
                </c:pt>
                <c:pt idx="43">
                  <c:v>4.4583147570218459E-3</c:v>
                </c:pt>
                <c:pt idx="44">
                  <c:v>4.4385264092321351E-3</c:v>
                </c:pt>
                <c:pt idx="45">
                  <c:v>5.3026955368979233E-3</c:v>
                </c:pt>
                <c:pt idx="46">
                  <c:v>4.8351648351648352E-3</c:v>
                </c:pt>
                <c:pt idx="47">
                  <c:v>4.3744531933508314E-3</c:v>
                </c:pt>
                <c:pt idx="48">
                  <c:v>4.7909407665505223E-3</c:v>
                </c:pt>
                <c:pt idx="49">
                  <c:v>5.6350238404854792E-3</c:v>
                </c:pt>
              </c:numCache>
            </c:numRef>
          </c:yVal>
          <c:smooth val="0"/>
        </c:ser>
        <c:ser>
          <c:idx val="16"/>
          <c:order val="16"/>
          <c:tx>
            <c:strRef>
              <c:f>'Data Growth Rate'!$A$18</c:f>
              <c:strCache>
                <c:ptCount val="1"/>
                <c:pt idx="0">
                  <c:v>Texas</c:v>
                </c:pt>
              </c:strCache>
            </c:strRef>
          </c:tx>
          <c:spPr>
            <a:ln w="190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Rate'!$B$18:$AY$18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yVal>
          <c:smooth val="0"/>
        </c:ser>
        <c:ser>
          <c:idx val="17"/>
          <c:order val="17"/>
          <c:tx>
            <c:strRef>
              <c:f>'Data Growth Rate'!$A$19</c:f>
              <c:strCache>
                <c:ptCount val="1"/>
                <c:pt idx="0">
                  <c:v>Idaho</c:v>
                </c:pt>
              </c:strCache>
            </c:strRef>
          </c:tx>
          <c:spPr>
            <a:ln w="190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Rate'!$B$19:$AY$19</c:f>
              <c:numCache>
                <c:formatCode>General</c:formatCode>
                <c:ptCount val="50"/>
                <c:pt idx="0">
                  <c:v>1.3322231473771857E-2</c:v>
                </c:pt>
                <c:pt idx="1">
                  <c:v>1.1503697617091208E-2</c:v>
                </c:pt>
                <c:pt idx="2">
                  <c:v>4.87408610885459E-3</c:v>
                </c:pt>
                <c:pt idx="3">
                  <c:v>8.0840743734842356E-4</c:v>
                </c:pt>
                <c:pt idx="4">
                  <c:v>-3.2310177705977385E-3</c:v>
                </c:pt>
                <c:pt idx="5">
                  <c:v>-6.4829821717990272E-3</c:v>
                </c:pt>
                <c:pt idx="6">
                  <c:v>-8.1566068515497546E-3</c:v>
                </c:pt>
                <c:pt idx="7">
                  <c:v>-5.7565789473684207E-3</c:v>
                </c:pt>
                <c:pt idx="8">
                  <c:v>3.3085194375516956E-3</c:v>
                </c:pt>
                <c:pt idx="9">
                  <c:v>5.7708161582852432E-3</c:v>
                </c:pt>
                <c:pt idx="10">
                  <c:v>2.4590163934426232E-3</c:v>
                </c:pt>
                <c:pt idx="11">
                  <c:v>-4.9059689288634507E-3</c:v>
                </c:pt>
                <c:pt idx="12">
                  <c:v>-1.6433853738701725E-3</c:v>
                </c:pt>
                <c:pt idx="13">
                  <c:v>4.11522633744856E-3</c:v>
                </c:pt>
                <c:pt idx="14">
                  <c:v>2.4590163934426232E-3</c:v>
                </c:pt>
                <c:pt idx="15">
                  <c:v>0</c:v>
                </c:pt>
                <c:pt idx="16">
                  <c:v>7.3589533932951756E-3</c:v>
                </c:pt>
                <c:pt idx="17">
                  <c:v>1.0551948051948052E-2</c:v>
                </c:pt>
                <c:pt idx="18">
                  <c:v>5.6224899598393578E-3</c:v>
                </c:pt>
                <c:pt idx="19">
                  <c:v>-1.5974440894568689E-3</c:v>
                </c:pt>
                <c:pt idx="20">
                  <c:v>2.3999999999999998E-3</c:v>
                </c:pt>
                <c:pt idx="21">
                  <c:v>7.1827613727055064E-3</c:v>
                </c:pt>
                <c:pt idx="22">
                  <c:v>6.3391442155309036E-3</c:v>
                </c:pt>
                <c:pt idx="23">
                  <c:v>-2.3622047244094488E-3</c:v>
                </c:pt>
                <c:pt idx="24">
                  <c:v>3.1570639305445935E-3</c:v>
                </c:pt>
                <c:pt idx="25">
                  <c:v>7.8678206136900079E-3</c:v>
                </c:pt>
                <c:pt idx="26">
                  <c:v>-1.56128024980484E-3</c:v>
                </c:pt>
                <c:pt idx="27">
                  <c:v>-1.0946051602814699E-2</c:v>
                </c:pt>
                <c:pt idx="28">
                  <c:v>-5.5335968379446642E-3</c:v>
                </c:pt>
                <c:pt idx="29">
                  <c:v>1.589825119236884E-3</c:v>
                </c:pt>
                <c:pt idx="30">
                  <c:v>4.7619047619047623E-3</c:v>
                </c:pt>
                <c:pt idx="31">
                  <c:v>5.5292259083728279E-3</c:v>
                </c:pt>
                <c:pt idx="32">
                  <c:v>1.5710919088766694E-3</c:v>
                </c:pt>
                <c:pt idx="33">
                  <c:v>-1.5686274509803921E-3</c:v>
                </c:pt>
                <c:pt idx="34">
                  <c:v>-3.927729772191673E-3</c:v>
                </c:pt>
                <c:pt idx="35">
                  <c:v>-5.5205047318611991E-3</c:v>
                </c:pt>
                <c:pt idx="36">
                  <c:v>-3.1720856463124504E-3</c:v>
                </c:pt>
                <c:pt idx="37">
                  <c:v>7.1599045346062056E-3</c:v>
                </c:pt>
                <c:pt idx="38">
                  <c:v>8.6887835703001581E-3</c:v>
                </c:pt>
                <c:pt idx="39">
                  <c:v>3.9154267815191858E-3</c:v>
                </c:pt>
                <c:pt idx="40">
                  <c:v>3.9001560062402497E-3</c:v>
                </c:pt>
                <c:pt idx="41">
                  <c:v>7.77000777000777E-3</c:v>
                </c:pt>
                <c:pt idx="42">
                  <c:v>5.3970701619121047E-3</c:v>
                </c:pt>
                <c:pt idx="43">
                  <c:v>1.5337423312883436E-3</c:v>
                </c:pt>
                <c:pt idx="44">
                  <c:v>-7.6569678407350692E-4</c:v>
                </c:pt>
                <c:pt idx="45">
                  <c:v>7.6628352490421458E-4</c:v>
                </c:pt>
                <c:pt idx="46">
                  <c:v>7.6569678407350692E-4</c:v>
                </c:pt>
                <c:pt idx="47">
                  <c:v>-7.6511094108645751E-4</c:v>
                </c:pt>
                <c:pt idx="48">
                  <c:v>2.2970903522205209E-3</c:v>
                </c:pt>
                <c:pt idx="49">
                  <c:v>6.1115355233002291E-3</c:v>
                </c:pt>
              </c:numCache>
            </c:numRef>
          </c:yVal>
          <c:smooth val="0"/>
        </c:ser>
        <c:ser>
          <c:idx val="18"/>
          <c:order val="18"/>
          <c:tx>
            <c:strRef>
              <c:f>'Data Growth Rate'!$A$20</c:f>
              <c:strCache>
                <c:ptCount val="1"/>
                <c:pt idx="0">
                  <c:v>New Hampshire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Rate'!$B$20:$AY$20</c:f>
              <c:numCache>
                <c:formatCode>General</c:formatCode>
                <c:ptCount val="50"/>
                <c:pt idx="0">
                  <c:v>0</c:v>
                </c:pt>
                <c:pt idx="1">
                  <c:v>1.7035775127768314E-3</c:v>
                </c:pt>
                <c:pt idx="2">
                  <c:v>4.2517006802721092E-3</c:v>
                </c:pt>
                <c:pt idx="3">
                  <c:v>2.5402201524132089E-3</c:v>
                </c:pt>
                <c:pt idx="4">
                  <c:v>2.5337837837837839E-3</c:v>
                </c:pt>
                <c:pt idx="5">
                  <c:v>1.6849199663016006E-3</c:v>
                </c:pt>
                <c:pt idx="6">
                  <c:v>8.4104289318755253E-4</c:v>
                </c:pt>
                <c:pt idx="7">
                  <c:v>0</c:v>
                </c:pt>
                <c:pt idx="8">
                  <c:v>0</c:v>
                </c:pt>
                <c:pt idx="9">
                  <c:v>1.6806722689075631E-3</c:v>
                </c:pt>
                <c:pt idx="10">
                  <c:v>1.6778523489932886E-3</c:v>
                </c:pt>
                <c:pt idx="11">
                  <c:v>0</c:v>
                </c:pt>
                <c:pt idx="12">
                  <c:v>-1.6750418760469012E-3</c:v>
                </c:pt>
                <c:pt idx="13">
                  <c:v>0</c:v>
                </c:pt>
                <c:pt idx="14">
                  <c:v>1.6778523489932886E-3</c:v>
                </c:pt>
                <c:pt idx="15">
                  <c:v>4.1876046901172526E-3</c:v>
                </c:pt>
                <c:pt idx="16">
                  <c:v>5.8381984987489572E-3</c:v>
                </c:pt>
                <c:pt idx="17">
                  <c:v>7.462686567164179E-3</c:v>
                </c:pt>
                <c:pt idx="18">
                  <c:v>4.9382716049382715E-3</c:v>
                </c:pt>
                <c:pt idx="19">
                  <c:v>4.095004095004095E-3</c:v>
                </c:pt>
                <c:pt idx="20">
                  <c:v>6.5252854812398045E-3</c:v>
                </c:pt>
                <c:pt idx="21">
                  <c:v>6.4829821717990272E-3</c:v>
                </c:pt>
                <c:pt idx="22">
                  <c:v>2.4154589371980675E-3</c:v>
                </c:pt>
                <c:pt idx="23">
                  <c:v>1.606425702811245E-3</c:v>
                </c:pt>
                <c:pt idx="24">
                  <c:v>3.2076984763432237E-3</c:v>
                </c:pt>
                <c:pt idx="25">
                  <c:v>0</c:v>
                </c:pt>
                <c:pt idx="26">
                  <c:v>-7.9936051159072742E-3</c:v>
                </c:pt>
                <c:pt idx="27">
                  <c:v>-8.8638195004029016E-3</c:v>
                </c:pt>
                <c:pt idx="28">
                  <c:v>-3.2520325203252032E-3</c:v>
                </c:pt>
                <c:pt idx="29">
                  <c:v>-2.4469820554649264E-3</c:v>
                </c:pt>
                <c:pt idx="30">
                  <c:v>0</c:v>
                </c:pt>
                <c:pt idx="31">
                  <c:v>1.6353229762878169E-3</c:v>
                </c:pt>
                <c:pt idx="32">
                  <c:v>2.4489795918367346E-3</c:v>
                </c:pt>
                <c:pt idx="33">
                  <c:v>2.4429967426710096E-3</c:v>
                </c:pt>
                <c:pt idx="34">
                  <c:v>1.6246953696181965E-3</c:v>
                </c:pt>
                <c:pt idx="35">
                  <c:v>8.110300081103001E-4</c:v>
                </c:pt>
                <c:pt idx="36">
                  <c:v>2.4311183144246355E-3</c:v>
                </c:pt>
                <c:pt idx="37">
                  <c:v>4.0420371867421184E-3</c:v>
                </c:pt>
                <c:pt idx="38">
                  <c:v>4.830917874396135E-3</c:v>
                </c:pt>
                <c:pt idx="39">
                  <c:v>4.0064102564102561E-3</c:v>
                </c:pt>
                <c:pt idx="40">
                  <c:v>1.5961691939345571E-3</c:v>
                </c:pt>
                <c:pt idx="41">
                  <c:v>2.3904382470119521E-3</c:v>
                </c:pt>
                <c:pt idx="42">
                  <c:v>2.3847376788553257E-3</c:v>
                </c:pt>
                <c:pt idx="43">
                  <c:v>2.3790642347343376E-3</c:v>
                </c:pt>
                <c:pt idx="44">
                  <c:v>2.3734177215189874E-3</c:v>
                </c:pt>
                <c:pt idx="45">
                  <c:v>1.5785319652722968E-3</c:v>
                </c:pt>
                <c:pt idx="46">
                  <c:v>3.1520882584712374E-3</c:v>
                </c:pt>
                <c:pt idx="47">
                  <c:v>2.3566378633150041E-3</c:v>
                </c:pt>
                <c:pt idx="48">
                  <c:v>7.836990595611285E-4</c:v>
                </c:pt>
                <c:pt idx="49">
                  <c:v>0</c:v>
                </c:pt>
              </c:numCache>
            </c:numRef>
          </c:yVal>
          <c:smooth val="0"/>
        </c:ser>
        <c:ser>
          <c:idx val="19"/>
          <c:order val="19"/>
          <c:tx>
            <c:strRef>
              <c:f>'Data Growth Rate'!$A$21</c:f>
              <c:strCache>
                <c:ptCount val="1"/>
                <c:pt idx="0">
                  <c:v>Utah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Rate'!$B$21:$AY$21</c:f>
              <c:numCache>
                <c:formatCode>General</c:formatCode>
                <c:ptCount val="50"/>
                <c:pt idx="0">
                  <c:v>1.4598540145985401E-3</c:v>
                </c:pt>
                <c:pt idx="1">
                  <c:v>0</c:v>
                </c:pt>
                <c:pt idx="2">
                  <c:v>-7.2886297376093293E-4</c:v>
                </c:pt>
                <c:pt idx="3">
                  <c:v>0</c:v>
                </c:pt>
                <c:pt idx="4">
                  <c:v>0</c:v>
                </c:pt>
                <c:pt idx="5">
                  <c:v>7.2939460247994166E-4</c:v>
                </c:pt>
                <c:pt idx="6">
                  <c:v>2.1865889212827989E-3</c:v>
                </c:pt>
                <c:pt idx="7">
                  <c:v>1.4545454545454545E-3</c:v>
                </c:pt>
                <c:pt idx="8">
                  <c:v>7.2621641249092229E-4</c:v>
                </c:pt>
                <c:pt idx="9">
                  <c:v>1.4513788098693759E-3</c:v>
                </c:pt>
                <c:pt idx="10">
                  <c:v>0</c:v>
                </c:pt>
                <c:pt idx="11">
                  <c:v>1.4492753623188406E-3</c:v>
                </c:pt>
                <c:pt idx="12">
                  <c:v>1.4471780028943559E-3</c:v>
                </c:pt>
                <c:pt idx="13">
                  <c:v>7.2254335260115603E-4</c:v>
                </c:pt>
                <c:pt idx="14">
                  <c:v>0</c:v>
                </c:pt>
                <c:pt idx="15">
                  <c:v>1.4440433212996389E-3</c:v>
                </c:pt>
                <c:pt idx="16">
                  <c:v>2.8839221341023791E-3</c:v>
                </c:pt>
                <c:pt idx="17">
                  <c:v>3.5945363048166786E-3</c:v>
                </c:pt>
                <c:pt idx="18">
                  <c:v>2.8653295128939827E-3</c:v>
                </c:pt>
                <c:pt idx="19">
                  <c:v>2.8571428571428571E-3</c:v>
                </c:pt>
                <c:pt idx="20">
                  <c:v>4.2735042735042739E-3</c:v>
                </c:pt>
                <c:pt idx="21">
                  <c:v>5.6737588652482273E-3</c:v>
                </c:pt>
                <c:pt idx="22">
                  <c:v>3.526093088857546E-3</c:v>
                </c:pt>
                <c:pt idx="23">
                  <c:v>3.5137034434293743E-3</c:v>
                </c:pt>
                <c:pt idx="24">
                  <c:v>2.1008403361344537E-3</c:v>
                </c:pt>
                <c:pt idx="25">
                  <c:v>6.9881201956673651E-4</c:v>
                </c:pt>
                <c:pt idx="26">
                  <c:v>2.7932960893854749E-3</c:v>
                </c:pt>
                <c:pt idx="27">
                  <c:v>2.0891364902506965E-3</c:v>
                </c:pt>
                <c:pt idx="28">
                  <c:v>6.9492703266157052E-4</c:v>
                </c:pt>
                <c:pt idx="29">
                  <c:v>0</c:v>
                </c:pt>
                <c:pt idx="30">
                  <c:v>6.9444444444444447E-4</c:v>
                </c:pt>
                <c:pt idx="31">
                  <c:v>-6.939625260235947E-4</c:v>
                </c:pt>
                <c:pt idx="32">
                  <c:v>1.3888888888888889E-3</c:v>
                </c:pt>
                <c:pt idx="33">
                  <c:v>6.9348127600554787E-4</c:v>
                </c:pt>
                <c:pt idx="34">
                  <c:v>6.93000693000693E-4</c:v>
                </c:pt>
                <c:pt idx="35">
                  <c:v>-1.3850415512465374E-3</c:v>
                </c:pt>
                <c:pt idx="36">
                  <c:v>6.9348127600554787E-4</c:v>
                </c:pt>
                <c:pt idx="37">
                  <c:v>4.1580041580041582E-3</c:v>
                </c:pt>
                <c:pt idx="38">
                  <c:v>4.140786749482402E-3</c:v>
                </c:pt>
                <c:pt idx="39">
                  <c:v>2.7491408934707906E-3</c:v>
                </c:pt>
                <c:pt idx="40">
                  <c:v>2.0562028786840301E-3</c:v>
                </c:pt>
                <c:pt idx="41">
                  <c:v>2.7359781121751026E-3</c:v>
                </c:pt>
                <c:pt idx="42">
                  <c:v>3.4106412005457027E-3</c:v>
                </c:pt>
                <c:pt idx="43">
                  <c:v>4.0788579197824611E-3</c:v>
                </c:pt>
                <c:pt idx="44">
                  <c:v>1.3540961408259986E-3</c:v>
                </c:pt>
                <c:pt idx="45">
                  <c:v>2.0283975659229209E-3</c:v>
                </c:pt>
                <c:pt idx="46">
                  <c:v>2.0242914979757085E-3</c:v>
                </c:pt>
                <c:pt idx="47">
                  <c:v>2.6936026936026937E-3</c:v>
                </c:pt>
                <c:pt idx="48">
                  <c:v>2.0147750167897917E-3</c:v>
                </c:pt>
                <c:pt idx="49">
                  <c:v>2.0107238605898124E-3</c:v>
                </c:pt>
              </c:numCache>
            </c:numRef>
          </c:yVal>
          <c:smooth val="0"/>
        </c:ser>
        <c:ser>
          <c:idx val="20"/>
          <c:order val="20"/>
          <c:tx>
            <c:strRef>
              <c:f>'Data Growth Rate'!$A$22</c:f>
              <c:strCache>
                <c:ptCount val="1"/>
                <c:pt idx="0">
                  <c:v>Nebraska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Rate'!$B$22:$AY$22</c:f>
              <c:numCache>
                <c:formatCode>General</c:formatCode>
                <c:ptCount val="50"/>
                <c:pt idx="0">
                  <c:v>-1.5772870662460567E-3</c:v>
                </c:pt>
                <c:pt idx="1">
                  <c:v>7.8988941548183253E-4</c:v>
                </c:pt>
                <c:pt idx="2">
                  <c:v>-1.5785319652722968E-3</c:v>
                </c:pt>
                <c:pt idx="3">
                  <c:v>7.9051383399209485E-4</c:v>
                </c:pt>
                <c:pt idx="4">
                  <c:v>5.5292259083728279E-3</c:v>
                </c:pt>
                <c:pt idx="5">
                  <c:v>7.8554595443833461E-3</c:v>
                </c:pt>
                <c:pt idx="6">
                  <c:v>6.2353858144972721E-3</c:v>
                </c:pt>
                <c:pt idx="7">
                  <c:v>4.6475600309837332E-3</c:v>
                </c:pt>
                <c:pt idx="8">
                  <c:v>5.3970701619121047E-3</c:v>
                </c:pt>
                <c:pt idx="9">
                  <c:v>6.9018404907975461E-3</c:v>
                </c:pt>
                <c:pt idx="10">
                  <c:v>6.0929169840060931E-3</c:v>
                </c:pt>
                <c:pt idx="11">
                  <c:v>3.7850113550340651E-3</c:v>
                </c:pt>
                <c:pt idx="12">
                  <c:v>3.770739064856712E-3</c:v>
                </c:pt>
                <c:pt idx="13">
                  <c:v>3.7565740045078888E-3</c:v>
                </c:pt>
                <c:pt idx="14">
                  <c:v>0</c:v>
                </c:pt>
                <c:pt idx="15">
                  <c:v>-4.4910179640718561E-3</c:v>
                </c:pt>
                <c:pt idx="16">
                  <c:v>-3.7593984962406013E-3</c:v>
                </c:pt>
                <c:pt idx="17">
                  <c:v>-1.5094339622641509E-3</c:v>
                </c:pt>
                <c:pt idx="18">
                  <c:v>-7.5585789871504159E-4</c:v>
                </c:pt>
                <c:pt idx="19">
                  <c:v>1.5128593040847202E-3</c:v>
                </c:pt>
                <c:pt idx="20">
                  <c:v>7.5528700906344411E-4</c:v>
                </c:pt>
                <c:pt idx="21">
                  <c:v>-7.5471698113207548E-3</c:v>
                </c:pt>
                <c:pt idx="22">
                  <c:v>-5.3231939163498098E-3</c:v>
                </c:pt>
                <c:pt idx="23">
                  <c:v>7.6452599388379206E-4</c:v>
                </c:pt>
                <c:pt idx="24">
                  <c:v>3.0557677616501145E-3</c:v>
                </c:pt>
                <c:pt idx="25">
                  <c:v>-7.6161462300076163E-4</c:v>
                </c:pt>
                <c:pt idx="26">
                  <c:v>-6.8597560975609756E-3</c:v>
                </c:pt>
                <c:pt idx="27">
                  <c:v>-1.0744435917114352E-2</c:v>
                </c:pt>
                <c:pt idx="28">
                  <c:v>-6.2063615205585725E-3</c:v>
                </c:pt>
                <c:pt idx="29">
                  <c:v>-2.34192037470726E-3</c:v>
                </c:pt>
                <c:pt idx="30">
                  <c:v>-7.8247261345852897E-4</c:v>
                </c:pt>
                <c:pt idx="31">
                  <c:v>0</c:v>
                </c:pt>
                <c:pt idx="32">
                  <c:v>1.5661707126076742E-3</c:v>
                </c:pt>
                <c:pt idx="33">
                  <c:v>3.1274433150899139E-3</c:v>
                </c:pt>
                <c:pt idx="34">
                  <c:v>3.1176929072486361E-3</c:v>
                </c:pt>
                <c:pt idx="35">
                  <c:v>1.554001554001554E-3</c:v>
                </c:pt>
                <c:pt idx="36">
                  <c:v>3.1031807602792862E-3</c:v>
                </c:pt>
                <c:pt idx="37">
                  <c:v>4.6403712296983757E-3</c:v>
                </c:pt>
                <c:pt idx="38">
                  <c:v>6.1585835257890681E-3</c:v>
                </c:pt>
                <c:pt idx="39">
                  <c:v>5.3557765876052028E-3</c:v>
                </c:pt>
                <c:pt idx="40">
                  <c:v>4.5662100456621002E-3</c:v>
                </c:pt>
                <c:pt idx="41">
                  <c:v>3.787878787878788E-3</c:v>
                </c:pt>
                <c:pt idx="42">
                  <c:v>0</c:v>
                </c:pt>
                <c:pt idx="43">
                  <c:v>0</c:v>
                </c:pt>
                <c:pt idx="44">
                  <c:v>2.2641509433962265E-3</c:v>
                </c:pt>
                <c:pt idx="45">
                  <c:v>3.7650602409638554E-3</c:v>
                </c:pt>
                <c:pt idx="46">
                  <c:v>3.0007501875468868E-3</c:v>
                </c:pt>
                <c:pt idx="47">
                  <c:v>2.9917726252804786E-3</c:v>
                </c:pt>
                <c:pt idx="48">
                  <c:v>2.9828486204325128E-3</c:v>
                </c:pt>
                <c:pt idx="49">
                  <c:v>7.4349442379182155E-4</c:v>
                </c:pt>
              </c:numCache>
            </c:numRef>
          </c:yVal>
          <c:smooth val="0"/>
        </c:ser>
        <c:ser>
          <c:idx val="21"/>
          <c:order val="21"/>
          <c:tx>
            <c:strRef>
              <c:f>'Data Growth Rate'!$A$23</c:f>
              <c:strCache>
                <c:ptCount val="1"/>
                <c:pt idx="0">
                  <c:v>Tennessee</c:v>
                </c:pt>
              </c:strCache>
            </c:strRef>
          </c:tx>
          <c:spPr>
            <a:ln w="19050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Rate'!$B$23:$AY$23</c:f>
              <c:numCache>
                <c:formatCode>General</c:formatCode>
                <c:ptCount val="50"/>
                <c:pt idx="0">
                  <c:v>-2.8422548555187117E-3</c:v>
                </c:pt>
                <c:pt idx="1">
                  <c:v>-4.2755344418052253E-3</c:v>
                </c:pt>
                <c:pt idx="2">
                  <c:v>2.0038167938931296E-2</c:v>
                </c:pt>
                <c:pt idx="3">
                  <c:v>2.6660430308699721E-2</c:v>
                </c:pt>
                <c:pt idx="4">
                  <c:v>2.0956719817767654E-2</c:v>
                </c:pt>
                <c:pt idx="5">
                  <c:v>8.9245872378402504E-3</c:v>
                </c:pt>
                <c:pt idx="6">
                  <c:v>-1.5922158337019019E-2</c:v>
                </c:pt>
                <c:pt idx="7">
                  <c:v>-4.0898876404494383E-2</c:v>
                </c:pt>
                <c:pt idx="8">
                  <c:v>-1.874414245548266E-2</c:v>
                </c:pt>
                <c:pt idx="9">
                  <c:v>9.5510983763132757E-4</c:v>
                </c:pt>
                <c:pt idx="10">
                  <c:v>-3.3396946564885495E-3</c:v>
                </c:pt>
                <c:pt idx="11">
                  <c:v>-3.829583532790809E-3</c:v>
                </c:pt>
                <c:pt idx="12">
                  <c:v>-9.6107640557424319E-4</c:v>
                </c:pt>
                <c:pt idx="13">
                  <c:v>2.886002886002886E-3</c:v>
                </c:pt>
                <c:pt idx="14">
                  <c:v>0</c:v>
                </c:pt>
                <c:pt idx="15">
                  <c:v>0</c:v>
                </c:pt>
                <c:pt idx="16">
                  <c:v>2.3980815347721821E-3</c:v>
                </c:pt>
                <c:pt idx="17">
                  <c:v>3.8277511961722489E-3</c:v>
                </c:pt>
                <c:pt idx="18">
                  <c:v>5.243088655862726E-3</c:v>
                </c:pt>
                <c:pt idx="19">
                  <c:v>8.5348506401137988E-3</c:v>
                </c:pt>
                <c:pt idx="20">
                  <c:v>9.4029149036201215E-3</c:v>
                </c:pt>
                <c:pt idx="21">
                  <c:v>1.1178388448998603E-2</c:v>
                </c:pt>
                <c:pt idx="22">
                  <c:v>8.7517273146015661E-3</c:v>
                </c:pt>
                <c:pt idx="23">
                  <c:v>2.2831050228310501E-3</c:v>
                </c:pt>
                <c:pt idx="24">
                  <c:v>-9.1116173120728934E-4</c:v>
                </c:pt>
                <c:pt idx="25">
                  <c:v>9.1199270405836752E-4</c:v>
                </c:pt>
                <c:pt idx="26">
                  <c:v>-4.1002277904328022E-3</c:v>
                </c:pt>
                <c:pt idx="27">
                  <c:v>-3.6596523330283625E-3</c:v>
                </c:pt>
                <c:pt idx="28">
                  <c:v>4.591368227731864E-4</c:v>
                </c:pt>
                <c:pt idx="29">
                  <c:v>1.3767783386874712E-3</c:v>
                </c:pt>
                <c:pt idx="30">
                  <c:v>1.8331805682859762E-3</c:v>
                </c:pt>
                <c:pt idx="31">
                  <c:v>3.2021957913998169E-3</c:v>
                </c:pt>
                <c:pt idx="32">
                  <c:v>9.1199270405836752E-4</c:v>
                </c:pt>
                <c:pt idx="33">
                  <c:v>-4.5558086560364467E-4</c:v>
                </c:pt>
                <c:pt idx="34">
                  <c:v>-2.7347310847766638E-3</c:v>
                </c:pt>
                <c:pt idx="35">
                  <c:v>-4.1133455210237658E-3</c:v>
                </c:pt>
                <c:pt idx="36">
                  <c:v>-1.3767783386874712E-3</c:v>
                </c:pt>
                <c:pt idx="37">
                  <c:v>2.7573529411764708E-3</c:v>
                </c:pt>
                <c:pt idx="38">
                  <c:v>-2.7497708524289641E-3</c:v>
                </c:pt>
                <c:pt idx="39">
                  <c:v>-5.0551470588235297E-3</c:v>
                </c:pt>
                <c:pt idx="40">
                  <c:v>-1.8475750577367205E-3</c:v>
                </c:pt>
                <c:pt idx="41">
                  <c:v>1.8509949097639982E-3</c:v>
                </c:pt>
                <c:pt idx="42">
                  <c:v>3.2332563510392609E-3</c:v>
                </c:pt>
                <c:pt idx="43">
                  <c:v>6.4456721915285451E-3</c:v>
                </c:pt>
                <c:pt idx="44">
                  <c:v>2.7447392497712718E-3</c:v>
                </c:pt>
                <c:pt idx="45">
                  <c:v>-1.3686131386861315E-3</c:v>
                </c:pt>
                <c:pt idx="46">
                  <c:v>-1.8273184102329831E-3</c:v>
                </c:pt>
                <c:pt idx="47">
                  <c:v>-9.1533180778032041E-4</c:v>
                </c:pt>
                <c:pt idx="48">
                  <c:v>-1.8323408153916628E-3</c:v>
                </c:pt>
                <c:pt idx="49">
                  <c:v>-1.8357044515832951E-3</c:v>
                </c:pt>
              </c:numCache>
            </c:numRef>
          </c:yVal>
          <c:smooth val="0"/>
        </c:ser>
        <c:ser>
          <c:idx val="22"/>
          <c:order val="22"/>
          <c:tx>
            <c:strRef>
              <c:f>'Data Growth Rate'!$A$24</c:f>
              <c:strCache>
                <c:ptCount val="1"/>
                <c:pt idx="0">
                  <c:v>Arkansas</c:v>
                </c:pt>
              </c:strCache>
            </c:strRef>
          </c:tx>
          <c:spPr>
            <a:ln w="19050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Rate'!$B$24:$AY$24</c:f>
              <c:numCache>
                <c:formatCode>General</c:formatCode>
                <c:ptCount val="50"/>
                <c:pt idx="0">
                  <c:v>5.4137664346481052E-3</c:v>
                </c:pt>
                <c:pt idx="1">
                  <c:v>5.3846153846153844E-3</c:v>
                </c:pt>
                <c:pt idx="2">
                  <c:v>2.2953328232593728E-3</c:v>
                </c:pt>
                <c:pt idx="3">
                  <c:v>-7.6335877862595419E-4</c:v>
                </c:pt>
                <c:pt idx="4">
                  <c:v>1.5278838808250573E-3</c:v>
                </c:pt>
                <c:pt idx="5">
                  <c:v>3.0511060259344014E-3</c:v>
                </c:pt>
                <c:pt idx="6">
                  <c:v>-7.6045627376425851E-4</c:v>
                </c:pt>
                <c:pt idx="7">
                  <c:v>-1.5220700152207001E-3</c:v>
                </c:pt>
                <c:pt idx="8">
                  <c:v>7.6219512195121954E-4</c:v>
                </c:pt>
                <c:pt idx="9">
                  <c:v>2.284843869002285E-3</c:v>
                </c:pt>
                <c:pt idx="10">
                  <c:v>1.5197568389057751E-3</c:v>
                </c:pt>
                <c:pt idx="11">
                  <c:v>1.5174506828528073E-3</c:v>
                </c:pt>
                <c:pt idx="12">
                  <c:v>3.787878787878788E-3</c:v>
                </c:pt>
                <c:pt idx="13">
                  <c:v>8.3018867924528304E-3</c:v>
                </c:pt>
                <c:pt idx="14">
                  <c:v>8.2335329341317372E-3</c:v>
                </c:pt>
                <c:pt idx="15">
                  <c:v>7.4239049740163323E-3</c:v>
                </c:pt>
                <c:pt idx="16">
                  <c:v>5.8953574060427415E-3</c:v>
                </c:pt>
                <c:pt idx="17">
                  <c:v>1.4652014652014652E-3</c:v>
                </c:pt>
                <c:pt idx="18">
                  <c:v>1.463057790782736E-3</c:v>
                </c:pt>
                <c:pt idx="19">
                  <c:v>5.8436815193571951E-3</c:v>
                </c:pt>
                <c:pt idx="20">
                  <c:v>5.8097312999273783E-3</c:v>
                </c:pt>
                <c:pt idx="21">
                  <c:v>2.1660649819494585E-3</c:v>
                </c:pt>
                <c:pt idx="22">
                  <c:v>0</c:v>
                </c:pt>
                <c:pt idx="23">
                  <c:v>1.440922190201729E-3</c:v>
                </c:pt>
                <c:pt idx="24">
                  <c:v>4.3165467625899279E-3</c:v>
                </c:pt>
                <c:pt idx="25">
                  <c:v>0</c:v>
                </c:pt>
                <c:pt idx="26">
                  <c:v>-7.8796561604584526E-3</c:v>
                </c:pt>
                <c:pt idx="27">
                  <c:v>-1.0108303249097473E-2</c:v>
                </c:pt>
                <c:pt idx="28">
                  <c:v>-3.6469730123997084E-3</c:v>
                </c:pt>
                <c:pt idx="29">
                  <c:v>0</c:v>
                </c:pt>
                <c:pt idx="30">
                  <c:v>1.4641288433382138E-3</c:v>
                </c:pt>
                <c:pt idx="31">
                  <c:v>3.6549707602339179E-3</c:v>
                </c:pt>
                <c:pt idx="32">
                  <c:v>5.826656955571741E-3</c:v>
                </c:pt>
                <c:pt idx="33">
                  <c:v>8.6893555394641567E-3</c:v>
                </c:pt>
                <c:pt idx="34">
                  <c:v>6.4608758076094763E-3</c:v>
                </c:pt>
                <c:pt idx="35">
                  <c:v>7.1326676176890159E-3</c:v>
                </c:pt>
                <c:pt idx="36">
                  <c:v>7.7903682719546738E-3</c:v>
                </c:pt>
                <c:pt idx="37">
                  <c:v>9.8383696416022483E-3</c:v>
                </c:pt>
                <c:pt idx="38">
                  <c:v>1.0438413361169102E-2</c:v>
                </c:pt>
                <c:pt idx="39">
                  <c:v>9.6418732782369149E-3</c:v>
                </c:pt>
                <c:pt idx="40">
                  <c:v>7.5034106412005461E-3</c:v>
                </c:pt>
                <c:pt idx="41">
                  <c:v>6.7704807041299936E-3</c:v>
                </c:pt>
                <c:pt idx="42">
                  <c:v>6.7249495628782787E-3</c:v>
                </c:pt>
                <c:pt idx="43">
                  <c:v>4.0080160320641279E-3</c:v>
                </c:pt>
                <c:pt idx="44">
                  <c:v>2.6613439787092482E-3</c:v>
                </c:pt>
                <c:pt idx="45">
                  <c:v>3.3178500331785005E-3</c:v>
                </c:pt>
                <c:pt idx="46">
                  <c:v>4.6296296296296294E-3</c:v>
                </c:pt>
                <c:pt idx="47">
                  <c:v>4.608294930875576E-3</c:v>
                </c:pt>
                <c:pt idx="48">
                  <c:v>5.8977719528178242E-3</c:v>
                </c:pt>
                <c:pt idx="49">
                  <c:v>5.8631921824104233E-3</c:v>
                </c:pt>
              </c:numCache>
            </c:numRef>
          </c:yVal>
          <c:smooth val="0"/>
        </c:ser>
        <c:ser>
          <c:idx val="23"/>
          <c:order val="23"/>
          <c:tx>
            <c:strRef>
              <c:f>'Data Growth Rate'!$A$25</c:f>
              <c:strCache>
                <c:ptCount val="1"/>
                <c:pt idx="0">
                  <c:v>Ohio</c:v>
                </c:pt>
              </c:strCache>
            </c:strRef>
          </c:tx>
          <c:spPr>
            <a:ln w="19050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Rate'!$B$25:$AY$25</c:f>
              <c:numCache>
                <c:formatCode>General</c:formatCode>
                <c:ptCount val="50"/>
                <c:pt idx="0">
                  <c:v>-4.4960659423004872E-3</c:v>
                </c:pt>
                <c:pt idx="1">
                  <c:v>-4.1400075272864136E-3</c:v>
                </c:pt>
                <c:pt idx="2">
                  <c:v>-3.4013605442176869E-3</c:v>
                </c:pt>
                <c:pt idx="3">
                  <c:v>-2.6545316647705727E-3</c:v>
                </c:pt>
                <c:pt idx="4">
                  <c:v>-7.6045627376425851E-4</c:v>
                </c:pt>
                <c:pt idx="5">
                  <c:v>0</c:v>
                </c:pt>
                <c:pt idx="6">
                  <c:v>1.1415525114155251E-3</c:v>
                </c:pt>
                <c:pt idx="7">
                  <c:v>7.6016723679209425E-4</c:v>
                </c:pt>
                <c:pt idx="8">
                  <c:v>0</c:v>
                </c:pt>
                <c:pt idx="9">
                  <c:v>-1.1393847322445879E-3</c:v>
                </c:pt>
                <c:pt idx="10">
                  <c:v>0</c:v>
                </c:pt>
                <c:pt idx="11">
                  <c:v>7.6045627376425851E-4</c:v>
                </c:pt>
                <c:pt idx="12">
                  <c:v>1.5197568389057751E-3</c:v>
                </c:pt>
                <c:pt idx="13">
                  <c:v>1.8968133535660092E-3</c:v>
                </c:pt>
                <c:pt idx="14">
                  <c:v>7.572889057175312E-4</c:v>
                </c:pt>
                <c:pt idx="15">
                  <c:v>1.1350737797956867E-3</c:v>
                </c:pt>
                <c:pt idx="16">
                  <c:v>3.0234315948601664E-3</c:v>
                </c:pt>
                <c:pt idx="17">
                  <c:v>4.1446872645064057E-3</c:v>
                </c:pt>
                <c:pt idx="18">
                  <c:v>3.7523452157598499E-3</c:v>
                </c:pt>
                <c:pt idx="19">
                  <c:v>3.7383177570093459E-3</c:v>
                </c:pt>
                <c:pt idx="20">
                  <c:v>6.3314711359404099E-3</c:v>
                </c:pt>
                <c:pt idx="21">
                  <c:v>7.4019245003700959E-3</c:v>
                </c:pt>
                <c:pt idx="22">
                  <c:v>5.8780308596620128E-3</c:v>
                </c:pt>
                <c:pt idx="23">
                  <c:v>5.1132213294375461E-3</c:v>
                </c:pt>
                <c:pt idx="24">
                  <c:v>3.6337209302325581E-3</c:v>
                </c:pt>
                <c:pt idx="25">
                  <c:v>5.7929036929761039E-3</c:v>
                </c:pt>
                <c:pt idx="26">
                  <c:v>7.5593952483801298E-3</c:v>
                </c:pt>
                <c:pt idx="27">
                  <c:v>8.9317613433369056E-3</c:v>
                </c:pt>
                <c:pt idx="28">
                  <c:v>7.0821529745042494E-3</c:v>
                </c:pt>
                <c:pt idx="29">
                  <c:v>4.5710267229254571E-3</c:v>
                </c:pt>
                <c:pt idx="30">
                  <c:v>2.1001050052502626E-3</c:v>
                </c:pt>
                <c:pt idx="31">
                  <c:v>1.7464198393293748E-3</c:v>
                </c:pt>
                <c:pt idx="32">
                  <c:v>6.9735006973500695E-4</c:v>
                </c:pt>
                <c:pt idx="33">
                  <c:v>3.4843205574912892E-4</c:v>
                </c:pt>
                <c:pt idx="34">
                  <c:v>-1.3932427725531174E-3</c:v>
                </c:pt>
                <c:pt idx="35">
                  <c:v>-3.1391698639693061E-3</c:v>
                </c:pt>
                <c:pt idx="36">
                  <c:v>-1.0496850944716584E-3</c:v>
                </c:pt>
                <c:pt idx="37">
                  <c:v>3.5026269702276709E-4</c:v>
                </c:pt>
                <c:pt idx="38">
                  <c:v>-1.0504201680672268E-3</c:v>
                </c:pt>
                <c:pt idx="39">
                  <c:v>-2.8040658955485456E-3</c:v>
                </c:pt>
                <c:pt idx="40">
                  <c:v>-2.1089630931458701E-3</c:v>
                </c:pt>
                <c:pt idx="41">
                  <c:v>-3.5223670306445932E-4</c:v>
                </c:pt>
                <c:pt idx="42">
                  <c:v>1.4094432699083862E-3</c:v>
                </c:pt>
                <c:pt idx="43">
                  <c:v>2.4630541871921183E-3</c:v>
                </c:pt>
                <c:pt idx="44">
                  <c:v>1.7550017550017551E-3</c:v>
                </c:pt>
                <c:pt idx="45">
                  <c:v>1.751927119831815E-3</c:v>
                </c:pt>
                <c:pt idx="46">
                  <c:v>2.0986358866736622E-3</c:v>
                </c:pt>
                <c:pt idx="47">
                  <c:v>1.7452006980802793E-3</c:v>
                </c:pt>
                <c:pt idx="48">
                  <c:v>1.0452961672473868E-3</c:v>
                </c:pt>
                <c:pt idx="49">
                  <c:v>6.9613644274277764E-4</c:v>
                </c:pt>
              </c:numCache>
            </c:numRef>
          </c:yVal>
          <c:smooth val="0"/>
        </c:ser>
        <c:ser>
          <c:idx val="24"/>
          <c:order val="24"/>
          <c:tx>
            <c:strRef>
              <c:f>'Data Growth Rate'!$A$26</c:f>
              <c:strCache>
                <c:ptCount val="1"/>
                <c:pt idx="0">
                  <c:v>Delaware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Rate'!$B$26:$AY$26</c:f>
              <c:numCache>
                <c:formatCode>General</c:formatCode>
                <c:ptCount val="50"/>
                <c:pt idx="0">
                  <c:v>-2.1276595744680851E-3</c:v>
                </c:pt>
                <c:pt idx="1">
                  <c:v>3.1982942430703624E-3</c:v>
                </c:pt>
                <c:pt idx="2">
                  <c:v>7.4388947927736451E-3</c:v>
                </c:pt>
                <c:pt idx="3">
                  <c:v>1.1603375527426161E-2</c:v>
                </c:pt>
                <c:pt idx="4">
                  <c:v>1.251303441084463E-2</c:v>
                </c:pt>
                <c:pt idx="5">
                  <c:v>8.2389289392378988E-3</c:v>
                </c:pt>
                <c:pt idx="6">
                  <c:v>8.171603677221655E-3</c:v>
                </c:pt>
                <c:pt idx="7">
                  <c:v>9.11854103343465E-3</c:v>
                </c:pt>
                <c:pt idx="8">
                  <c:v>9.0361445783132526E-3</c:v>
                </c:pt>
                <c:pt idx="9">
                  <c:v>5.9701492537313433E-3</c:v>
                </c:pt>
                <c:pt idx="10">
                  <c:v>7.91295746785361E-3</c:v>
                </c:pt>
                <c:pt idx="11">
                  <c:v>1.0794896957801767E-2</c:v>
                </c:pt>
                <c:pt idx="12">
                  <c:v>1.262135922330097E-2</c:v>
                </c:pt>
                <c:pt idx="13">
                  <c:v>1.0546500479386385E-2</c:v>
                </c:pt>
                <c:pt idx="14">
                  <c:v>1.1385199240986717E-2</c:v>
                </c:pt>
                <c:pt idx="15">
                  <c:v>1.125703564727955E-2</c:v>
                </c:pt>
                <c:pt idx="16">
                  <c:v>1.1131725417439703E-2</c:v>
                </c:pt>
                <c:pt idx="17">
                  <c:v>1.1009174311926606E-2</c:v>
                </c:pt>
                <c:pt idx="18">
                  <c:v>1.0889292196007259E-2</c:v>
                </c:pt>
                <c:pt idx="19">
                  <c:v>9.8743267504488325E-3</c:v>
                </c:pt>
                <c:pt idx="20">
                  <c:v>8.8888888888888889E-3</c:v>
                </c:pt>
                <c:pt idx="21">
                  <c:v>8.8105726872246704E-3</c:v>
                </c:pt>
                <c:pt idx="22">
                  <c:v>1.0480349344978166E-2</c:v>
                </c:pt>
                <c:pt idx="23">
                  <c:v>6.9144338807260158E-3</c:v>
                </c:pt>
                <c:pt idx="24">
                  <c:v>6.0085836909871248E-3</c:v>
                </c:pt>
                <c:pt idx="25">
                  <c:v>1.7064846416382253E-3</c:v>
                </c:pt>
                <c:pt idx="26">
                  <c:v>-6.8143100511073255E-3</c:v>
                </c:pt>
                <c:pt idx="27">
                  <c:v>-1.0291595197255575E-2</c:v>
                </c:pt>
                <c:pt idx="28">
                  <c:v>-1.7331022530329288E-3</c:v>
                </c:pt>
                <c:pt idx="29">
                  <c:v>2.6041666666666665E-3</c:v>
                </c:pt>
                <c:pt idx="30">
                  <c:v>2.5974025974025974E-3</c:v>
                </c:pt>
                <c:pt idx="31">
                  <c:v>3.4542314335060447E-3</c:v>
                </c:pt>
                <c:pt idx="32">
                  <c:v>3.4423407917383822E-3</c:v>
                </c:pt>
                <c:pt idx="33">
                  <c:v>5.1457975986277877E-3</c:v>
                </c:pt>
                <c:pt idx="34">
                  <c:v>1.7064846416382253E-3</c:v>
                </c:pt>
                <c:pt idx="35">
                  <c:v>8.5178875638841568E-4</c:v>
                </c:pt>
                <c:pt idx="36">
                  <c:v>-8.5106382978723403E-4</c:v>
                </c:pt>
                <c:pt idx="37">
                  <c:v>3.4071550255536627E-3</c:v>
                </c:pt>
                <c:pt idx="38">
                  <c:v>5.0933786078098476E-3</c:v>
                </c:pt>
                <c:pt idx="39">
                  <c:v>5.0675675675675678E-3</c:v>
                </c:pt>
                <c:pt idx="40">
                  <c:v>3.3613445378151263E-3</c:v>
                </c:pt>
                <c:pt idx="41">
                  <c:v>4.1876046901172526E-3</c:v>
                </c:pt>
                <c:pt idx="42">
                  <c:v>3.336113427856547E-3</c:v>
                </c:pt>
                <c:pt idx="43">
                  <c:v>1.6625103906899418E-3</c:v>
                </c:pt>
                <c:pt idx="44">
                  <c:v>8.2987551867219915E-4</c:v>
                </c:pt>
                <c:pt idx="45">
                  <c:v>2.4875621890547263E-3</c:v>
                </c:pt>
                <c:pt idx="46">
                  <c:v>2.4813895781637717E-3</c:v>
                </c:pt>
                <c:pt idx="47">
                  <c:v>3.3003300330033004E-3</c:v>
                </c:pt>
                <c:pt idx="48">
                  <c:v>1.6447368421052631E-3</c:v>
                </c:pt>
                <c:pt idx="49">
                  <c:v>0</c:v>
                </c:pt>
              </c:numCache>
            </c:numRef>
          </c:yVal>
          <c:smooth val="0"/>
        </c:ser>
        <c:ser>
          <c:idx val="25"/>
          <c:order val="25"/>
          <c:tx>
            <c:strRef>
              <c:f>'Data Growth Rate'!$A$27</c:f>
              <c:strCache>
                <c:ptCount val="1"/>
                <c:pt idx="0">
                  <c:v>Maryland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Rate'!$B$27:$AY$27</c:f>
              <c:numCache>
                <c:formatCode>General</c:formatCode>
                <c:ptCount val="50"/>
                <c:pt idx="0">
                  <c:v>-5.3022269353128319E-4</c:v>
                </c:pt>
                <c:pt idx="1">
                  <c:v>-1.5915119363395225E-3</c:v>
                </c:pt>
                <c:pt idx="2">
                  <c:v>-2.6567481402763019E-3</c:v>
                </c:pt>
                <c:pt idx="3">
                  <c:v>-4.7948854555141182E-3</c:v>
                </c:pt>
                <c:pt idx="4">
                  <c:v>-1.0706638115631692E-3</c:v>
                </c:pt>
                <c:pt idx="5">
                  <c:v>0</c:v>
                </c:pt>
                <c:pt idx="6">
                  <c:v>1.0718113612004287E-3</c:v>
                </c:pt>
                <c:pt idx="7">
                  <c:v>2.6766595289079227E-3</c:v>
                </c:pt>
                <c:pt idx="8">
                  <c:v>2.1356113187399892E-3</c:v>
                </c:pt>
                <c:pt idx="9">
                  <c:v>2.6638252530633991E-3</c:v>
                </c:pt>
                <c:pt idx="10">
                  <c:v>1.594048884165781E-3</c:v>
                </c:pt>
                <c:pt idx="11">
                  <c:v>1.5915119363395225E-3</c:v>
                </c:pt>
                <c:pt idx="12">
                  <c:v>2.1186440677966102E-3</c:v>
                </c:pt>
                <c:pt idx="13">
                  <c:v>2.1141649048625794E-3</c:v>
                </c:pt>
                <c:pt idx="14">
                  <c:v>-5.274261603375527E-4</c:v>
                </c:pt>
                <c:pt idx="15">
                  <c:v>5.2770448548812663E-4</c:v>
                </c:pt>
                <c:pt idx="16">
                  <c:v>2.6371308016877636E-3</c:v>
                </c:pt>
                <c:pt idx="17">
                  <c:v>5.2603892688058915E-3</c:v>
                </c:pt>
                <c:pt idx="18">
                  <c:v>6.8027210884353739E-3</c:v>
                </c:pt>
                <c:pt idx="19">
                  <c:v>9.355509355509356E-3</c:v>
                </c:pt>
                <c:pt idx="20">
                  <c:v>6.1791967044284241E-3</c:v>
                </c:pt>
                <c:pt idx="21">
                  <c:v>5.1177072671443195E-4</c:v>
                </c:pt>
                <c:pt idx="22">
                  <c:v>-2.0460358056265983E-3</c:v>
                </c:pt>
                <c:pt idx="23">
                  <c:v>1.5376729882111738E-3</c:v>
                </c:pt>
                <c:pt idx="24">
                  <c:v>3.0706243602865915E-3</c:v>
                </c:pt>
                <c:pt idx="25">
                  <c:v>5.6122448979591833E-3</c:v>
                </c:pt>
                <c:pt idx="26">
                  <c:v>9.1324200913242004E-3</c:v>
                </c:pt>
                <c:pt idx="27">
                  <c:v>1.0558069381598794E-2</c:v>
                </c:pt>
                <c:pt idx="28">
                  <c:v>7.9601990049751239E-3</c:v>
                </c:pt>
                <c:pt idx="29">
                  <c:v>5.9230009871668312E-3</c:v>
                </c:pt>
                <c:pt idx="30">
                  <c:v>3.4347399411187437E-3</c:v>
                </c:pt>
                <c:pt idx="31">
                  <c:v>1.4669926650366749E-3</c:v>
                </c:pt>
                <c:pt idx="32">
                  <c:v>9.765625E-4</c:v>
                </c:pt>
                <c:pt idx="33">
                  <c:v>-9.7560975609756097E-4</c:v>
                </c:pt>
                <c:pt idx="34">
                  <c:v>-4.8828125E-3</c:v>
                </c:pt>
                <c:pt idx="35">
                  <c:v>-7.8508341511285568E-3</c:v>
                </c:pt>
                <c:pt idx="36">
                  <c:v>-5.9347181008902079E-3</c:v>
                </c:pt>
                <c:pt idx="37">
                  <c:v>-1.4925373134328358E-3</c:v>
                </c:pt>
                <c:pt idx="38">
                  <c:v>1.9930244145490781E-3</c:v>
                </c:pt>
                <c:pt idx="39">
                  <c:v>2.4863252113376429E-3</c:v>
                </c:pt>
                <c:pt idx="40">
                  <c:v>1.488095238095238E-3</c:v>
                </c:pt>
                <c:pt idx="41">
                  <c:v>3.4670629024269439E-3</c:v>
                </c:pt>
                <c:pt idx="42">
                  <c:v>6.9101678183613032E-3</c:v>
                </c:pt>
                <c:pt idx="43">
                  <c:v>7.3529411764705881E-3</c:v>
                </c:pt>
                <c:pt idx="44">
                  <c:v>5.8394160583941602E-3</c:v>
                </c:pt>
                <c:pt idx="45">
                  <c:v>7.2568940493468797E-3</c:v>
                </c:pt>
                <c:pt idx="46">
                  <c:v>7.684918347742555E-3</c:v>
                </c:pt>
                <c:pt idx="47">
                  <c:v>7.6263107721639654E-3</c:v>
                </c:pt>
                <c:pt idx="48">
                  <c:v>4.7303689687795648E-3</c:v>
                </c:pt>
                <c:pt idx="49">
                  <c:v>3.2956685499058382E-3</c:v>
                </c:pt>
              </c:numCache>
            </c:numRef>
          </c:yVal>
          <c:smooth val="0"/>
        </c:ser>
        <c:ser>
          <c:idx val="26"/>
          <c:order val="26"/>
          <c:tx>
            <c:strRef>
              <c:f>'Data Growth Rate'!$A$28</c:f>
              <c:strCache>
                <c:ptCount val="1"/>
                <c:pt idx="0">
                  <c:v>Virginia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Rate'!$B$28:$AY$28</c:f>
              <c:numCache>
                <c:formatCode>General</c:formatCode>
                <c:ptCount val="50"/>
                <c:pt idx="0">
                  <c:v>-2.1168501270110076E-3</c:v>
                </c:pt>
                <c:pt idx="1">
                  <c:v>-1.6970725498515061E-3</c:v>
                </c:pt>
                <c:pt idx="2">
                  <c:v>-1.2749681257968552E-3</c:v>
                </c:pt>
                <c:pt idx="3">
                  <c:v>-2.1276595744680851E-3</c:v>
                </c:pt>
                <c:pt idx="4">
                  <c:v>-2.1321961620469083E-3</c:v>
                </c:pt>
                <c:pt idx="5">
                  <c:v>-1.2820512820512821E-3</c:v>
                </c:pt>
                <c:pt idx="6">
                  <c:v>-1.2836970474967907E-3</c:v>
                </c:pt>
                <c:pt idx="7">
                  <c:v>-2.5706940874035988E-3</c:v>
                </c:pt>
                <c:pt idx="8">
                  <c:v>-8.5910652920962198E-4</c:v>
                </c:pt>
                <c:pt idx="9">
                  <c:v>8.598452278589854E-4</c:v>
                </c:pt>
                <c:pt idx="10">
                  <c:v>8.5910652920962198E-4</c:v>
                </c:pt>
                <c:pt idx="11">
                  <c:v>4.2918454935622315E-4</c:v>
                </c:pt>
                <c:pt idx="12">
                  <c:v>8.5800085800085801E-4</c:v>
                </c:pt>
                <c:pt idx="13">
                  <c:v>8.5726532361765965E-4</c:v>
                </c:pt>
                <c:pt idx="14">
                  <c:v>8.5653104925053529E-4</c:v>
                </c:pt>
                <c:pt idx="15">
                  <c:v>1.2836970474967907E-3</c:v>
                </c:pt>
                <c:pt idx="16">
                  <c:v>2.5641025641025641E-3</c:v>
                </c:pt>
                <c:pt idx="17">
                  <c:v>3.4100596760443308E-3</c:v>
                </c:pt>
                <c:pt idx="18">
                  <c:v>5.0977060322854716E-3</c:v>
                </c:pt>
                <c:pt idx="19">
                  <c:v>4.6491969568892644E-3</c:v>
                </c:pt>
                <c:pt idx="20">
                  <c:v>4.2069835927639881E-3</c:v>
                </c:pt>
                <c:pt idx="21">
                  <c:v>2.9325513196480938E-3</c:v>
                </c:pt>
                <c:pt idx="22">
                  <c:v>3.3416875522138678E-3</c:v>
                </c:pt>
                <c:pt idx="23">
                  <c:v>1.6652789342214821E-3</c:v>
                </c:pt>
                <c:pt idx="24">
                  <c:v>-8.3125519534497092E-4</c:v>
                </c:pt>
                <c:pt idx="25">
                  <c:v>-4.1597337770382697E-4</c:v>
                </c:pt>
                <c:pt idx="26">
                  <c:v>2.4968789013732834E-3</c:v>
                </c:pt>
                <c:pt idx="27">
                  <c:v>3.3208800332088003E-3</c:v>
                </c:pt>
                <c:pt idx="28">
                  <c:v>8.2747207281754236E-4</c:v>
                </c:pt>
                <c:pt idx="29">
                  <c:v>-2.4803637866887144E-3</c:v>
                </c:pt>
                <c:pt idx="30">
                  <c:v>-3.7297969332780773E-3</c:v>
                </c:pt>
                <c:pt idx="31">
                  <c:v>-2.9118136439267887E-3</c:v>
                </c:pt>
                <c:pt idx="32">
                  <c:v>-2.9203170629954109E-3</c:v>
                </c:pt>
                <c:pt idx="33">
                  <c:v>-2.9288702928870294E-3</c:v>
                </c:pt>
                <c:pt idx="34">
                  <c:v>-2.9374737725556023E-3</c:v>
                </c:pt>
                <c:pt idx="35">
                  <c:v>-2.1043771043771043E-3</c:v>
                </c:pt>
                <c:pt idx="36">
                  <c:v>1.2652889076339097E-3</c:v>
                </c:pt>
                <c:pt idx="37">
                  <c:v>2.1061499578770007E-3</c:v>
                </c:pt>
                <c:pt idx="38">
                  <c:v>-4.2034468263976461E-4</c:v>
                </c:pt>
                <c:pt idx="39">
                  <c:v>-8.4104289318755253E-4</c:v>
                </c:pt>
                <c:pt idx="40">
                  <c:v>0</c:v>
                </c:pt>
                <c:pt idx="41">
                  <c:v>8.4175084175084171E-4</c:v>
                </c:pt>
                <c:pt idx="42">
                  <c:v>4.2052144659377626E-4</c:v>
                </c:pt>
                <c:pt idx="43">
                  <c:v>0</c:v>
                </c:pt>
                <c:pt idx="44">
                  <c:v>0</c:v>
                </c:pt>
                <c:pt idx="45">
                  <c:v>-4.2034468263976461E-4</c:v>
                </c:pt>
                <c:pt idx="46">
                  <c:v>0</c:v>
                </c:pt>
                <c:pt idx="47">
                  <c:v>8.4104289318755253E-4</c:v>
                </c:pt>
                <c:pt idx="48">
                  <c:v>1.2605042016806723E-3</c:v>
                </c:pt>
                <c:pt idx="49">
                  <c:v>1.258917331095258E-3</c:v>
                </c:pt>
              </c:numCache>
            </c:numRef>
          </c:yVal>
          <c:smooth val="0"/>
        </c:ser>
        <c:ser>
          <c:idx val="27"/>
          <c:order val="27"/>
          <c:tx>
            <c:strRef>
              <c:f>'Data Growth Rate'!$A$29</c:f>
              <c:strCache>
                <c:ptCount val="1"/>
                <c:pt idx="0">
                  <c:v>South Carolina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Rate'!$B$29:$AY$29</c:f>
              <c:numCache>
                <c:formatCode>General</c:formatCode>
                <c:ptCount val="50"/>
                <c:pt idx="0">
                  <c:v>6.6050198150594452E-4</c:v>
                </c:pt>
                <c:pt idx="1">
                  <c:v>1.9801980198019802E-3</c:v>
                </c:pt>
                <c:pt idx="2">
                  <c:v>3.2938076416337285E-3</c:v>
                </c:pt>
                <c:pt idx="3">
                  <c:v>5.9093893630991464E-3</c:v>
                </c:pt>
                <c:pt idx="4">
                  <c:v>7.1801566579634468E-3</c:v>
                </c:pt>
                <c:pt idx="5">
                  <c:v>7.1289695398574207E-3</c:v>
                </c:pt>
                <c:pt idx="6">
                  <c:v>5.7915057915057912E-3</c:v>
                </c:pt>
                <c:pt idx="7">
                  <c:v>6.3979526551503517E-3</c:v>
                </c:pt>
                <c:pt idx="8">
                  <c:v>5.7215511760966304E-3</c:v>
                </c:pt>
                <c:pt idx="9">
                  <c:v>3.7926675094816687E-3</c:v>
                </c:pt>
                <c:pt idx="10">
                  <c:v>3.1486146095717885E-3</c:v>
                </c:pt>
                <c:pt idx="11">
                  <c:v>3.766478342749529E-3</c:v>
                </c:pt>
                <c:pt idx="12">
                  <c:v>3.7523452157598499E-3</c:v>
                </c:pt>
                <c:pt idx="13">
                  <c:v>4.9844236760124613E-3</c:v>
                </c:pt>
                <c:pt idx="14">
                  <c:v>8.679479231246125E-3</c:v>
                </c:pt>
                <c:pt idx="15">
                  <c:v>9.8340503995082967E-3</c:v>
                </c:pt>
                <c:pt idx="16">
                  <c:v>1.0346926354230066E-2</c:v>
                </c:pt>
                <c:pt idx="17">
                  <c:v>9.6385542168674707E-3</c:v>
                </c:pt>
                <c:pt idx="18">
                  <c:v>8.9498806682577568E-3</c:v>
                </c:pt>
                <c:pt idx="19">
                  <c:v>7.0963926670609108E-3</c:v>
                </c:pt>
                <c:pt idx="20">
                  <c:v>6.4591896652965355E-3</c:v>
                </c:pt>
                <c:pt idx="21">
                  <c:v>6.4177362893815633E-3</c:v>
                </c:pt>
                <c:pt idx="22">
                  <c:v>5.7971014492753624E-3</c:v>
                </c:pt>
                <c:pt idx="23">
                  <c:v>2.881844380403458E-3</c:v>
                </c:pt>
                <c:pt idx="24">
                  <c:v>2.2988505747126436E-3</c:v>
                </c:pt>
                <c:pt idx="25">
                  <c:v>2.2935779816513763E-3</c:v>
                </c:pt>
                <c:pt idx="26">
                  <c:v>2.860411899313501E-3</c:v>
                </c:pt>
                <c:pt idx="27">
                  <c:v>5.7045065601825438E-4</c:v>
                </c:pt>
                <c:pt idx="28">
                  <c:v>0</c:v>
                </c:pt>
                <c:pt idx="29">
                  <c:v>1.7103762827822121E-3</c:v>
                </c:pt>
                <c:pt idx="30">
                  <c:v>3.4149117814456461E-3</c:v>
                </c:pt>
                <c:pt idx="31">
                  <c:v>2.8360748723766306E-3</c:v>
                </c:pt>
                <c:pt idx="32">
                  <c:v>2.2624434389140274E-3</c:v>
                </c:pt>
                <c:pt idx="33">
                  <c:v>2.257336343115124E-3</c:v>
                </c:pt>
                <c:pt idx="34">
                  <c:v>2.8153153153153152E-3</c:v>
                </c:pt>
                <c:pt idx="35">
                  <c:v>2.2459292532285235E-3</c:v>
                </c:pt>
                <c:pt idx="36">
                  <c:v>4.4817927170868344E-3</c:v>
                </c:pt>
                <c:pt idx="37">
                  <c:v>6.1349693251533744E-3</c:v>
                </c:pt>
                <c:pt idx="38">
                  <c:v>2.2172949002217295E-3</c:v>
                </c:pt>
                <c:pt idx="39">
                  <c:v>2.2123893805309734E-3</c:v>
                </c:pt>
                <c:pt idx="40">
                  <c:v>2.2075055187637969E-3</c:v>
                </c:pt>
                <c:pt idx="41">
                  <c:v>-5.506607929515419E-4</c:v>
                </c:pt>
                <c:pt idx="42">
                  <c:v>5.5096418732782364E-4</c:v>
                </c:pt>
                <c:pt idx="43">
                  <c:v>5.5066079295154188E-3</c:v>
                </c:pt>
                <c:pt idx="44">
                  <c:v>4.9288061336254111E-3</c:v>
                </c:pt>
                <c:pt idx="45">
                  <c:v>4.359673024523161E-3</c:v>
                </c:pt>
                <c:pt idx="46">
                  <c:v>5.4259359739555072E-3</c:v>
                </c:pt>
                <c:pt idx="47">
                  <c:v>4.317323259579061E-3</c:v>
                </c:pt>
                <c:pt idx="48">
                  <c:v>2.6867275658248252E-3</c:v>
                </c:pt>
                <c:pt idx="49">
                  <c:v>3.2154340836012861E-3</c:v>
                </c:pt>
              </c:numCache>
            </c:numRef>
          </c:yVal>
          <c:smooth val="0"/>
        </c:ser>
        <c:ser>
          <c:idx val="28"/>
          <c:order val="28"/>
          <c:tx>
            <c:strRef>
              <c:f>'Data Growth Rate'!$A$30</c:f>
              <c:strCache>
                <c:ptCount val="1"/>
                <c:pt idx="0">
                  <c:v>Rhode Island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Rate'!$B$30:$AY$30</c:f>
              <c:numCache>
                <c:formatCode>General</c:formatCode>
                <c:ptCount val="50"/>
                <c:pt idx="0">
                  <c:v>8.4033613445378156E-4</c:v>
                </c:pt>
                <c:pt idx="1">
                  <c:v>3.3585222502099076E-3</c:v>
                </c:pt>
                <c:pt idx="2">
                  <c:v>2.5104602510460251E-3</c:v>
                </c:pt>
                <c:pt idx="3">
                  <c:v>1.6694490818030051E-3</c:v>
                </c:pt>
                <c:pt idx="4">
                  <c:v>0</c:v>
                </c:pt>
                <c:pt idx="5">
                  <c:v>0</c:v>
                </c:pt>
                <c:pt idx="6">
                  <c:v>1.6666666666666668E-3</c:v>
                </c:pt>
                <c:pt idx="7">
                  <c:v>2.4958402662229617E-3</c:v>
                </c:pt>
                <c:pt idx="8">
                  <c:v>0</c:v>
                </c:pt>
                <c:pt idx="9">
                  <c:v>8.2987551867219915E-4</c:v>
                </c:pt>
                <c:pt idx="10">
                  <c:v>4.1459369817578775E-3</c:v>
                </c:pt>
                <c:pt idx="11">
                  <c:v>4.1288191577208916E-3</c:v>
                </c:pt>
                <c:pt idx="12">
                  <c:v>8.2236842105263153E-4</c:v>
                </c:pt>
                <c:pt idx="13">
                  <c:v>8.2169268693508624E-4</c:v>
                </c:pt>
                <c:pt idx="14">
                  <c:v>8.2101806239737272E-4</c:v>
                </c:pt>
                <c:pt idx="15">
                  <c:v>1.6406890894175555E-3</c:v>
                </c:pt>
                <c:pt idx="16">
                  <c:v>4.095004095004095E-3</c:v>
                </c:pt>
                <c:pt idx="17">
                  <c:v>4.0783034257748773E-3</c:v>
                </c:pt>
                <c:pt idx="18">
                  <c:v>4.87408610885459E-3</c:v>
                </c:pt>
                <c:pt idx="19">
                  <c:v>4.850444624090542E-3</c:v>
                </c:pt>
                <c:pt idx="20">
                  <c:v>3.2180209171359612E-3</c:v>
                </c:pt>
                <c:pt idx="21">
                  <c:v>3.2076984763432237E-3</c:v>
                </c:pt>
                <c:pt idx="22">
                  <c:v>2.3980815347721821E-3</c:v>
                </c:pt>
                <c:pt idx="23">
                  <c:v>2.3923444976076554E-3</c:v>
                </c:pt>
                <c:pt idx="24">
                  <c:v>4.7732696897374704E-3</c:v>
                </c:pt>
                <c:pt idx="25">
                  <c:v>-7.9176563737133805E-4</c:v>
                </c:pt>
                <c:pt idx="26">
                  <c:v>-1.1885895404120444E-2</c:v>
                </c:pt>
                <c:pt idx="27">
                  <c:v>-1.2830793905372895E-2</c:v>
                </c:pt>
                <c:pt idx="28">
                  <c:v>-4.87408610885459E-3</c:v>
                </c:pt>
                <c:pt idx="29">
                  <c:v>-3.2653061224489797E-3</c:v>
                </c:pt>
                <c:pt idx="30">
                  <c:v>-2.4570024570024569E-3</c:v>
                </c:pt>
                <c:pt idx="31">
                  <c:v>8.2101806239737272E-4</c:v>
                </c:pt>
                <c:pt idx="32">
                  <c:v>3.2813781788351109E-3</c:v>
                </c:pt>
                <c:pt idx="33">
                  <c:v>2.4529844644317253E-3</c:v>
                </c:pt>
                <c:pt idx="34">
                  <c:v>-3.2626427406199023E-3</c:v>
                </c:pt>
                <c:pt idx="35">
                  <c:v>-4.9099836333878887E-3</c:v>
                </c:pt>
                <c:pt idx="36">
                  <c:v>-1.6447368421052631E-3</c:v>
                </c:pt>
                <c:pt idx="37">
                  <c:v>1.6474464579901153E-3</c:v>
                </c:pt>
                <c:pt idx="38">
                  <c:v>2.4671052631578946E-3</c:v>
                </c:pt>
                <c:pt idx="39">
                  <c:v>3.2813781788351109E-3</c:v>
                </c:pt>
                <c:pt idx="40">
                  <c:v>1.6353229762878169E-3</c:v>
                </c:pt>
                <c:pt idx="41">
                  <c:v>1.6326530612244899E-3</c:v>
                </c:pt>
                <c:pt idx="42">
                  <c:v>8.1499592502037486E-4</c:v>
                </c:pt>
                <c:pt idx="43">
                  <c:v>-8.1433224755700329E-4</c:v>
                </c:pt>
                <c:pt idx="44">
                  <c:v>-8.1499592502037486E-4</c:v>
                </c:pt>
                <c:pt idx="45">
                  <c:v>1.6313213703099511E-3</c:v>
                </c:pt>
                <c:pt idx="46">
                  <c:v>8.1433224755700329E-4</c:v>
                </c:pt>
                <c:pt idx="47">
                  <c:v>8.1366965012205042E-4</c:v>
                </c:pt>
                <c:pt idx="48">
                  <c:v>0</c:v>
                </c:pt>
                <c:pt idx="49">
                  <c:v>-8.1300813008130081E-4</c:v>
                </c:pt>
              </c:numCache>
            </c:numRef>
          </c:yVal>
          <c:smooth val="0"/>
        </c:ser>
        <c:ser>
          <c:idx val="29"/>
          <c:order val="29"/>
          <c:tx>
            <c:strRef>
              <c:f>'Data Growth Rate'!$A$31</c:f>
              <c:strCache>
                <c:ptCount val="1"/>
                <c:pt idx="0">
                  <c:v>Illinois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Rate'!$B$31:$AY$31</c:f>
              <c:numCache>
                <c:formatCode>General</c:formatCode>
                <c:ptCount val="50"/>
                <c:pt idx="0">
                  <c:v>3.9234919077979404E-3</c:v>
                </c:pt>
                <c:pt idx="1">
                  <c:v>4.8851978505129456E-3</c:v>
                </c:pt>
                <c:pt idx="2">
                  <c:v>4.3753038405444826E-3</c:v>
                </c:pt>
                <c:pt idx="3">
                  <c:v>5.324298160696999E-3</c:v>
                </c:pt>
                <c:pt idx="4">
                  <c:v>4.8146364949446319E-3</c:v>
                </c:pt>
                <c:pt idx="5">
                  <c:v>4.3124101581217059E-3</c:v>
                </c:pt>
                <c:pt idx="6">
                  <c:v>4.2938931297709926E-3</c:v>
                </c:pt>
                <c:pt idx="7">
                  <c:v>4.2755344418052253E-3</c:v>
                </c:pt>
                <c:pt idx="8">
                  <c:v>3.3112582781456954E-3</c:v>
                </c:pt>
                <c:pt idx="9">
                  <c:v>3.3003300330033004E-3</c:v>
                </c:pt>
                <c:pt idx="10">
                  <c:v>5.1691729323308268E-3</c:v>
                </c:pt>
                <c:pt idx="11">
                  <c:v>5.1425899953249183E-3</c:v>
                </c:pt>
                <c:pt idx="12">
                  <c:v>5.1162790697674414E-3</c:v>
                </c:pt>
                <c:pt idx="13">
                  <c:v>6.015733456732994E-3</c:v>
                </c:pt>
                <c:pt idx="14">
                  <c:v>8.2796688132474698E-3</c:v>
                </c:pt>
                <c:pt idx="15">
                  <c:v>8.2116788321167887E-3</c:v>
                </c:pt>
                <c:pt idx="16">
                  <c:v>9.0497737556561094E-3</c:v>
                </c:pt>
                <c:pt idx="17">
                  <c:v>9.4170403587443951E-3</c:v>
                </c:pt>
                <c:pt idx="18">
                  <c:v>9.3291870279875611E-3</c:v>
                </c:pt>
                <c:pt idx="19">
                  <c:v>9.2429577464788731E-3</c:v>
                </c:pt>
                <c:pt idx="20">
                  <c:v>8.2860880941997388E-3</c:v>
                </c:pt>
                <c:pt idx="21">
                  <c:v>6.920415224913495E-3</c:v>
                </c:pt>
                <c:pt idx="22">
                  <c:v>8.5910652920962206E-3</c:v>
                </c:pt>
                <c:pt idx="23">
                  <c:v>8.0919931856899482E-3</c:v>
                </c:pt>
                <c:pt idx="24">
                  <c:v>7.1820870299957752E-3</c:v>
                </c:pt>
                <c:pt idx="25">
                  <c:v>7.9697986577181214E-3</c:v>
                </c:pt>
                <c:pt idx="26">
                  <c:v>8.3229296712442787E-3</c:v>
                </c:pt>
                <c:pt idx="27">
                  <c:v>6.6033842344201408E-3</c:v>
                </c:pt>
                <c:pt idx="28">
                  <c:v>6.5600656006560062E-3</c:v>
                </c:pt>
                <c:pt idx="29">
                  <c:v>5.7026476578411409E-3</c:v>
                </c:pt>
                <c:pt idx="30">
                  <c:v>6.0753341433778859E-3</c:v>
                </c:pt>
                <c:pt idx="31">
                  <c:v>5.6360708534621577E-3</c:v>
                </c:pt>
                <c:pt idx="32">
                  <c:v>6.4051240992794231E-3</c:v>
                </c:pt>
                <c:pt idx="33">
                  <c:v>7.955449482895784E-3</c:v>
                </c:pt>
                <c:pt idx="34">
                  <c:v>7.4980268350434099E-3</c:v>
                </c:pt>
                <c:pt idx="35">
                  <c:v>8.2256169212690956E-3</c:v>
                </c:pt>
                <c:pt idx="36">
                  <c:v>1.1266511266511266E-2</c:v>
                </c:pt>
                <c:pt idx="37">
                  <c:v>1.2677679600461006E-2</c:v>
                </c:pt>
                <c:pt idx="38">
                  <c:v>1.1380880121396054E-2</c:v>
                </c:pt>
                <c:pt idx="39">
                  <c:v>1.1252813203300824E-2</c:v>
                </c:pt>
                <c:pt idx="40">
                  <c:v>1.112759643916914E-2</c:v>
                </c:pt>
                <c:pt idx="41">
                  <c:v>1.1005135730007337E-2</c:v>
                </c:pt>
                <c:pt idx="42">
                  <c:v>1.1973875181422351E-2</c:v>
                </c:pt>
                <c:pt idx="43">
                  <c:v>1.1832197920401577E-2</c:v>
                </c:pt>
                <c:pt idx="44">
                  <c:v>1.1339475549255847E-2</c:v>
                </c:pt>
                <c:pt idx="45">
                  <c:v>1.1562718990889979E-2</c:v>
                </c:pt>
                <c:pt idx="46">
                  <c:v>1.1084170419120194E-2</c:v>
                </c:pt>
                <c:pt idx="47">
                  <c:v>9.5923261390887284E-3</c:v>
                </c:pt>
                <c:pt idx="48">
                  <c:v>7.4652188666440447E-3</c:v>
                </c:pt>
                <c:pt idx="49">
                  <c:v>5.3890198720107779E-3</c:v>
                </c:pt>
              </c:numCache>
            </c:numRef>
          </c:yVal>
          <c:smooth val="0"/>
        </c:ser>
        <c:ser>
          <c:idx val="30"/>
          <c:order val="30"/>
          <c:tx>
            <c:strRef>
              <c:f>'Data Growth Rate'!$A$32</c:f>
              <c:strCache>
                <c:ptCount val="1"/>
                <c:pt idx="0">
                  <c:v>Indiana</c:v>
                </c:pt>
              </c:strCache>
            </c:strRef>
          </c:tx>
          <c:spPr>
            <a:ln w="190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Rate'!$B$32:$AY$32</c:f>
              <c:numCache>
                <c:formatCode>General</c:formatCode>
                <c:ptCount val="50"/>
                <c:pt idx="0">
                  <c:v>-1.5337423312883436E-3</c:v>
                </c:pt>
                <c:pt idx="1">
                  <c:v>-2.5601638504864311E-3</c:v>
                </c:pt>
                <c:pt idx="2">
                  <c:v>-2.0533880903490761E-3</c:v>
                </c:pt>
                <c:pt idx="3">
                  <c:v>-1.5432098765432098E-3</c:v>
                </c:pt>
                <c:pt idx="4">
                  <c:v>5.1519835136527566E-4</c:v>
                </c:pt>
                <c:pt idx="5">
                  <c:v>5.1493305870236867E-4</c:v>
                </c:pt>
                <c:pt idx="6">
                  <c:v>5.1466803911477102E-4</c:v>
                </c:pt>
                <c:pt idx="7">
                  <c:v>5.1440329218107E-4</c:v>
                </c:pt>
                <c:pt idx="8">
                  <c:v>1.0282776349614395E-3</c:v>
                </c:pt>
                <c:pt idx="9">
                  <c:v>1.5408320493066256E-3</c:v>
                </c:pt>
                <c:pt idx="10">
                  <c:v>1.0256410256410256E-3</c:v>
                </c:pt>
                <c:pt idx="11">
                  <c:v>1.5368852459016393E-3</c:v>
                </c:pt>
                <c:pt idx="12">
                  <c:v>2.5575447570332483E-3</c:v>
                </c:pt>
                <c:pt idx="13">
                  <c:v>2.5510204081632651E-3</c:v>
                </c:pt>
                <c:pt idx="14">
                  <c:v>2.0356234096692112E-3</c:v>
                </c:pt>
                <c:pt idx="15">
                  <c:v>5.5865921787709499E-3</c:v>
                </c:pt>
                <c:pt idx="16">
                  <c:v>8.5858585858585856E-3</c:v>
                </c:pt>
                <c:pt idx="17">
                  <c:v>7.5112669003505259E-3</c:v>
                </c:pt>
                <c:pt idx="18">
                  <c:v>6.4612326043737576E-3</c:v>
                </c:pt>
                <c:pt idx="19">
                  <c:v>5.9259259259259256E-3</c:v>
                </c:pt>
                <c:pt idx="20">
                  <c:v>4.9091801669121256E-3</c:v>
                </c:pt>
                <c:pt idx="21">
                  <c:v>3.9081582804103565E-3</c:v>
                </c:pt>
                <c:pt idx="22">
                  <c:v>5.3527980535279804E-3</c:v>
                </c:pt>
                <c:pt idx="23">
                  <c:v>5.324298160696999E-3</c:v>
                </c:pt>
                <c:pt idx="24">
                  <c:v>2.8887818969667791E-3</c:v>
                </c:pt>
                <c:pt idx="25">
                  <c:v>6.2409985597695634E-3</c:v>
                </c:pt>
                <c:pt idx="26">
                  <c:v>1.0973282442748091E-2</c:v>
                </c:pt>
                <c:pt idx="27">
                  <c:v>1.0382255781028787E-2</c:v>
                </c:pt>
                <c:pt idx="28">
                  <c:v>5.137786081270434E-3</c:v>
                </c:pt>
                <c:pt idx="29">
                  <c:v>3.7174721189591076E-3</c:v>
                </c:pt>
                <c:pt idx="30">
                  <c:v>2.7777777777777779E-3</c:v>
                </c:pt>
                <c:pt idx="31">
                  <c:v>2.3084025854108957E-3</c:v>
                </c:pt>
                <c:pt idx="32">
                  <c:v>1.8424689083371719E-3</c:v>
                </c:pt>
                <c:pt idx="33">
                  <c:v>1.8390804597701149E-3</c:v>
                </c:pt>
                <c:pt idx="34">
                  <c:v>1.8357044515832951E-3</c:v>
                </c:pt>
                <c:pt idx="35">
                  <c:v>1.3742556115437471E-3</c:v>
                </c:pt>
                <c:pt idx="36">
                  <c:v>3.6596523330283625E-3</c:v>
                </c:pt>
                <c:pt idx="37">
                  <c:v>4.1020966271649957E-3</c:v>
                </c:pt>
                <c:pt idx="38">
                  <c:v>2.7235587834770767E-3</c:v>
                </c:pt>
                <c:pt idx="39">
                  <c:v>1.8107741059302852E-3</c:v>
                </c:pt>
                <c:pt idx="40">
                  <c:v>2.2593764121102574E-3</c:v>
                </c:pt>
                <c:pt idx="41">
                  <c:v>1.8034265103697023E-3</c:v>
                </c:pt>
                <c:pt idx="42">
                  <c:v>1.8001800180018001E-3</c:v>
                </c:pt>
                <c:pt idx="43">
                  <c:v>2.2461814914645105E-3</c:v>
                </c:pt>
                <c:pt idx="44">
                  <c:v>2.2411474675033617E-3</c:v>
                </c:pt>
                <c:pt idx="45">
                  <c:v>3.1305903398926656E-3</c:v>
                </c:pt>
                <c:pt idx="46">
                  <c:v>2.6749888542131075E-3</c:v>
                </c:pt>
                <c:pt idx="47">
                  <c:v>4.4464206313917292E-3</c:v>
                </c:pt>
                <c:pt idx="48">
                  <c:v>4.8694112439132357E-3</c:v>
                </c:pt>
                <c:pt idx="49">
                  <c:v>2.6431718061674008E-3</c:v>
                </c:pt>
              </c:numCache>
            </c:numRef>
          </c:yVal>
          <c:smooth val="0"/>
        </c:ser>
        <c:ser>
          <c:idx val="31"/>
          <c:order val="31"/>
          <c:tx>
            <c:strRef>
              <c:f>'Data Growth Rate'!$A$33</c:f>
              <c:strCache>
                <c:ptCount val="1"/>
                <c:pt idx="0">
                  <c:v>Iowa</c:v>
                </c:pt>
              </c:strCache>
            </c:strRef>
          </c:tx>
          <c:spPr>
            <a:ln w="1905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Rate'!$B$33:$AY$33</c:f>
              <c:numCache>
                <c:formatCode>General</c:formatCode>
                <c:ptCount val="50"/>
                <c:pt idx="0">
                  <c:v>-5.5788005578800556E-3</c:v>
                </c:pt>
                <c:pt idx="1">
                  <c:v>-4.2075736325385693E-3</c:v>
                </c:pt>
                <c:pt idx="2">
                  <c:v>-2.8169014084507044E-3</c:v>
                </c:pt>
                <c:pt idx="3">
                  <c:v>-7.0621468926553672E-4</c:v>
                </c:pt>
                <c:pt idx="4">
                  <c:v>0</c:v>
                </c:pt>
                <c:pt idx="5">
                  <c:v>-7.0671378091872788E-4</c:v>
                </c:pt>
                <c:pt idx="6">
                  <c:v>-1.4144271570014145E-3</c:v>
                </c:pt>
                <c:pt idx="7">
                  <c:v>-2.124645892351275E-3</c:v>
                </c:pt>
                <c:pt idx="8">
                  <c:v>-2.1291696238466998E-3</c:v>
                </c:pt>
                <c:pt idx="9">
                  <c:v>0</c:v>
                </c:pt>
                <c:pt idx="10">
                  <c:v>7.1123755334281653E-4</c:v>
                </c:pt>
                <c:pt idx="11">
                  <c:v>2.1321961620469083E-3</c:v>
                </c:pt>
                <c:pt idx="12">
                  <c:v>2.1276595744680851E-3</c:v>
                </c:pt>
                <c:pt idx="13">
                  <c:v>2.1231422505307855E-3</c:v>
                </c:pt>
                <c:pt idx="14">
                  <c:v>2.1186440677966102E-3</c:v>
                </c:pt>
                <c:pt idx="15">
                  <c:v>4.2283298097251587E-3</c:v>
                </c:pt>
                <c:pt idx="16">
                  <c:v>9.1228070175438589E-3</c:v>
                </c:pt>
                <c:pt idx="17">
                  <c:v>1.1126564673157162E-2</c:v>
                </c:pt>
                <c:pt idx="18">
                  <c:v>8.9408528198074277E-3</c:v>
                </c:pt>
                <c:pt idx="19">
                  <c:v>6.8166325835037492E-3</c:v>
                </c:pt>
                <c:pt idx="20">
                  <c:v>8.124576844955992E-3</c:v>
                </c:pt>
                <c:pt idx="21">
                  <c:v>1.0073875083948958E-2</c:v>
                </c:pt>
                <c:pt idx="22">
                  <c:v>6.648936170212766E-3</c:v>
                </c:pt>
                <c:pt idx="23">
                  <c:v>5.9445178335535004E-3</c:v>
                </c:pt>
                <c:pt idx="24">
                  <c:v>5.2527905449770186E-3</c:v>
                </c:pt>
                <c:pt idx="25">
                  <c:v>3.9190071848465057E-3</c:v>
                </c:pt>
                <c:pt idx="26">
                  <c:v>3.9037085230969422E-3</c:v>
                </c:pt>
                <c:pt idx="27">
                  <c:v>1.9442644199611147E-3</c:v>
                </c:pt>
                <c:pt idx="28">
                  <c:v>-6.4683053040103498E-4</c:v>
                </c:pt>
                <c:pt idx="29">
                  <c:v>-6.4724919093851134E-4</c:v>
                </c:pt>
                <c:pt idx="30">
                  <c:v>2.5906735751295338E-3</c:v>
                </c:pt>
                <c:pt idx="31">
                  <c:v>3.875968992248062E-3</c:v>
                </c:pt>
                <c:pt idx="32">
                  <c:v>2.5740025740025739E-3</c:v>
                </c:pt>
                <c:pt idx="33">
                  <c:v>-6.4184852374839533E-4</c:v>
                </c:pt>
                <c:pt idx="34">
                  <c:v>-3.2113037893384713E-3</c:v>
                </c:pt>
                <c:pt idx="35">
                  <c:v>-1.9329896907216496E-3</c:v>
                </c:pt>
                <c:pt idx="36">
                  <c:v>0</c:v>
                </c:pt>
                <c:pt idx="37">
                  <c:v>6.4557779212395089E-4</c:v>
                </c:pt>
                <c:pt idx="38">
                  <c:v>0</c:v>
                </c:pt>
                <c:pt idx="39">
                  <c:v>1.9354838709677419E-3</c:v>
                </c:pt>
                <c:pt idx="40">
                  <c:v>3.2195750160978749E-3</c:v>
                </c:pt>
                <c:pt idx="41">
                  <c:v>3.8510911424903724E-3</c:v>
                </c:pt>
                <c:pt idx="42">
                  <c:v>1.9181585677749361E-3</c:v>
                </c:pt>
                <c:pt idx="43">
                  <c:v>6.3816209317166565E-4</c:v>
                </c:pt>
                <c:pt idx="44">
                  <c:v>1.2755102040816326E-3</c:v>
                </c:pt>
                <c:pt idx="45">
                  <c:v>2.5477707006369425E-3</c:v>
                </c:pt>
                <c:pt idx="46">
                  <c:v>2.5412960609911056E-3</c:v>
                </c:pt>
                <c:pt idx="47">
                  <c:v>1.9011406844106464E-3</c:v>
                </c:pt>
                <c:pt idx="48">
                  <c:v>1.2650221378874131E-3</c:v>
                </c:pt>
                <c:pt idx="49">
                  <c:v>6.3171193935565378E-4</c:v>
                </c:pt>
              </c:numCache>
            </c:numRef>
          </c:yVal>
          <c:smooth val="0"/>
        </c:ser>
        <c:ser>
          <c:idx val="32"/>
          <c:order val="32"/>
          <c:tx>
            <c:strRef>
              <c:f>'Data Growth Rate'!$A$34</c:f>
              <c:strCache>
                <c:ptCount val="1"/>
                <c:pt idx="0">
                  <c:v>Kansas</c:v>
                </c:pt>
              </c:strCache>
            </c:strRef>
          </c:tx>
          <c:spPr>
            <a:ln w="19050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Rate'!$B$34:$AY$34</c:f>
              <c:numCache>
                <c:formatCode>General</c:formatCode>
                <c:ptCount val="50"/>
                <c:pt idx="0">
                  <c:v>-6.9444444444444447E-4</c:v>
                </c:pt>
                <c:pt idx="1">
                  <c:v>6.9492703266157052E-4</c:v>
                </c:pt>
                <c:pt idx="2">
                  <c:v>-1.3888888888888889E-3</c:v>
                </c:pt>
                <c:pt idx="3">
                  <c:v>-1.3908205841446453E-3</c:v>
                </c:pt>
                <c:pt idx="4">
                  <c:v>6.9637883008356546E-4</c:v>
                </c:pt>
                <c:pt idx="5">
                  <c:v>0</c:v>
                </c:pt>
                <c:pt idx="6">
                  <c:v>-1.3917884481558804E-3</c:v>
                </c:pt>
                <c:pt idx="7">
                  <c:v>-1.3937282229965157E-3</c:v>
                </c:pt>
                <c:pt idx="8">
                  <c:v>-6.9783670621074664E-4</c:v>
                </c:pt>
                <c:pt idx="9">
                  <c:v>0</c:v>
                </c:pt>
                <c:pt idx="10">
                  <c:v>-6.9832402234636874E-4</c:v>
                </c:pt>
                <c:pt idx="11">
                  <c:v>-6.9881201956673651E-4</c:v>
                </c:pt>
                <c:pt idx="12">
                  <c:v>1.3986013986013986E-3</c:v>
                </c:pt>
                <c:pt idx="13">
                  <c:v>2.0949720670391061E-3</c:v>
                </c:pt>
                <c:pt idx="14">
                  <c:v>0</c:v>
                </c:pt>
                <c:pt idx="15">
                  <c:v>2.0905923344947735E-3</c:v>
                </c:pt>
                <c:pt idx="16">
                  <c:v>4.172461752433936E-3</c:v>
                </c:pt>
                <c:pt idx="17">
                  <c:v>4.8476454293628806E-3</c:v>
                </c:pt>
                <c:pt idx="18">
                  <c:v>3.4458993797381117E-3</c:v>
                </c:pt>
                <c:pt idx="19">
                  <c:v>2.7472527472527475E-3</c:v>
                </c:pt>
                <c:pt idx="20">
                  <c:v>4.7945205479452057E-3</c:v>
                </c:pt>
                <c:pt idx="21">
                  <c:v>4.7716428084526247E-3</c:v>
                </c:pt>
                <c:pt idx="22">
                  <c:v>7.462686567164179E-3</c:v>
                </c:pt>
                <c:pt idx="23">
                  <c:v>7.4074074074074077E-3</c:v>
                </c:pt>
                <c:pt idx="24">
                  <c:v>4.6791443850267376E-3</c:v>
                </c:pt>
                <c:pt idx="25">
                  <c:v>6.6533599467731206E-4</c:v>
                </c:pt>
                <c:pt idx="26">
                  <c:v>0</c:v>
                </c:pt>
                <c:pt idx="27">
                  <c:v>-1.3297872340425532E-3</c:v>
                </c:pt>
                <c:pt idx="28">
                  <c:v>6.6577896138482028E-4</c:v>
                </c:pt>
                <c:pt idx="29">
                  <c:v>6.6533599467731206E-4</c:v>
                </c:pt>
                <c:pt idx="30">
                  <c:v>6.6489361702127658E-4</c:v>
                </c:pt>
                <c:pt idx="31">
                  <c:v>6.6445182724252495E-4</c:v>
                </c:pt>
                <c:pt idx="32">
                  <c:v>0</c:v>
                </c:pt>
                <c:pt idx="33">
                  <c:v>-6.6401062416998667E-4</c:v>
                </c:pt>
                <c:pt idx="34">
                  <c:v>-1.9933554817275745E-3</c:v>
                </c:pt>
                <c:pt idx="35">
                  <c:v>-1.3315579227696406E-3</c:v>
                </c:pt>
                <c:pt idx="36">
                  <c:v>0</c:v>
                </c:pt>
                <c:pt idx="37">
                  <c:v>1.3333333333333333E-3</c:v>
                </c:pt>
                <c:pt idx="38">
                  <c:v>1.3315579227696406E-3</c:v>
                </c:pt>
                <c:pt idx="39">
                  <c:v>1.3297872340425532E-3</c:v>
                </c:pt>
                <c:pt idx="40">
                  <c:v>6.6401062416998667E-4</c:v>
                </c:pt>
                <c:pt idx="41">
                  <c:v>1.3271400132714001E-3</c:v>
                </c:pt>
                <c:pt idx="42">
                  <c:v>2.6507620941020544E-3</c:v>
                </c:pt>
                <c:pt idx="43">
                  <c:v>2.6437541308658294E-3</c:v>
                </c:pt>
                <c:pt idx="44">
                  <c:v>0</c:v>
                </c:pt>
                <c:pt idx="45">
                  <c:v>1.3183915622940012E-3</c:v>
                </c:pt>
                <c:pt idx="46">
                  <c:v>1.3166556945358788E-3</c:v>
                </c:pt>
                <c:pt idx="47">
                  <c:v>1.3149243918474688E-3</c:v>
                </c:pt>
                <c:pt idx="48">
                  <c:v>-1.3131976362442547E-3</c:v>
                </c:pt>
                <c:pt idx="49">
                  <c:v>-6.5746219592373442E-4</c:v>
                </c:pt>
              </c:numCache>
            </c:numRef>
          </c:yVal>
          <c:smooth val="0"/>
        </c:ser>
        <c:ser>
          <c:idx val="33"/>
          <c:order val="33"/>
          <c:tx>
            <c:strRef>
              <c:f>'Data Growth Rate'!$A$35</c:f>
              <c:strCache>
                <c:ptCount val="1"/>
                <c:pt idx="0">
                  <c:v>North Carolina</c:v>
                </c:pt>
              </c:strCache>
            </c:strRef>
          </c:tx>
          <c:spPr>
            <a:ln w="19050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Rate'!$B$35:$AY$35</c:f>
              <c:numCache>
                <c:formatCode>General</c:formatCode>
                <c:ptCount val="50"/>
                <c:pt idx="0">
                  <c:v>-2.4301336573511541E-3</c:v>
                </c:pt>
                <c:pt idx="1">
                  <c:v>-4.0600893219650833E-3</c:v>
                </c:pt>
                <c:pt idx="2">
                  <c:v>-2.4459845087647777E-3</c:v>
                </c:pt>
                <c:pt idx="3">
                  <c:v>-1.2259910093992644E-3</c:v>
                </c:pt>
                <c:pt idx="4">
                  <c:v>-8.1833060556464816E-4</c:v>
                </c:pt>
                <c:pt idx="5">
                  <c:v>-8.1900081900081905E-4</c:v>
                </c:pt>
                <c:pt idx="6">
                  <c:v>8.1967213114754098E-4</c:v>
                </c:pt>
                <c:pt idx="7">
                  <c:v>1.6380016380016381E-3</c:v>
                </c:pt>
                <c:pt idx="8">
                  <c:v>4.0883074407195422E-4</c:v>
                </c:pt>
                <c:pt idx="9">
                  <c:v>0</c:v>
                </c:pt>
                <c:pt idx="10">
                  <c:v>8.1732733959950961E-4</c:v>
                </c:pt>
                <c:pt idx="11">
                  <c:v>4.0832993058391182E-4</c:v>
                </c:pt>
                <c:pt idx="12">
                  <c:v>-1.2244897959183673E-3</c:v>
                </c:pt>
                <c:pt idx="13">
                  <c:v>-1.2259910093992644E-3</c:v>
                </c:pt>
                <c:pt idx="14">
                  <c:v>1.2274959083469722E-3</c:v>
                </c:pt>
                <c:pt idx="15">
                  <c:v>3.6779730281977932E-3</c:v>
                </c:pt>
                <c:pt idx="16">
                  <c:v>3.6644951140065146E-3</c:v>
                </c:pt>
                <c:pt idx="17">
                  <c:v>3.6511156186612576E-3</c:v>
                </c:pt>
                <c:pt idx="18">
                  <c:v>4.0420371867421184E-3</c:v>
                </c:pt>
                <c:pt idx="19">
                  <c:v>4.4283413848631237E-3</c:v>
                </c:pt>
                <c:pt idx="20">
                  <c:v>4.0080160320641279E-3</c:v>
                </c:pt>
                <c:pt idx="21">
                  <c:v>3.1936127744510976E-3</c:v>
                </c:pt>
                <c:pt idx="22">
                  <c:v>3.9793076004775172E-3</c:v>
                </c:pt>
                <c:pt idx="23">
                  <c:v>6.7380103051922317E-3</c:v>
                </c:pt>
                <c:pt idx="24">
                  <c:v>4.3307086614173228E-3</c:v>
                </c:pt>
                <c:pt idx="25">
                  <c:v>4.3120344962759702E-3</c:v>
                </c:pt>
                <c:pt idx="26">
                  <c:v>5.8548009367681503E-3</c:v>
                </c:pt>
                <c:pt idx="27">
                  <c:v>4.2685292976329062E-3</c:v>
                </c:pt>
                <c:pt idx="28">
                  <c:v>1.5455950540958269E-3</c:v>
                </c:pt>
                <c:pt idx="29">
                  <c:v>1.9290123456790122E-3</c:v>
                </c:pt>
                <c:pt idx="30">
                  <c:v>7.7011936850211781E-4</c:v>
                </c:pt>
                <c:pt idx="31">
                  <c:v>0</c:v>
                </c:pt>
                <c:pt idx="32">
                  <c:v>1.1542901115813775E-3</c:v>
                </c:pt>
                <c:pt idx="33">
                  <c:v>3.0745580322828594E-3</c:v>
                </c:pt>
                <c:pt idx="34">
                  <c:v>4.2145593869731797E-3</c:v>
                </c:pt>
                <c:pt idx="35">
                  <c:v>3.4338038916444107E-3</c:v>
                </c:pt>
                <c:pt idx="36">
                  <c:v>4.1825095057034219E-3</c:v>
                </c:pt>
                <c:pt idx="37">
                  <c:v>2.2718667171525938E-3</c:v>
                </c:pt>
                <c:pt idx="38">
                  <c:v>-7.5557234605213447E-4</c:v>
                </c:pt>
                <c:pt idx="39">
                  <c:v>-2.268431001890359E-3</c:v>
                </c:pt>
                <c:pt idx="40">
                  <c:v>-3.7893141341417203E-4</c:v>
                </c:pt>
                <c:pt idx="41">
                  <c:v>0</c:v>
                </c:pt>
                <c:pt idx="42">
                  <c:v>-7.5815011372251705E-4</c:v>
                </c:pt>
                <c:pt idx="43">
                  <c:v>-1.5174506828528073E-3</c:v>
                </c:pt>
                <c:pt idx="44">
                  <c:v>-3.0395136778115501E-3</c:v>
                </c:pt>
                <c:pt idx="45">
                  <c:v>-3.4298780487804878E-3</c:v>
                </c:pt>
                <c:pt idx="46">
                  <c:v>-1.9120458891013384E-3</c:v>
                </c:pt>
                <c:pt idx="47">
                  <c:v>-7.6628352490421458E-4</c:v>
                </c:pt>
                <c:pt idx="48">
                  <c:v>3.834355828220859E-4</c:v>
                </c:pt>
                <c:pt idx="49">
                  <c:v>7.6657723265619016E-4</c:v>
                </c:pt>
              </c:numCache>
            </c:numRef>
          </c:yVal>
          <c:smooth val="0"/>
        </c:ser>
        <c:ser>
          <c:idx val="34"/>
          <c:order val="34"/>
          <c:tx>
            <c:strRef>
              <c:f>'Data Growth Rate'!$A$36</c:f>
              <c:strCache>
                <c:ptCount val="1"/>
                <c:pt idx="0">
                  <c:v>Kentucky</c:v>
                </c:pt>
              </c:strCache>
            </c:strRef>
          </c:tx>
          <c:spPr>
            <a:ln w="1905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Rate'!$B$36:$AY$36</c:f>
              <c:numCache>
                <c:formatCode>General</c:formatCode>
                <c:ptCount val="50"/>
                <c:pt idx="0">
                  <c:v>2.3771790808240888E-3</c:v>
                </c:pt>
                <c:pt idx="1">
                  <c:v>3.952569169960474E-3</c:v>
                </c:pt>
                <c:pt idx="2">
                  <c:v>6.2992125984251968E-3</c:v>
                </c:pt>
                <c:pt idx="3">
                  <c:v>4.6948356807511738E-3</c:v>
                </c:pt>
                <c:pt idx="4">
                  <c:v>6.2305295950155761E-3</c:v>
                </c:pt>
                <c:pt idx="5">
                  <c:v>6.9659442724458202E-3</c:v>
                </c:pt>
                <c:pt idx="6">
                  <c:v>7.6863950807071479E-3</c:v>
                </c:pt>
                <c:pt idx="7">
                  <c:v>7.6277650648360028E-3</c:v>
                </c:pt>
                <c:pt idx="8">
                  <c:v>6.8130204390613172E-3</c:v>
                </c:pt>
                <c:pt idx="9">
                  <c:v>6.0150375939849628E-3</c:v>
                </c:pt>
                <c:pt idx="10">
                  <c:v>5.9790732436472349E-3</c:v>
                </c:pt>
                <c:pt idx="11">
                  <c:v>7.429420505200594E-3</c:v>
                </c:pt>
                <c:pt idx="12">
                  <c:v>8.1120943952802359E-3</c:v>
                </c:pt>
                <c:pt idx="13">
                  <c:v>9.5098756400877841E-3</c:v>
                </c:pt>
                <c:pt idx="14">
                  <c:v>9.4202898550724643E-3</c:v>
                </c:pt>
                <c:pt idx="15">
                  <c:v>8.6145010768126345E-3</c:v>
                </c:pt>
                <c:pt idx="16">
                  <c:v>1.1387900355871887E-2</c:v>
                </c:pt>
                <c:pt idx="17">
                  <c:v>1.2667135819845179E-2</c:v>
                </c:pt>
                <c:pt idx="18">
                  <c:v>1.1118832522585128E-2</c:v>
                </c:pt>
                <c:pt idx="19">
                  <c:v>1.1683848797250859E-2</c:v>
                </c:pt>
                <c:pt idx="20">
                  <c:v>1.4266304347826086E-2</c:v>
                </c:pt>
                <c:pt idx="21">
                  <c:v>1.406563965170797E-2</c:v>
                </c:pt>
                <c:pt idx="22">
                  <c:v>1.2549537648612946E-2</c:v>
                </c:pt>
                <c:pt idx="23">
                  <c:v>8.4801043705153289E-3</c:v>
                </c:pt>
                <c:pt idx="24">
                  <c:v>5.8214747736093147E-3</c:v>
                </c:pt>
                <c:pt idx="25">
                  <c:v>9.0032154340836008E-3</c:v>
                </c:pt>
                <c:pt idx="26">
                  <c:v>1.4021669853409816E-2</c:v>
                </c:pt>
                <c:pt idx="27">
                  <c:v>1.1313639220615965E-2</c:v>
                </c:pt>
                <c:pt idx="28">
                  <c:v>6.8365444375388437E-3</c:v>
                </c:pt>
                <c:pt idx="29">
                  <c:v>7.4074074074074077E-3</c:v>
                </c:pt>
                <c:pt idx="30">
                  <c:v>7.3529411764705881E-3</c:v>
                </c:pt>
                <c:pt idx="31">
                  <c:v>4.8661800486618006E-3</c:v>
                </c:pt>
                <c:pt idx="32">
                  <c:v>3.0266343825665859E-3</c:v>
                </c:pt>
                <c:pt idx="33">
                  <c:v>4.8280024140012071E-3</c:v>
                </c:pt>
                <c:pt idx="34">
                  <c:v>4.8048048048048046E-3</c:v>
                </c:pt>
                <c:pt idx="35">
                  <c:v>5.3795576808129113E-3</c:v>
                </c:pt>
                <c:pt idx="36">
                  <c:v>7.1343638525564806E-3</c:v>
                </c:pt>
                <c:pt idx="37">
                  <c:v>6.4935064935064939E-3</c:v>
                </c:pt>
                <c:pt idx="38">
                  <c:v>5.8651026392961877E-3</c:v>
                </c:pt>
                <c:pt idx="39">
                  <c:v>8.1632653061224497E-3</c:v>
                </c:pt>
                <c:pt idx="40">
                  <c:v>8.0971659919028341E-3</c:v>
                </c:pt>
                <c:pt idx="41">
                  <c:v>8.0321285140562242E-3</c:v>
                </c:pt>
                <c:pt idx="42">
                  <c:v>9.1064314171883896E-3</c:v>
                </c:pt>
                <c:pt idx="43">
                  <c:v>7.3322053017484488E-3</c:v>
                </c:pt>
                <c:pt idx="44">
                  <c:v>6.1590145576707724E-3</c:v>
                </c:pt>
                <c:pt idx="45">
                  <c:v>6.6777963272120202E-3</c:v>
                </c:pt>
                <c:pt idx="46">
                  <c:v>8.291873963515755E-3</c:v>
                </c:pt>
                <c:pt idx="47">
                  <c:v>7.6754385964912276E-3</c:v>
                </c:pt>
                <c:pt idx="48">
                  <c:v>7.0729053318824807E-3</c:v>
                </c:pt>
                <c:pt idx="49">
                  <c:v>5.4024851431658562E-3</c:v>
                </c:pt>
              </c:numCache>
            </c:numRef>
          </c:yVal>
          <c:smooth val="0"/>
        </c:ser>
        <c:ser>
          <c:idx val="35"/>
          <c:order val="35"/>
          <c:tx>
            <c:strRef>
              <c:f>'Data Growth Rate'!$A$37</c:f>
              <c:strCache>
                <c:ptCount val="1"/>
                <c:pt idx="0">
                  <c:v>Alaska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Rate'!$B$37:$AY$37</c:f>
              <c:numCache>
                <c:formatCode>General</c:formatCode>
                <c:ptCount val="50"/>
                <c:pt idx="0">
                  <c:v>-1.9011406844106464E-3</c:v>
                </c:pt>
                <c:pt idx="1">
                  <c:v>-1.9047619047619048E-3</c:v>
                </c:pt>
                <c:pt idx="2">
                  <c:v>9.5419847328244271E-4</c:v>
                </c:pt>
                <c:pt idx="3">
                  <c:v>1.9065776930409914E-3</c:v>
                </c:pt>
                <c:pt idx="4">
                  <c:v>3.8058991436726928E-3</c:v>
                </c:pt>
                <c:pt idx="5">
                  <c:v>4.7393364928909956E-3</c:v>
                </c:pt>
                <c:pt idx="6">
                  <c:v>3.7735849056603774E-3</c:v>
                </c:pt>
                <c:pt idx="7">
                  <c:v>3.7593984962406013E-3</c:v>
                </c:pt>
                <c:pt idx="8">
                  <c:v>1.8726591760299626E-3</c:v>
                </c:pt>
                <c:pt idx="9">
                  <c:v>0</c:v>
                </c:pt>
                <c:pt idx="10">
                  <c:v>1.869158878504673E-3</c:v>
                </c:pt>
                <c:pt idx="11">
                  <c:v>6.5298507462686565E-3</c:v>
                </c:pt>
                <c:pt idx="12">
                  <c:v>1.0194624652455977E-2</c:v>
                </c:pt>
                <c:pt idx="13">
                  <c:v>1.1009174311926606E-2</c:v>
                </c:pt>
                <c:pt idx="14">
                  <c:v>1.2704174228675136E-2</c:v>
                </c:pt>
                <c:pt idx="15">
                  <c:v>1.1648745519713262E-2</c:v>
                </c:pt>
                <c:pt idx="16">
                  <c:v>1.0628875110717449E-2</c:v>
                </c:pt>
                <c:pt idx="17">
                  <c:v>7.0113935144609993E-3</c:v>
                </c:pt>
                <c:pt idx="18">
                  <c:v>5.2219321148825066E-3</c:v>
                </c:pt>
                <c:pt idx="19">
                  <c:v>0</c:v>
                </c:pt>
                <c:pt idx="20">
                  <c:v>-2.5974025974025974E-3</c:v>
                </c:pt>
                <c:pt idx="21">
                  <c:v>-1.736111111111111E-3</c:v>
                </c:pt>
                <c:pt idx="22">
                  <c:v>8.6956521739130438E-4</c:v>
                </c:pt>
                <c:pt idx="23">
                  <c:v>4.3440486533449178E-3</c:v>
                </c:pt>
                <c:pt idx="24">
                  <c:v>6.0553633217993079E-3</c:v>
                </c:pt>
                <c:pt idx="25">
                  <c:v>-2.5795356835769563E-3</c:v>
                </c:pt>
                <c:pt idx="26">
                  <c:v>-1.6379310344827588E-2</c:v>
                </c:pt>
                <c:pt idx="27">
                  <c:v>-1.6652059596844872E-2</c:v>
                </c:pt>
                <c:pt idx="28">
                  <c:v>-7.1301247771836003E-3</c:v>
                </c:pt>
                <c:pt idx="29">
                  <c:v>-3.5906642728904849E-3</c:v>
                </c:pt>
                <c:pt idx="30">
                  <c:v>-1.8018018018018018E-3</c:v>
                </c:pt>
                <c:pt idx="31">
                  <c:v>0</c:v>
                </c:pt>
                <c:pt idx="32">
                  <c:v>2.707581227436823E-3</c:v>
                </c:pt>
                <c:pt idx="33">
                  <c:v>3.6003600360036002E-3</c:v>
                </c:pt>
                <c:pt idx="34">
                  <c:v>8.9686098654708521E-4</c:v>
                </c:pt>
                <c:pt idx="35">
                  <c:v>0</c:v>
                </c:pt>
                <c:pt idx="36">
                  <c:v>8.960573476702509E-4</c:v>
                </c:pt>
                <c:pt idx="37">
                  <c:v>1.7905102954341987E-3</c:v>
                </c:pt>
                <c:pt idx="38">
                  <c:v>5.3619302949061663E-3</c:v>
                </c:pt>
                <c:pt idx="39">
                  <c:v>7.1111111111111115E-3</c:v>
                </c:pt>
                <c:pt idx="40">
                  <c:v>4.4130626654898496E-3</c:v>
                </c:pt>
                <c:pt idx="41">
                  <c:v>4.3936731107205628E-3</c:v>
                </c:pt>
                <c:pt idx="42">
                  <c:v>4.3744531933508314E-3</c:v>
                </c:pt>
                <c:pt idx="43">
                  <c:v>8.710801393728223E-4</c:v>
                </c:pt>
                <c:pt idx="44">
                  <c:v>0</c:v>
                </c:pt>
                <c:pt idx="45">
                  <c:v>2.6109660574412533E-3</c:v>
                </c:pt>
                <c:pt idx="46">
                  <c:v>2.6041666666666665E-3</c:v>
                </c:pt>
                <c:pt idx="47">
                  <c:v>0</c:v>
                </c:pt>
                <c:pt idx="48">
                  <c:v>-8.658008658008658E-4</c:v>
                </c:pt>
                <c:pt idx="49">
                  <c:v>2.5996533795493936E-3</c:v>
                </c:pt>
              </c:numCache>
            </c:numRef>
          </c:yVal>
          <c:smooth val="0"/>
        </c:ser>
        <c:ser>
          <c:idx val="36"/>
          <c:order val="36"/>
          <c:tx>
            <c:strRef>
              <c:f>'Data Growth Rate'!$A$38</c:f>
              <c:strCache>
                <c:ptCount val="1"/>
                <c:pt idx="0">
                  <c:v>New Jersey</c:v>
                </c:pt>
              </c:strCache>
            </c:strRef>
          </c:tx>
          <c:spPr>
            <a:ln w="19050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Rate'!$B$38:$AY$38</c:f>
              <c:numCache>
                <c:formatCode>General</c:formatCode>
                <c:ptCount val="50"/>
                <c:pt idx="0">
                  <c:v>-1.7746228926353151E-3</c:v>
                </c:pt>
                <c:pt idx="1">
                  <c:v>-1.7777777777777779E-3</c:v>
                </c:pt>
                <c:pt idx="2">
                  <c:v>-4.4523597506678539E-4</c:v>
                </c:pt>
                <c:pt idx="3">
                  <c:v>4.4543429844097997E-4</c:v>
                </c:pt>
                <c:pt idx="4">
                  <c:v>2.2261798753339269E-3</c:v>
                </c:pt>
                <c:pt idx="5">
                  <c:v>3.5539760106619279E-3</c:v>
                </c:pt>
                <c:pt idx="6">
                  <c:v>3.5413899955732625E-3</c:v>
                </c:pt>
                <c:pt idx="7">
                  <c:v>2.6466696074106751E-3</c:v>
                </c:pt>
                <c:pt idx="8">
                  <c:v>3.0796304443466782E-3</c:v>
                </c:pt>
                <c:pt idx="9">
                  <c:v>3.5087719298245615E-3</c:v>
                </c:pt>
                <c:pt idx="10">
                  <c:v>3.9335664335664339E-3</c:v>
                </c:pt>
                <c:pt idx="11">
                  <c:v>3.4828036569438396E-3</c:v>
                </c:pt>
                <c:pt idx="12">
                  <c:v>3.4707158351409977E-3</c:v>
                </c:pt>
                <c:pt idx="13">
                  <c:v>2.5940337224383916E-3</c:v>
                </c:pt>
                <c:pt idx="14">
                  <c:v>3.0185424752048298E-3</c:v>
                </c:pt>
                <c:pt idx="15">
                  <c:v>4.7291487532244193E-3</c:v>
                </c:pt>
                <c:pt idx="16">
                  <c:v>6.8463842533162175E-3</c:v>
                </c:pt>
                <c:pt idx="17">
                  <c:v>7.6498087547811301E-3</c:v>
                </c:pt>
                <c:pt idx="18">
                  <c:v>7.169970476592155E-3</c:v>
                </c:pt>
                <c:pt idx="19">
                  <c:v>5.4438860971524287E-3</c:v>
                </c:pt>
                <c:pt idx="20">
                  <c:v>5.8309037900874635E-3</c:v>
                </c:pt>
                <c:pt idx="21">
                  <c:v>6.2111801242236021E-3</c:v>
                </c:pt>
                <c:pt idx="22">
                  <c:v>6.1728395061728392E-3</c:v>
                </c:pt>
                <c:pt idx="23">
                  <c:v>4.4989775051124748E-3</c:v>
                </c:pt>
                <c:pt idx="24">
                  <c:v>2.8501628664495114E-3</c:v>
                </c:pt>
                <c:pt idx="25">
                  <c:v>2.8420625253755584E-3</c:v>
                </c:pt>
                <c:pt idx="26">
                  <c:v>6.4777327935222669E-3</c:v>
                </c:pt>
                <c:pt idx="27">
                  <c:v>7.642799678197908E-3</c:v>
                </c:pt>
                <c:pt idx="28">
                  <c:v>5.9880239520958087E-3</c:v>
                </c:pt>
                <c:pt idx="29">
                  <c:v>2.7777777777777779E-3</c:v>
                </c:pt>
                <c:pt idx="30">
                  <c:v>7.9145231499802137E-4</c:v>
                </c:pt>
                <c:pt idx="31">
                  <c:v>-1.1862396204033216E-3</c:v>
                </c:pt>
                <c:pt idx="32">
                  <c:v>-1.5835312747426761E-3</c:v>
                </c:pt>
                <c:pt idx="33">
                  <c:v>-3.9651070578905628E-3</c:v>
                </c:pt>
                <c:pt idx="34">
                  <c:v>-7.1656050955414014E-3</c:v>
                </c:pt>
                <c:pt idx="35">
                  <c:v>-4.4105854049719326E-3</c:v>
                </c:pt>
                <c:pt idx="36">
                  <c:v>1.2082158679017317E-3</c:v>
                </c:pt>
                <c:pt idx="37">
                  <c:v>2.8157683024939663E-3</c:v>
                </c:pt>
                <c:pt idx="38">
                  <c:v>-2.0056157240272766E-3</c:v>
                </c:pt>
                <c:pt idx="39">
                  <c:v>-1.2057877813504824E-3</c:v>
                </c:pt>
                <c:pt idx="40">
                  <c:v>-4.0241448692152917E-4</c:v>
                </c:pt>
                <c:pt idx="41">
                  <c:v>-1.6103059581320451E-3</c:v>
                </c:pt>
                <c:pt idx="42">
                  <c:v>4.032258064516129E-4</c:v>
                </c:pt>
                <c:pt idx="43">
                  <c:v>4.8367593712212815E-3</c:v>
                </c:pt>
                <c:pt idx="44">
                  <c:v>4.0112314480545532E-3</c:v>
                </c:pt>
                <c:pt idx="45">
                  <c:v>3.1961646024770275E-3</c:v>
                </c:pt>
                <c:pt idx="46">
                  <c:v>3.1859816806053365E-3</c:v>
                </c:pt>
                <c:pt idx="47">
                  <c:v>3.1758634378721714E-3</c:v>
                </c:pt>
                <c:pt idx="48">
                  <c:v>2.3743569449940641E-3</c:v>
                </c:pt>
                <c:pt idx="49">
                  <c:v>1.1843663639952626E-3</c:v>
                </c:pt>
              </c:numCache>
            </c:numRef>
          </c:yVal>
          <c:smooth val="0"/>
        </c:ser>
        <c:ser>
          <c:idx val="37"/>
          <c:order val="37"/>
          <c:tx>
            <c:strRef>
              <c:f>'Data Growth Rate'!$A$39</c:f>
              <c:strCache>
                <c:ptCount val="1"/>
                <c:pt idx="0">
                  <c:v>Wisconsin</c:v>
                </c:pt>
              </c:strCache>
            </c:strRef>
          </c:tx>
          <c:spPr>
            <a:ln w="19050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Rate'!$B$39:$AY$39</c:f>
              <c:numCache>
                <c:formatCode>General</c:formatCode>
                <c:ptCount val="50"/>
                <c:pt idx="0">
                  <c:v>9.1937765205091938E-3</c:v>
                </c:pt>
                <c:pt idx="1">
                  <c:v>1.051156271899089E-2</c:v>
                </c:pt>
                <c:pt idx="2">
                  <c:v>1.1095700416088766E-2</c:v>
                </c:pt>
                <c:pt idx="3">
                  <c:v>1.3031550068587106E-2</c:v>
                </c:pt>
                <c:pt idx="4">
                  <c:v>1.3540961408259987E-2</c:v>
                </c:pt>
                <c:pt idx="5">
                  <c:v>1.6032064128256512E-2</c:v>
                </c:pt>
                <c:pt idx="6">
                  <c:v>1.5121630506245891E-2</c:v>
                </c:pt>
                <c:pt idx="7">
                  <c:v>1.7487046632124352E-2</c:v>
                </c:pt>
                <c:pt idx="8">
                  <c:v>1.6549968173138127E-2</c:v>
                </c:pt>
                <c:pt idx="9">
                  <c:v>1.0018785222291797E-2</c:v>
                </c:pt>
                <c:pt idx="10">
                  <c:v>6.8195908245505272E-3</c:v>
                </c:pt>
                <c:pt idx="11">
                  <c:v>6.7733990147783255E-3</c:v>
                </c:pt>
                <c:pt idx="12">
                  <c:v>7.3394495412844041E-3</c:v>
                </c:pt>
                <c:pt idx="13">
                  <c:v>9.7146326654523382E-3</c:v>
                </c:pt>
                <c:pt idx="14">
                  <c:v>1.4431749849669273E-2</c:v>
                </c:pt>
                <c:pt idx="15">
                  <c:v>1.7190278601066984E-2</c:v>
                </c:pt>
                <c:pt idx="16">
                  <c:v>1.8065268065268064E-2</c:v>
                </c:pt>
                <c:pt idx="17">
                  <c:v>1.5455065827132226E-2</c:v>
                </c:pt>
                <c:pt idx="18">
                  <c:v>1.5219842164599774E-2</c:v>
                </c:pt>
                <c:pt idx="19">
                  <c:v>6.6629650194336481E-3</c:v>
                </c:pt>
                <c:pt idx="20">
                  <c:v>3.3094318808604521E-3</c:v>
                </c:pt>
                <c:pt idx="21">
                  <c:v>4.9477735019241341E-3</c:v>
                </c:pt>
                <c:pt idx="22">
                  <c:v>6.0175054704595188E-3</c:v>
                </c:pt>
                <c:pt idx="23">
                  <c:v>5.4377379010331697E-4</c:v>
                </c:pt>
                <c:pt idx="24">
                  <c:v>-5.4347826086956522E-4</c:v>
                </c:pt>
                <c:pt idx="25">
                  <c:v>1.0875475802066339E-3</c:v>
                </c:pt>
                <c:pt idx="26">
                  <c:v>4.8886474741988047E-3</c:v>
                </c:pt>
                <c:pt idx="27">
                  <c:v>3.2432432432432431E-3</c:v>
                </c:pt>
                <c:pt idx="28">
                  <c:v>1.0775862068965517E-3</c:v>
                </c:pt>
                <c:pt idx="29">
                  <c:v>1.6146393972012918E-3</c:v>
                </c:pt>
                <c:pt idx="30">
                  <c:v>2.1493820526598604E-3</c:v>
                </c:pt>
                <c:pt idx="31">
                  <c:v>3.2171581769436996E-3</c:v>
                </c:pt>
                <c:pt idx="32">
                  <c:v>3.7413148049171567E-3</c:v>
                </c:pt>
                <c:pt idx="33">
                  <c:v>5.3248136315228968E-3</c:v>
                </c:pt>
                <c:pt idx="34">
                  <c:v>4.7669491525423732E-3</c:v>
                </c:pt>
                <c:pt idx="35">
                  <c:v>3.1628887717448603E-3</c:v>
                </c:pt>
                <c:pt idx="36">
                  <c:v>2.627430373095113E-3</c:v>
                </c:pt>
                <c:pt idx="37">
                  <c:v>3.6687631027253671E-3</c:v>
                </c:pt>
                <c:pt idx="38">
                  <c:v>2.0887728459530026E-3</c:v>
                </c:pt>
                <c:pt idx="39">
                  <c:v>3.6477331943720686E-3</c:v>
                </c:pt>
                <c:pt idx="40">
                  <c:v>5.711318795430945E-3</c:v>
                </c:pt>
                <c:pt idx="41">
                  <c:v>6.1951471347444498E-3</c:v>
                </c:pt>
                <c:pt idx="42">
                  <c:v>7.6962544894817854E-3</c:v>
                </c:pt>
                <c:pt idx="43">
                  <c:v>1.0183299389002037E-2</c:v>
                </c:pt>
                <c:pt idx="44">
                  <c:v>9.5766129032258066E-3</c:v>
                </c:pt>
                <c:pt idx="45">
                  <c:v>9.9850224663005499E-3</c:v>
                </c:pt>
                <c:pt idx="46">
                  <c:v>8.4033613445378148E-3</c:v>
                </c:pt>
                <c:pt idx="47">
                  <c:v>4.4117647058823529E-3</c:v>
                </c:pt>
                <c:pt idx="48">
                  <c:v>2.9282576866764276E-3</c:v>
                </c:pt>
                <c:pt idx="49">
                  <c:v>2.9197080291970801E-3</c:v>
                </c:pt>
              </c:numCache>
            </c:numRef>
          </c:yVal>
          <c:smooth val="0"/>
        </c:ser>
        <c:ser>
          <c:idx val="38"/>
          <c:order val="38"/>
          <c:tx>
            <c:strRef>
              <c:f>'Data Growth Rate'!$A$40</c:f>
              <c:strCache>
                <c:ptCount val="1"/>
                <c:pt idx="0">
                  <c:v>Missouri</c:v>
                </c:pt>
              </c:strCache>
            </c:strRef>
          </c:tx>
          <c:spPr>
            <a:ln w="19050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Rate'!$B$40:$AY$40</c:f>
              <c:numCache>
                <c:formatCode>General</c:formatCode>
                <c:ptCount val="50"/>
                <c:pt idx="0">
                  <c:v>1.6326530612244899E-3</c:v>
                </c:pt>
                <c:pt idx="1">
                  <c:v>5.7049714751426246E-3</c:v>
                </c:pt>
                <c:pt idx="2">
                  <c:v>6.4829821717990272E-3</c:v>
                </c:pt>
                <c:pt idx="3">
                  <c:v>6.4412238325281803E-3</c:v>
                </c:pt>
                <c:pt idx="4">
                  <c:v>1.2E-2</c:v>
                </c:pt>
                <c:pt idx="5">
                  <c:v>1.3438735177865613E-2</c:v>
                </c:pt>
                <c:pt idx="6">
                  <c:v>1.4820592823712949E-2</c:v>
                </c:pt>
                <c:pt idx="7">
                  <c:v>1.3066871637202153E-2</c:v>
                </c:pt>
                <c:pt idx="8">
                  <c:v>1.2139605462822459E-2</c:v>
                </c:pt>
                <c:pt idx="9">
                  <c:v>1.424287856071964E-2</c:v>
                </c:pt>
                <c:pt idx="10">
                  <c:v>1.5521064301552107E-2</c:v>
                </c:pt>
                <c:pt idx="11">
                  <c:v>1.5283842794759825E-2</c:v>
                </c:pt>
                <c:pt idx="12">
                  <c:v>1.935483870967742E-2</c:v>
                </c:pt>
                <c:pt idx="13">
                  <c:v>2.180028129395218E-2</c:v>
                </c:pt>
                <c:pt idx="14">
                  <c:v>2.0646937370956641E-2</c:v>
                </c:pt>
                <c:pt idx="15">
                  <c:v>2.157788267026298E-2</c:v>
                </c:pt>
                <c:pt idx="16">
                  <c:v>2.5082508250825083E-2</c:v>
                </c:pt>
                <c:pt idx="17">
                  <c:v>2.5112685125563427E-2</c:v>
                </c:pt>
                <c:pt idx="18">
                  <c:v>2.3869346733668341E-2</c:v>
                </c:pt>
                <c:pt idx="19">
                  <c:v>2.2085889570552148E-2</c:v>
                </c:pt>
                <c:pt idx="20">
                  <c:v>1.9807923169267706E-2</c:v>
                </c:pt>
                <c:pt idx="21">
                  <c:v>1.5891701000588582E-2</c:v>
                </c:pt>
                <c:pt idx="22">
                  <c:v>1.0428736964078795E-2</c:v>
                </c:pt>
                <c:pt idx="23">
                  <c:v>8.600917431192661E-3</c:v>
                </c:pt>
                <c:pt idx="24">
                  <c:v>6.8220579874928933E-3</c:v>
                </c:pt>
                <c:pt idx="25">
                  <c:v>1.0728402032749858E-2</c:v>
                </c:pt>
                <c:pt idx="26">
                  <c:v>1.5083798882681564E-2</c:v>
                </c:pt>
                <c:pt idx="27">
                  <c:v>1.3208585580627407E-2</c:v>
                </c:pt>
                <c:pt idx="28">
                  <c:v>8.1477457903313417E-3</c:v>
                </c:pt>
                <c:pt idx="29">
                  <c:v>6.4655172413793103E-3</c:v>
                </c:pt>
                <c:pt idx="30">
                  <c:v>5.3533190578158455E-3</c:v>
                </c:pt>
                <c:pt idx="31">
                  <c:v>4.7923322683706068E-3</c:v>
                </c:pt>
                <c:pt idx="32">
                  <c:v>5.2994170641229464E-3</c:v>
                </c:pt>
                <c:pt idx="33">
                  <c:v>6.8529256721138639E-3</c:v>
                </c:pt>
                <c:pt idx="34">
                  <c:v>6.8062827225130887E-3</c:v>
                </c:pt>
                <c:pt idx="35">
                  <c:v>6.7602704108164326E-3</c:v>
                </c:pt>
                <c:pt idx="36">
                  <c:v>7.2314049586776862E-3</c:v>
                </c:pt>
                <c:pt idx="37">
                  <c:v>6.6666666666666671E-3</c:v>
                </c:pt>
                <c:pt idx="38">
                  <c:v>6.6225165562913907E-3</c:v>
                </c:pt>
                <c:pt idx="39">
                  <c:v>9.1093117408906875E-3</c:v>
                </c:pt>
                <c:pt idx="40">
                  <c:v>1.053159478435306E-2</c:v>
                </c:pt>
                <c:pt idx="41">
                  <c:v>9.9255583126550868E-3</c:v>
                </c:pt>
                <c:pt idx="42">
                  <c:v>1.0319410319410319E-2</c:v>
                </c:pt>
                <c:pt idx="43">
                  <c:v>1.0700389105058366E-2</c:v>
                </c:pt>
                <c:pt idx="44">
                  <c:v>9.6246390760346481E-3</c:v>
                </c:pt>
                <c:pt idx="45">
                  <c:v>8.1029551954242135E-3</c:v>
                </c:pt>
                <c:pt idx="46">
                  <c:v>7.5650118203309689E-3</c:v>
                </c:pt>
                <c:pt idx="47">
                  <c:v>7.5082121069920222E-3</c:v>
                </c:pt>
                <c:pt idx="48">
                  <c:v>6.0549604098742429E-3</c:v>
                </c:pt>
                <c:pt idx="49">
                  <c:v>5.092592592592593E-3</c:v>
                </c:pt>
              </c:numCache>
            </c:numRef>
          </c:yVal>
          <c:smooth val="0"/>
        </c:ser>
        <c:ser>
          <c:idx val="39"/>
          <c:order val="39"/>
          <c:tx>
            <c:strRef>
              <c:f>'Data Growth Rate'!$A$41</c:f>
              <c:strCache>
                <c:ptCount val="1"/>
                <c:pt idx="0">
                  <c:v>New York</c:v>
                </c:pt>
              </c:strCache>
            </c:strRef>
          </c:tx>
          <c:spPr>
            <a:ln w="19050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Rate'!$B$41:$AY$41</c:f>
              <c:numCache>
                <c:formatCode>General</c:formatCode>
                <c:ptCount val="50"/>
                <c:pt idx="0">
                  <c:v>1.3046314416177429E-3</c:v>
                </c:pt>
                <c:pt idx="1">
                  <c:v>3.2573289902280132E-3</c:v>
                </c:pt>
                <c:pt idx="2">
                  <c:v>4.2207792207792205E-3</c:v>
                </c:pt>
                <c:pt idx="3">
                  <c:v>5.1729712253475594E-3</c:v>
                </c:pt>
                <c:pt idx="4">
                  <c:v>6.4329366355741395E-3</c:v>
                </c:pt>
                <c:pt idx="5">
                  <c:v>7.9897730904442306E-3</c:v>
                </c:pt>
                <c:pt idx="6">
                  <c:v>8.5605580215599233E-3</c:v>
                </c:pt>
                <c:pt idx="7">
                  <c:v>8.802263439170073E-3</c:v>
                </c:pt>
                <c:pt idx="8">
                  <c:v>9.0370832034901843E-3</c:v>
                </c:pt>
                <c:pt idx="9">
                  <c:v>1.019147621988882E-2</c:v>
                </c:pt>
                <c:pt idx="10">
                  <c:v>1.1311525527361662E-2</c:v>
                </c:pt>
                <c:pt idx="11">
                  <c:v>1.2394195888754534E-2</c:v>
                </c:pt>
                <c:pt idx="12">
                  <c:v>1.4332636607942669E-2</c:v>
                </c:pt>
                <c:pt idx="13">
                  <c:v>1.7957020900794818E-2</c:v>
                </c:pt>
                <c:pt idx="14">
                  <c:v>1.9375361480624638E-2</c:v>
                </c:pt>
                <c:pt idx="15">
                  <c:v>1.9574468085106381E-2</c:v>
                </c:pt>
                <c:pt idx="16">
                  <c:v>2.0589872008903727E-2</c:v>
                </c:pt>
                <c:pt idx="17">
                  <c:v>2.0992366412213741E-2</c:v>
                </c:pt>
                <c:pt idx="18">
                  <c:v>1.8424566088117489E-2</c:v>
                </c:pt>
                <c:pt idx="19">
                  <c:v>1.599370739381227E-2</c:v>
                </c:pt>
                <c:pt idx="20">
                  <c:v>1.4709677419354838E-2</c:v>
                </c:pt>
                <c:pt idx="21">
                  <c:v>1.2970498474059003E-2</c:v>
                </c:pt>
                <c:pt idx="22">
                  <c:v>1.054481546572935E-2</c:v>
                </c:pt>
                <c:pt idx="23">
                  <c:v>8.1987577639751549E-3</c:v>
                </c:pt>
                <c:pt idx="24">
                  <c:v>5.4213898472153773E-3</c:v>
                </c:pt>
                <c:pt idx="25">
                  <c:v>6.6176470588235293E-3</c:v>
                </c:pt>
                <c:pt idx="26">
                  <c:v>9.4959824689554422E-3</c:v>
                </c:pt>
                <c:pt idx="27">
                  <c:v>8.6830680173661367E-3</c:v>
                </c:pt>
                <c:pt idx="28">
                  <c:v>5.2606408417025345E-3</c:v>
                </c:pt>
                <c:pt idx="29">
                  <c:v>3.0922930542340629E-3</c:v>
                </c:pt>
                <c:pt idx="30">
                  <c:v>2.8456248517903723E-3</c:v>
                </c:pt>
                <c:pt idx="31">
                  <c:v>2.6010877275951761E-3</c:v>
                </c:pt>
                <c:pt idx="32">
                  <c:v>3.3018867924528303E-3</c:v>
                </c:pt>
                <c:pt idx="33">
                  <c:v>3.526093088857546E-3</c:v>
                </c:pt>
                <c:pt idx="34">
                  <c:v>3.0452096509721244E-3</c:v>
                </c:pt>
                <c:pt idx="35">
                  <c:v>3.0359645025688931E-3</c:v>
                </c:pt>
                <c:pt idx="36">
                  <c:v>5.8207217694994182E-3</c:v>
                </c:pt>
                <c:pt idx="37">
                  <c:v>6.2500000000000003E-3</c:v>
                </c:pt>
                <c:pt idx="38">
                  <c:v>4.6008741660915576E-3</c:v>
                </c:pt>
                <c:pt idx="39">
                  <c:v>3.6638424547744447E-3</c:v>
                </c:pt>
                <c:pt idx="40">
                  <c:v>4.3349304129591607E-3</c:v>
                </c:pt>
                <c:pt idx="41">
                  <c:v>5.224897773739209E-3</c:v>
                </c:pt>
                <c:pt idx="42">
                  <c:v>6.1016949152542374E-3</c:v>
                </c:pt>
                <c:pt idx="43">
                  <c:v>5.6154537286612757E-3</c:v>
                </c:pt>
                <c:pt idx="44">
                  <c:v>5.3607326334599061E-3</c:v>
                </c:pt>
                <c:pt idx="45">
                  <c:v>5.3321484114641189E-3</c:v>
                </c:pt>
                <c:pt idx="46">
                  <c:v>6.4088397790055245E-3</c:v>
                </c:pt>
                <c:pt idx="47">
                  <c:v>5.709266578831796E-3</c:v>
                </c:pt>
                <c:pt idx="48">
                  <c:v>4.8034934497816597E-3</c:v>
                </c:pt>
                <c:pt idx="49">
                  <c:v>4.1286397218600612E-3</c:v>
                </c:pt>
              </c:numCache>
            </c:numRef>
          </c:yVal>
          <c:smooth val="0"/>
        </c:ser>
        <c:ser>
          <c:idx val="40"/>
          <c:order val="40"/>
          <c:tx>
            <c:strRef>
              <c:f>'Data Growth Rate'!$A$42</c:f>
              <c:strCache>
                <c:ptCount val="1"/>
                <c:pt idx="0">
                  <c:v>Pennsylvania</c:v>
                </c:pt>
              </c:strCache>
            </c:strRef>
          </c:tx>
          <c:spPr>
            <a:ln w="19050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Rate'!$B$42:$AY$42</c:f>
              <c:numCache>
                <c:formatCode>General</c:formatCode>
                <c:ptCount val="50"/>
                <c:pt idx="0">
                  <c:v>0</c:v>
                </c:pt>
                <c:pt idx="1">
                  <c:v>1.8365472910927456E-3</c:v>
                </c:pt>
                <c:pt idx="2">
                  <c:v>3.6663611365719525E-3</c:v>
                </c:pt>
                <c:pt idx="3">
                  <c:v>4.10958904109589E-3</c:v>
                </c:pt>
                <c:pt idx="4">
                  <c:v>3.6380172805820826E-3</c:v>
                </c:pt>
                <c:pt idx="5">
                  <c:v>2.7186225645672861E-3</c:v>
                </c:pt>
                <c:pt idx="6">
                  <c:v>3.6150022593764122E-3</c:v>
                </c:pt>
                <c:pt idx="7">
                  <c:v>3.6019810895992796E-3</c:v>
                </c:pt>
                <c:pt idx="8">
                  <c:v>4.0376850605652759E-3</c:v>
                </c:pt>
                <c:pt idx="9">
                  <c:v>4.4682752457551383E-3</c:v>
                </c:pt>
                <c:pt idx="10">
                  <c:v>5.7829181494661918E-3</c:v>
                </c:pt>
                <c:pt idx="11">
                  <c:v>4.4228217602830609E-3</c:v>
                </c:pt>
                <c:pt idx="12">
                  <c:v>4.4033465433729636E-3</c:v>
                </c:pt>
                <c:pt idx="13">
                  <c:v>5.2608505041648402E-3</c:v>
                </c:pt>
                <c:pt idx="14">
                  <c:v>6.9777583951155693E-3</c:v>
                </c:pt>
                <c:pt idx="15">
                  <c:v>9.0948462537895191E-3</c:v>
                </c:pt>
                <c:pt idx="16">
                  <c:v>1.2446351931330472E-2</c:v>
                </c:pt>
                <c:pt idx="17">
                  <c:v>1.271725307333616E-2</c:v>
                </c:pt>
                <c:pt idx="18">
                  <c:v>1.1720385098367517E-2</c:v>
                </c:pt>
                <c:pt idx="19">
                  <c:v>9.1021928009929667E-3</c:v>
                </c:pt>
                <c:pt idx="20">
                  <c:v>7.3800738007380072E-3</c:v>
                </c:pt>
                <c:pt idx="21">
                  <c:v>6.105006105006105E-3</c:v>
                </c:pt>
                <c:pt idx="22">
                  <c:v>6.4724919093851136E-3</c:v>
                </c:pt>
                <c:pt idx="23">
                  <c:v>7.2347266881028936E-3</c:v>
                </c:pt>
                <c:pt idx="24">
                  <c:v>4.7885075818036712E-3</c:v>
                </c:pt>
                <c:pt idx="25">
                  <c:v>5.5599682287529786E-3</c:v>
                </c:pt>
                <c:pt idx="26">
                  <c:v>6.7140600315955768E-3</c:v>
                </c:pt>
                <c:pt idx="27">
                  <c:v>4.7077285209886233E-3</c:v>
                </c:pt>
                <c:pt idx="28">
                  <c:v>2.7333073018352208E-3</c:v>
                </c:pt>
                <c:pt idx="29">
                  <c:v>2.7258566978193145E-3</c:v>
                </c:pt>
                <c:pt idx="30">
                  <c:v>2.7184466019417475E-3</c:v>
                </c:pt>
                <c:pt idx="31">
                  <c:v>2.3237800154918666E-3</c:v>
                </c:pt>
                <c:pt idx="32">
                  <c:v>2.704791344667697E-3</c:v>
                </c:pt>
                <c:pt idx="33">
                  <c:v>4.2389210019267822E-3</c:v>
                </c:pt>
                <c:pt idx="34">
                  <c:v>4.2210283960092097E-3</c:v>
                </c:pt>
                <c:pt idx="35">
                  <c:v>3.8211692777990066E-3</c:v>
                </c:pt>
                <c:pt idx="36">
                  <c:v>6.4712599923867527E-3</c:v>
                </c:pt>
                <c:pt idx="37">
                  <c:v>9.4553706505295012E-3</c:v>
                </c:pt>
                <c:pt idx="38">
                  <c:v>8.2427875608842259E-3</c:v>
                </c:pt>
                <c:pt idx="39">
                  <c:v>1.0405053883314752E-2</c:v>
                </c:pt>
                <c:pt idx="40">
                  <c:v>9.9301213681500557E-3</c:v>
                </c:pt>
                <c:pt idx="41">
                  <c:v>7.2833211944646759E-3</c:v>
                </c:pt>
                <c:pt idx="42">
                  <c:v>6.1460592913955168E-3</c:v>
                </c:pt>
                <c:pt idx="43">
                  <c:v>8.9831117499101689E-3</c:v>
                </c:pt>
                <c:pt idx="44">
                  <c:v>8.1908831908831907E-3</c:v>
                </c:pt>
                <c:pt idx="45">
                  <c:v>8.1243376898622391E-3</c:v>
                </c:pt>
                <c:pt idx="46">
                  <c:v>8.0588647512263491E-3</c:v>
                </c:pt>
                <c:pt idx="47">
                  <c:v>7.2992700729927005E-3</c:v>
                </c:pt>
                <c:pt idx="48">
                  <c:v>8.2815734989648039E-3</c:v>
                </c:pt>
                <c:pt idx="49">
                  <c:v>7.1868583162217657E-3</c:v>
                </c:pt>
              </c:numCache>
            </c:numRef>
          </c:yVal>
          <c:smooth val="0"/>
        </c:ser>
        <c:ser>
          <c:idx val="41"/>
          <c:order val="41"/>
          <c:tx>
            <c:strRef>
              <c:f>'Data Growth Rate'!$A$43</c:f>
              <c:strCache>
                <c:ptCount val="1"/>
                <c:pt idx="0">
                  <c:v>Alabama</c:v>
                </c:pt>
              </c:strCache>
            </c:strRef>
          </c:tx>
          <c:spPr>
            <a:ln w="19050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Rate'!$B$43:$AY$43</c:f>
              <c:numCache>
                <c:formatCode>General</c:formatCode>
                <c:ptCount val="50"/>
                <c:pt idx="0">
                  <c:v>4.3691971600218456E-3</c:v>
                </c:pt>
                <c:pt idx="1">
                  <c:v>9.7879282218597055E-3</c:v>
                </c:pt>
                <c:pt idx="2">
                  <c:v>1.0770059235325794E-2</c:v>
                </c:pt>
                <c:pt idx="3">
                  <c:v>4.7948854555141182E-3</c:v>
                </c:pt>
                <c:pt idx="4">
                  <c:v>3.1813361611876989E-3</c:v>
                </c:pt>
                <c:pt idx="5">
                  <c:v>3.1712473572938688E-3</c:v>
                </c:pt>
                <c:pt idx="6">
                  <c:v>1.053740779768177E-3</c:v>
                </c:pt>
                <c:pt idx="7">
                  <c:v>-5.263157894736842E-4</c:v>
                </c:pt>
                <c:pt idx="8">
                  <c:v>-5.2659294365455498E-4</c:v>
                </c:pt>
                <c:pt idx="9">
                  <c:v>-5.2687038988408848E-4</c:v>
                </c:pt>
                <c:pt idx="10">
                  <c:v>0</c:v>
                </c:pt>
                <c:pt idx="11">
                  <c:v>-2.635740643120717E-3</c:v>
                </c:pt>
                <c:pt idx="12">
                  <c:v>-2.1141649048625794E-3</c:v>
                </c:pt>
                <c:pt idx="13">
                  <c:v>2.1186440677966102E-3</c:v>
                </c:pt>
                <c:pt idx="14">
                  <c:v>6.8710359408033824E-3</c:v>
                </c:pt>
                <c:pt idx="15">
                  <c:v>8.9238845144356954E-3</c:v>
                </c:pt>
                <c:pt idx="16">
                  <c:v>7.804370447450572E-3</c:v>
                </c:pt>
                <c:pt idx="17">
                  <c:v>0</c:v>
                </c:pt>
                <c:pt idx="18">
                  <c:v>-5.1626226122870422E-4</c:v>
                </c:pt>
                <c:pt idx="19">
                  <c:v>3.0991735537190084E-3</c:v>
                </c:pt>
                <c:pt idx="20">
                  <c:v>2.0597322348094747E-3</c:v>
                </c:pt>
                <c:pt idx="21">
                  <c:v>-5.1387461459403907E-4</c:v>
                </c:pt>
                <c:pt idx="22">
                  <c:v>-2.056555269922879E-3</c:v>
                </c:pt>
                <c:pt idx="23">
                  <c:v>-5.1519835136527566E-4</c:v>
                </c:pt>
                <c:pt idx="24">
                  <c:v>6.1855670103092781E-3</c:v>
                </c:pt>
                <c:pt idx="25">
                  <c:v>-6.1475409836065573E-3</c:v>
                </c:pt>
                <c:pt idx="26">
                  <c:v>-2.9381443298969072E-2</c:v>
                </c:pt>
                <c:pt idx="27">
                  <c:v>-3.1332979288369624E-2</c:v>
                </c:pt>
                <c:pt idx="28">
                  <c:v>-1.7543859649122806E-2</c:v>
                </c:pt>
                <c:pt idx="29">
                  <c:v>-1.0602678571428572E-2</c:v>
                </c:pt>
                <c:pt idx="30">
                  <c:v>-5.076142131979695E-3</c:v>
                </c:pt>
                <c:pt idx="31">
                  <c:v>-5.6689342403628119E-4</c:v>
                </c:pt>
                <c:pt idx="32">
                  <c:v>2.8360748723766306E-3</c:v>
                </c:pt>
                <c:pt idx="33">
                  <c:v>3.9592760180995473E-3</c:v>
                </c:pt>
                <c:pt idx="34">
                  <c:v>3.9436619718309857E-3</c:v>
                </c:pt>
                <c:pt idx="35">
                  <c:v>2.8058361391694723E-3</c:v>
                </c:pt>
                <c:pt idx="36">
                  <c:v>3.9171796306659203E-3</c:v>
                </c:pt>
                <c:pt idx="37">
                  <c:v>2.787068004459309E-3</c:v>
                </c:pt>
                <c:pt idx="38">
                  <c:v>5.0027793218454693E-3</c:v>
                </c:pt>
                <c:pt idx="39">
                  <c:v>2.7654867256637168E-3</c:v>
                </c:pt>
                <c:pt idx="40">
                  <c:v>4.4125758411472701E-3</c:v>
                </c:pt>
                <c:pt idx="41">
                  <c:v>6.5897858319604614E-3</c:v>
                </c:pt>
                <c:pt idx="42">
                  <c:v>7.0921985815602835E-3</c:v>
                </c:pt>
                <c:pt idx="43">
                  <c:v>4.3336944745395447E-3</c:v>
                </c:pt>
                <c:pt idx="44">
                  <c:v>3.7756202804746495E-3</c:v>
                </c:pt>
                <c:pt idx="45">
                  <c:v>1.6120365394948952E-3</c:v>
                </c:pt>
                <c:pt idx="46">
                  <c:v>0</c:v>
                </c:pt>
                <c:pt idx="47">
                  <c:v>0</c:v>
                </c:pt>
                <c:pt idx="48">
                  <c:v>2.1459227467811159E-3</c:v>
                </c:pt>
                <c:pt idx="49">
                  <c:v>5.3533190578158455E-3</c:v>
                </c:pt>
              </c:numCache>
            </c:numRef>
          </c:yVal>
          <c:smooth val="0"/>
        </c:ser>
        <c:ser>
          <c:idx val="42"/>
          <c:order val="42"/>
          <c:tx>
            <c:strRef>
              <c:f>'Data Growth Rate'!$A$44</c:f>
              <c:strCache>
                <c:ptCount val="1"/>
                <c:pt idx="0">
                  <c:v>Vermont</c:v>
                </c:pt>
              </c:strCache>
            </c:strRef>
          </c:tx>
          <c:spPr>
            <a:ln w="19050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Rate'!$B$44:$AY$44</c:f>
              <c:numCache>
                <c:formatCode>General</c:formatCode>
                <c:ptCount val="50"/>
                <c:pt idx="0">
                  <c:v>7.1684587813620072E-3</c:v>
                </c:pt>
                <c:pt idx="1">
                  <c:v>5.3380782918149468E-3</c:v>
                </c:pt>
                <c:pt idx="2">
                  <c:v>5.3097345132743362E-3</c:v>
                </c:pt>
                <c:pt idx="3">
                  <c:v>5.2816901408450703E-3</c:v>
                </c:pt>
                <c:pt idx="4">
                  <c:v>-2.6269702276707531E-3</c:v>
                </c:pt>
                <c:pt idx="5">
                  <c:v>2.2827041264266899E-2</c:v>
                </c:pt>
                <c:pt idx="6">
                  <c:v>4.4635193133047209E-2</c:v>
                </c:pt>
                <c:pt idx="7">
                  <c:v>2.7937551355792935E-2</c:v>
                </c:pt>
                <c:pt idx="8">
                  <c:v>8.7929656274980013E-3</c:v>
                </c:pt>
                <c:pt idx="9">
                  <c:v>1.1093502377179081E-2</c:v>
                </c:pt>
                <c:pt idx="10">
                  <c:v>6.269592476489028E-3</c:v>
                </c:pt>
                <c:pt idx="11">
                  <c:v>3.1152647975077881E-3</c:v>
                </c:pt>
                <c:pt idx="12">
                  <c:v>6.987577639751553E-3</c:v>
                </c:pt>
                <c:pt idx="13">
                  <c:v>-2.1588280647648419E-2</c:v>
                </c:pt>
                <c:pt idx="14">
                  <c:v>-3.9401103230890466E-2</c:v>
                </c:pt>
                <c:pt idx="15">
                  <c:v>-1.3125512715340444E-2</c:v>
                </c:pt>
                <c:pt idx="16">
                  <c:v>2.4106400665004156E-2</c:v>
                </c:pt>
                <c:pt idx="17">
                  <c:v>1.7857142857142856E-2</c:v>
                </c:pt>
                <c:pt idx="18">
                  <c:v>7.9744816586921844E-3</c:v>
                </c:pt>
                <c:pt idx="19">
                  <c:v>0</c:v>
                </c:pt>
                <c:pt idx="20">
                  <c:v>-6.3291139240506328E-3</c:v>
                </c:pt>
                <c:pt idx="21">
                  <c:v>-9.5541401273885346E-3</c:v>
                </c:pt>
                <c:pt idx="22">
                  <c:v>-1.045016077170418E-2</c:v>
                </c:pt>
                <c:pt idx="23">
                  <c:v>-8.9358245329000819E-3</c:v>
                </c:pt>
                <c:pt idx="24">
                  <c:v>0</c:v>
                </c:pt>
                <c:pt idx="25">
                  <c:v>-4.0983606557377051E-3</c:v>
                </c:pt>
                <c:pt idx="26">
                  <c:v>-2.0576131687242798E-2</c:v>
                </c:pt>
                <c:pt idx="27">
                  <c:v>-2.9411764705882353E-2</c:v>
                </c:pt>
                <c:pt idx="28">
                  <c:v>-1.6450216450216451E-2</c:v>
                </c:pt>
                <c:pt idx="29">
                  <c:v>-8.8028169014084511E-3</c:v>
                </c:pt>
                <c:pt idx="30">
                  <c:v>-4.4404973357015983E-3</c:v>
                </c:pt>
                <c:pt idx="31">
                  <c:v>-8.9206066012488853E-4</c:v>
                </c:pt>
                <c:pt idx="32">
                  <c:v>3.5714285714285713E-3</c:v>
                </c:pt>
                <c:pt idx="33">
                  <c:v>2.6690391459074734E-3</c:v>
                </c:pt>
                <c:pt idx="34">
                  <c:v>8.8731144631765753E-4</c:v>
                </c:pt>
                <c:pt idx="35">
                  <c:v>-1.7730496453900709E-3</c:v>
                </c:pt>
                <c:pt idx="36">
                  <c:v>-5.3285968028419185E-3</c:v>
                </c:pt>
                <c:pt idx="37">
                  <c:v>6.2500000000000003E-3</c:v>
                </c:pt>
                <c:pt idx="38">
                  <c:v>1.3309671694764862E-2</c:v>
                </c:pt>
                <c:pt idx="39">
                  <c:v>1.0507880910683012E-2</c:v>
                </c:pt>
                <c:pt idx="40">
                  <c:v>3.4662045060658577E-3</c:v>
                </c:pt>
                <c:pt idx="41">
                  <c:v>-4.3177892918825561E-3</c:v>
                </c:pt>
                <c:pt idx="42">
                  <c:v>-1.0407632263660017E-2</c:v>
                </c:pt>
                <c:pt idx="43">
                  <c:v>-5.2585451358457495E-3</c:v>
                </c:pt>
                <c:pt idx="44">
                  <c:v>-8.81057268722467E-4</c:v>
                </c:pt>
                <c:pt idx="45">
                  <c:v>-2.6455026455026454E-3</c:v>
                </c:pt>
                <c:pt idx="46">
                  <c:v>0</c:v>
                </c:pt>
                <c:pt idx="47">
                  <c:v>8.8417329796640137E-4</c:v>
                </c:pt>
                <c:pt idx="48">
                  <c:v>8.8339222614840988E-4</c:v>
                </c:pt>
                <c:pt idx="49">
                  <c:v>5.2956751985878204E-3</c:v>
                </c:pt>
              </c:numCache>
            </c:numRef>
          </c:yVal>
          <c:smooth val="0"/>
        </c:ser>
        <c:ser>
          <c:idx val="43"/>
          <c:order val="43"/>
          <c:tx>
            <c:strRef>
              <c:f>'Data Growth Rate'!$A$45</c:f>
              <c:strCache>
                <c:ptCount val="1"/>
                <c:pt idx="0">
                  <c:v>Montana</c:v>
                </c:pt>
              </c:strCache>
            </c:strRef>
          </c:tx>
          <c:spPr>
            <a:ln w="19050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Rate'!$B$45:$AY$45</c:f>
              <c:numCache>
                <c:formatCode>General</c:formatCode>
                <c:ptCount val="50"/>
                <c:pt idx="0">
                  <c:v>-7.1237756010685662E-3</c:v>
                </c:pt>
                <c:pt idx="1">
                  <c:v>7.1748878923766817E-3</c:v>
                </c:pt>
                <c:pt idx="2">
                  <c:v>3.7399821905609976E-2</c:v>
                </c:pt>
                <c:pt idx="3">
                  <c:v>4.8927038626609444E-2</c:v>
                </c:pt>
                <c:pt idx="4">
                  <c:v>2.6186579378068741E-2</c:v>
                </c:pt>
                <c:pt idx="5">
                  <c:v>7.9744816586921844E-3</c:v>
                </c:pt>
                <c:pt idx="6">
                  <c:v>1.5822784810126582E-3</c:v>
                </c:pt>
                <c:pt idx="7">
                  <c:v>2.3696682464454978E-3</c:v>
                </c:pt>
                <c:pt idx="8">
                  <c:v>1.5760441292356187E-3</c:v>
                </c:pt>
                <c:pt idx="9">
                  <c:v>3.9339103068450039E-3</c:v>
                </c:pt>
                <c:pt idx="10">
                  <c:v>4.7021943573667714E-3</c:v>
                </c:pt>
                <c:pt idx="11">
                  <c:v>7.8003120124804995E-4</c:v>
                </c:pt>
                <c:pt idx="12">
                  <c:v>3.1176929072486361E-3</c:v>
                </c:pt>
                <c:pt idx="13">
                  <c:v>-2.2533022533022532E-2</c:v>
                </c:pt>
                <c:pt idx="14">
                  <c:v>-4.372019077901431E-2</c:v>
                </c:pt>
                <c:pt idx="15">
                  <c:v>-2.5768911055694097E-2</c:v>
                </c:pt>
                <c:pt idx="16">
                  <c:v>5.9726962457337888E-3</c:v>
                </c:pt>
                <c:pt idx="17">
                  <c:v>6.7854113655640372E-3</c:v>
                </c:pt>
                <c:pt idx="18">
                  <c:v>6.7396798652064023E-3</c:v>
                </c:pt>
                <c:pt idx="19">
                  <c:v>2.5104602510460251E-3</c:v>
                </c:pt>
                <c:pt idx="20">
                  <c:v>3.3388981636060101E-3</c:v>
                </c:pt>
                <c:pt idx="21">
                  <c:v>4.1597337770382693E-3</c:v>
                </c:pt>
                <c:pt idx="22">
                  <c:v>3.3140016570008283E-3</c:v>
                </c:pt>
                <c:pt idx="23">
                  <c:v>1.6515276630883566E-3</c:v>
                </c:pt>
                <c:pt idx="24">
                  <c:v>8.2440230832646333E-4</c:v>
                </c:pt>
                <c:pt idx="25">
                  <c:v>-3.2948929159802307E-3</c:v>
                </c:pt>
                <c:pt idx="26">
                  <c:v>-1.4049586776859505E-2</c:v>
                </c:pt>
                <c:pt idx="27">
                  <c:v>-1.9279128248113998E-2</c:v>
                </c:pt>
                <c:pt idx="28">
                  <c:v>-1.3675213675213675E-2</c:v>
                </c:pt>
                <c:pt idx="29">
                  <c:v>-4.3327556325823222E-3</c:v>
                </c:pt>
                <c:pt idx="30">
                  <c:v>1.7406440382941688E-3</c:v>
                </c:pt>
                <c:pt idx="31">
                  <c:v>6.0816681146828849E-3</c:v>
                </c:pt>
                <c:pt idx="32">
                  <c:v>6.9084628670120895E-3</c:v>
                </c:pt>
                <c:pt idx="33">
                  <c:v>5.1457975986277877E-3</c:v>
                </c:pt>
                <c:pt idx="34">
                  <c:v>2.5597269624573378E-3</c:v>
                </c:pt>
                <c:pt idx="35">
                  <c:v>1.7021276595744681E-3</c:v>
                </c:pt>
                <c:pt idx="36">
                  <c:v>0</c:v>
                </c:pt>
                <c:pt idx="37">
                  <c:v>5.9473237043330502E-3</c:v>
                </c:pt>
                <c:pt idx="38">
                  <c:v>1.1824324324324325E-2</c:v>
                </c:pt>
                <c:pt idx="39">
                  <c:v>2.5041736227045075E-3</c:v>
                </c:pt>
                <c:pt idx="40">
                  <c:v>0</c:v>
                </c:pt>
                <c:pt idx="41">
                  <c:v>7.4937552039966698E-3</c:v>
                </c:pt>
                <c:pt idx="42">
                  <c:v>9.9173553719008271E-3</c:v>
                </c:pt>
                <c:pt idx="43">
                  <c:v>4.0916530278232409E-3</c:v>
                </c:pt>
                <c:pt idx="44">
                  <c:v>1.6299918500407497E-3</c:v>
                </c:pt>
                <c:pt idx="45">
                  <c:v>0</c:v>
                </c:pt>
                <c:pt idx="46">
                  <c:v>8.1366965012205042E-4</c:v>
                </c:pt>
                <c:pt idx="47">
                  <c:v>8.1300813008130081E-4</c:v>
                </c:pt>
                <c:pt idx="48">
                  <c:v>-4.0617384240454911E-3</c:v>
                </c:pt>
                <c:pt idx="49">
                  <c:v>-8.1566068515497557E-4</c:v>
                </c:pt>
              </c:numCache>
            </c:numRef>
          </c:yVal>
          <c:smooth val="0"/>
        </c:ser>
        <c:ser>
          <c:idx val="44"/>
          <c:order val="44"/>
          <c:tx>
            <c:strRef>
              <c:f>'Data Growth Rate'!$A$46</c:f>
              <c:strCache>
                <c:ptCount val="1"/>
                <c:pt idx="0">
                  <c:v>Mississippi</c:v>
                </c:pt>
              </c:strCache>
            </c:strRef>
          </c:tx>
          <c:spPr>
            <a:ln w="19050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Rate'!$B$46:$AY$46</c:f>
              <c:numCache>
                <c:formatCode>General</c:formatCode>
                <c:ptCount val="50"/>
                <c:pt idx="0">
                  <c:v>-2.0604395604395605E-3</c:v>
                </c:pt>
                <c:pt idx="1">
                  <c:v>0</c:v>
                </c:pt>
                <c:pt idx="2">
                  <c:v>6.8823124569855469E-4</c:v>
                </c:pt>
                <c:pt idx="3">
                  <c:v>1.375515818431912E-3</c:v>
                </c:pt>
                <c:pt idx="4">
                  <c:v>2.0604395604395605E-3</c:v>
                </c:pt>
                <c:pt idx="5">
                  <c:v>2.0562028786840301E-3</c:v>
                </c:pt>
                <c:pt idx="6">
                  <c:v>6.8399452804377564E-4</c:v>
                </c:pt>
                <c:pt idx="7">
                  <c:v>0</c:v>
                </c:pt>
                <c:pt idx="8">
                  <c:v>0</c:v>
                </c:pt>
                <c:pt idx="9">
                  <c:v>6.8352699931647305E-4</c:v>
                </c:pt>
                <c:pt idx="10">
                  <c:v>0</c:v>
                </c:pt>
                <c:pt idx="11">
                  <c:v>-1.366120218579235E-3</c:v>
                </c:pt>
                <c:pt idx="12">
                  <c:v>-6.8399452804377564E-4</c:v>
                </c:pt>
                <c:pt idx="13">
                  <c:v>1.3689253935660506E-3</c:v>
                </c:pt>
                <c:pt idx="14">
                  <c:v>3.4176349965823649E-3</c:v>
                </c:pt>
                <c:pt idx="15">
                  <c:v>3.4059945504087193E-3</c:v>
                </c:pt>
                <c:pt idx="16">
                  <c:v>4.0733197556008143E-3</c:v>
                </c:pt>
                <c:pt idx="17">
                  <c:v>4.0567951318458417E-3</c:v>
                </c:pt>
                <c:pt idx="18">
                  <c:v>2.6936026936026937E-3</c:v>
                </c:pt>
                <c:pt idx="19">
                  <c:v>2.6863666890530559E-3</c:v>
                </c:pt>
                <c:pt idx="20">
                  <c:v>4.0187541862022769E-3</c:v>
                </c:pt>
                <c:pt idx="21">
                  <c:v>6.00400266844563E-3</c:v>
                </c:pt>
                <c:pt idx="22">
                  <c:v>5.9681697612732091E-3</c:v>
                </c:pt>
                <c:pt idx="23">
                  <c:v>7.2511535926170073E-3</c:v>
                </c:pt>
                <c:pt idx="24">
                  <c:v>8.5078534031413616E-3</c:v>
                </c:pt>
                <c:pt idx="25">
                  <c:v>1.2978585334198572E-3</c:v>
                </c:pt>
                <c:pt idx="26">
                  <c:v>-7.1289695398574207E-3</c:v>
                </c:pt>
                <c:pt idx="27">
                  <c:v>-5.8746736292428197E-3</c:v>
                </c:pt>
                <c:pt idx="28">
                  <c:v>-2.6263952724885093E-3</c:v>
                </c:pt>
                <c:pt idx="29">
                  <c:v>-1.3166556945358788E-3</c:v>
                </c:pt>
                <c:pt idx="30">
                  <c:v>1.3183915622940012E-3</c:v>
                </c:pt>
                <c:pt idx="31">
                  <c:v>1.3166556945358788E-3</c:v>
                </c:pt>
                <c:pt idx="32">
                  <c:v>-6.5746219592373442E-4</c:v>
                </c:pt>
                <c:pt idx="33">
                  <c:v>-1.9736842105263159E-3</c:v>
                </c:pt>
                <c:pt idx="34">
                  <c:v>-1.977587343441002E-3</c:v>
                </c:pt>
                <c:pt idx="35">
                  <c:v>-1.9815059445178335E-3</c:v>
                </c:pt>
                <c:pt idx="36">
                  <c:v>1.3236267372600927E-3</c:v>
                </c:pt>
                <c:pt idx="37">
                  <c:v>2.6437541308658294E-3</c:v>
                </c:pt>
                <c:pt idx="38">
                  <c:v>6.5919578114700061E-4</c:v>
                </c:pt>
                <c:pt idx="39">
                  <c:v>3.2938076416337285E-3</c:v>
                </c:pt>
                <c:pt idx="40">
                  <c:v>5.9093893630991464E-3</c:v>
                </c:pt>
                <c:pt idx="41">
                  <c:v>4.5691906005221935E-3</c:v>
                </c:pt>
                <c:pt idx="42">
                  <c:v>4.5484080571799868E-3</c:v>
                </c:pt>
                <c:pt idx="43">
                  <c:v>5.1746442432082798E-3</c:v>
                </c:pt>
                <c:pt idx="44">
                  <c:v>4.5045045045045045E-3</c:v>
                </c:pt>
                <c:pt idx="45">
                  <c:v>2.5624599615631004E-3</c:v>
                </c:pt>
                <c:pt idx="46">
                  <c:v>-6.3897763578274762E-4</c:v>
                </c:pt>
                <c:pt idx="47">
                  <c:v>-5.1150895140664966E-3</c:v>
                </c:pt>
                <c:pt idx="48">
                  <c:v>-3.2133676092544988E-3</c:v>
                </c:pt>
                <c:pt idx="49">
                  <c:v>-1.2894906511927789E-3</c:v>
                </c:pt>
              </c:numCache>
            </c:numRef>
          </c:yVal>
          <c:smooth val="0"/>
        </c:ser>
        <c:ser>
          <c:idx val="45"/>
          <c:order val="45"/>
          <c:tx>
            <c:strRef>
              <c:f>'Data Growth Rate'!$A$47</c:f>
              <c:strCache>
                <c:ptCount val="1"/>
                <c:pt idx="0">
                  <c:v>Wyoming</c:v>
                </c:pt>
              </c:strCache>
            </c:strRef>
          </c:tx>
          <c:spPr>
            <a:ln w="19050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Rate'!$B$47:$AY$47</c:f>
              <c:numCache>
                <c:formatCode>General</c:formatCode>
                <c:ptCount val="50"/>
                <c:pt idx="0">
                  <c:v>-1.142263759086189E-2</c:v>
                </c:pt>
                <c:pt idx="1">
                  <c:v>-7.3529411764705881E-3</c:v>
                </c:pt>
                <c:pt idx="2">
                  <c:v>-3.1746031746031746E-3</c:v>
                </c:pt>
                <c:pt idx="3">
                  <c:v>0</c:v>
                </c:pt>
                <c:pt idx="4">
                  <c:v>8.4925690021231421E-3</c:v>
                </c:pt>
                <c:pt idx="5">
                  <c:v>9.4736842105263164E-3</c:v>
                </c:pt>
                <c:pt idx="6">
                  <c:v>7.2992700729927005E-3</c:v>
                </c:pt>
                <c:pt idx="7">
                  <c:v>7.246376811594203E-3</c:v>
                </c:pt>
                <c:pt idx="8">
                  <c:v>1.0277492291880781E-2</c:v>
                </c:pt>
                <c:pt idx="9">
                  <c:v>2.0345879959308239E-3</c:v>
                </c:pt>
                <c:pt idx="10">
                  <c:v>-6.0913705583756344E-3</c:v>
                </c:pt>
                <c:pt idx="11">
                  <c:v>-1.3278855975485188E-2</c:v>
                </c:pt>
                <c:pt idx="12">
                  <c:v>-1.1387163561076604E-2</c:v>
                </c:pt>
                <c:pt idx="13">
                  <c:v>1.0471204188481676E-3</c:v>
                </c:pt>
                <c:pt idx="14">
                  <c:v>1.3598326359832637E-2</c:v>
                </c:pt>
                <c:pt idx="15">
                  <c:v>8.2559339525283791E-3</c:v>
                </c:pt>
                <c:pt idx="16">
                  <c:v>-3.0706243602865915E-3</c:v>
                </c:pt>
                <c:pt idx="17">
                  <c:v>1.026694045174538E-3</c:v>
                </c:pt>
                <c:pt idx="18">
                  <c:v>1.3333333333333334E-2</c:v>
                </c:pt>
                <c:pt idx="19">
                  <c:v>1.417004048582996E-2</c:v>
                </c:pt>
                <c:pt idx="20">
                  <c:v>1.3972055888223553E-2</c:v>
                </c:pt>
                <c:pt idx="21">
                  <c:v>1.3779527559055118E-2</c:v>
                </c:pt>
                <c:pt idx="22">
                  <c:v>9.7087378640776695E-4</c:v>
                </c:pt>
                <c:pt idx="23">
                  <c:v>-1.9398642095053346E-3</c:v>
                </c:pt>
                <c:pt idx="24">
                  <c:v>9.7181729834791061E-3</c:v>
                </c:pt>
                <c:pt idx="25">
                  <c:v>6.7372473532242537E-3</c:v>
                </c:pt>
                <c:pt idx="26">
                  <c:v>-1.4340344168260038E-2</c:v>
                </c:pt>
                <c:pt idx="27">
                  <c:v>-1.842870999030068E-2</c:v>
                </c:pt>
                <c:pt idx="28">
                  <c:v>-6.91699604743083E-3</c:v>
                </c:pt>
                <c:pt idx="29">
                  <c:v>-2.9850746268656717E-3</c:v>
                </c:pt>
                <c:pt idx="30">
                  <c:v>-4.9900199600798403E-3</c:v>
                </c:pt>
                <c:pt idx="31">
                  <c:v>-1.5045135406218655E-2</c:v>
                </c:pt>
                <c:pt idx="32">
                  <c:v>-1.9348268839103868E-2</c:v>
                </c:pt>
                <c:pt idx="33">
                  <c:v>-8.3073727933541015E-3</c:v>
                </c:pt>
                <c:pt idx="34">
                  <c:v>-7.3298429319371729E-3</c:v>
                </c:pt>
                <c:pt idx="35">
                  <c:v>-1.8987341772151899E-2</c:v>
                </c:pt>
                <c:pt idx="36">
                  <c:v>-1.8279569892473119E-2</c:v>
                </c:pt>
                <c:pt idx="37">
                  <c:v>-2.1905805038335158E-3</c:v>
                </c:pt>
                <c:pt idx="38">
                  <c:v>1.0976948408342481E-3</c:v>
                </c:pt>
                <c:pt idx="39">
                  <c:v>6.5789473684210523E-3</c:v>
                </c:pt>
                <c:pt idx="40">
                  <c:v>3.2679738562091504E-3</c:v>
                </c:pt>
                <c:pt idx="41">
                  <c:v>-5.4288816503800215E-3</c:v>
                </c:pt>
                <c:pt idx="42">
                  <c:v>-6.5502183406113534E-3</c:v>
                </c:pt>
                <c:pt idx="43">
                  <c:v>2.1978021978021978E-3</c:v>
                </c:pt>
                <c:pt idx="44">
                  <c:v>1.0964912280701754E-3</c:v>
                </c:pt>
                <c:pt idx="45">
                  <c:v>1.0952902519167579E-3</c:v>
                </c:pt>
                <c:pt idx="46">
                  <c:v>1.0940919037199124E-3</c:v>
                </c:pt>
                <c:pt idx="47">
                  <c:v>1.4207650273224045E-2</c:v>
                </c:pt>
                <c:pt idx="48">
                  <c:v>1.9396551724137932E-2</c:v>
                </c:pt>
                <c:pt idx="49">
                  <c:v>1.1627906976744186E-2</c:v>
                </c:pt>
              </c:numCache>
            </c:numRef>
          </c:yVal>
          <c:smooth val="0"/>
        </c:ser>
        <c:ser>
          <c:idx val="46"/>
          <c:order val="46"/>
          <c:tx>
            <c:strRef>
              <c:f>'Data Growth Rate'!$A$48</c:f>
              <c:strCache>
                <c:ptCount val="1"/>
                <c:pt idx="0">
                  <c:v>Connecticut</c:v>
                </c:pt>
              </c:strCache>
            </c:strRef>
          </c:tx>
          <c:spPr>
            <a:ln w="19050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Rate'!$B$48:$AY$48</c:f>
              <c:numCache>
                <c:formatCode>General</c:formatCode>
                <c:ptCount val="50"/>
                <c:pt idx="0">
                  <c:v>6.0807075732448868E-3</c:v>
                </c:pt>
                <c:pt idx="1">
                  <c:v>-3.2967032967032967E-3</c:v>
                </c:pt>
                <c:pt idx="2">
                  <c:v>-9.371554575523704E-3</c:v>
                </c:pt>
                <c:pt idx="3">
                  <c:v>-3.8953811908736783E-3</c:v>
                </c:pt>
                <c:pt idx="4">
                  <c:v>9.4972067039106149E-3</c:v>
                </c:pt>
                <c:pt idx="5">
                  <c:v>1.1068068622025456E-2</c:v>
                </c:pt>
                <c:pt idx="6">
                  <c:v>4.3787629994526548E-3</c:v>
                </c:pt>
                <c:pt idx="7">
                  <c:v>5.4495912806539512E-4</c:v>
                </c:pt>
                <c:pt idx="8">
                  <c:v>-5.9912854030501088E-3</c:v>
                </c:pt>
                <c:pt idx="9">
                  <c:v>-1.2054794520547946E-2</c:v>
                </c:pt>
                <c:pt idx="10">
                  <c:v>-6.1009428729894618E-3</c:v>
                </c:pt>
                <c:pt idx="11">
                  <c:v>0</c:v>
                </c:pt>
                <c:pt idx="12">
                  <c:v>1.1160714285714285E-3</c:v>
                </c:pt>
                <c:pt idx="13">
                  <c:v>5.016722408026756E-3</c:v>
                </c:pt>
                <c:pt idx="14">
                  <c:v>5.546311702717693E-3</c:v>
                </c:pt>
                <c:pt idx="15">
                  <c:v>1.1031439602868175E-3</c:v>
                </c:pt>
                <c:pt idx="16">
                  <c:v>-5.5096418732782364E-4</c:v>
                </c:pt>
                <c:pt idx="17">
                  <c:v>-1.1025358324145535E-3</c:v>
                </c:pt>
                <c:pt idx="18">
                  <c:v>-5.5187637969094923E-4</c:v>
                </c:pt>
                <c:pt idx="19">
                  <c:v>-2.7609055770292656E-3</c:v>
                </c:pt>
                <c:pt idx="20">
                  <c:v>-2.7685492801771874E-3</c:v>
                </c:pt>
                <c:pt idx="21">
                  <c:v>-1.665741254858412E-3</c:v>
                </c:pt>
                <c:pt idx="22">
                  <c:v>-1.6685205784204673E-3</c:v>
                </c:pt>
                <c:pt idx="23">
                  <c:v>-2.7855153203342618E-3</c:v>
                </c:pt>
                <c:pt idx="24">
                  <c:v>3.3519553072625698E-3</c:v>
                </c:pt>
                <c:pt idx="25">
                  <c:v>-3.8975501113585748E-3</c:v>
                </c:pt>
                <c:pt idx="26">
                  <c:v>-2.0122973728339856E-2</c:v>
                </c:pt>
                <c:pt idx="27">
                  <c:v>-2.5099828864803195E-2</c:v>
                </c:pt>
                <c:pt idx="28">
                  <c:v>-1.5213575190169689E-2</c:v>
                </c:pt>
                <c:pt idx="29">
                  <c:v>-1.3071895424836602E-2</c:v>
                </c:pt>
                <c:pt idx="30">
                  <c:v>-8.4286574352799518E-3</c:v>
                </c:pt>
                <c:pt idx="31">
                  <c:v>-3.6429872495446266E-3</c:v>
                </c:pt>
                <c:pt idx="32">
                  <c:v>0</c:v>
                </c:pt>
                <c:pt idx="33">
                  <c:v>6.0938452163315053E-3</c:v>
                </c:pt>
                <c:pt idx="34">
                  <c:v>3.0284675953967293E-3</c:v>
                </c:pt>
                <c:pt idx="35">
                  <c:v>-5.434782608695652E-3</c:v>
                </c:pt>
                <c:pt idx="36">
                  <c:v>-7.2859744990892532E-3</c:v>
                </c:pt>
                <c:pt idx="37">
                  <c:v>-1.834862385321101E-3</c:v>
                </c:pt>
                <c:pt idx="38">
                  <c:v>1.2254901960784314E-3</c:v>
                </c:pt>
                <c:pt idx="39">
                  <c:v>4.8959608323133411E-3</c:v>
                </c:pt>
                <c:pt idx="40">
                  <c:v>4.8721071863580996E-3</c:v>
                </c:pt>
                <c:pt idx="41">
                  <c:v>2.4242424242424242E-3</c:v>
                </c:pt>
                <c:pt idx="42">
                  <c:v>0</c:v>
                </c:pt>
                <c:pt idx="43">
                  <c:v>-1.2091898428053204E-3</c:v>
                </c:pt>
                <c:pt idx="44">
                  <c:v>-4.8426150121065378E-3</c:v>
                </c:pt>
                <c:pt idx="45">
                  <c:v>-4.8661800486618006E-3</c:v>
                </c:pt>
                <c:pt idx="46">
                  <c:v>6.1124694376528117E-4</c:v>
                </c:pt>
                <c:pt idx="47">
                  <c:v>-1.2217470983506415E-3</c:v>
                </c:pt>
                <c:pt idx="48">
                  <c:v>2.4464831804281344E-3</c:v>
                </c:pt>
                <c:pt idx="49">
                  <c:v>9.1519219035997561E-3</c:v>
                </c:pt>
              </c:numCache>
            </c:numRef>
          </c:yVal>
          <c:smooth val="0"/>
        </c:ser>
        <c:ser>
          <c:idx val="47"/>
          <c:order val="47"/>
          <c:tx>
            <c:strRef>
              <c:f>'Data Growth Rate'!$A$49</c:f>
              <c:strCache>
                <c:ptCount val="1"/>
                <c:pt idx="0">
                  <c:v>West Virginia</c:v>
                </c:pt>
              </c:strCache>
            </c:strRef>
          </c:tx>
          <c:spPr>
            <a:ln w="19050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Rate'!$B$49:$AY$49</c:f>
              <c:numCache>
                <c:formatCode>General</c:formatCode>
                <c:ptCount val="50"/>
                <c:pt idx="0">
                  <c:v>-2.4570024570024569E-3</c:v>
                </c:pt>
                <c:pt idx="1">
                  <c:v>-3.2840722495894909E-3</c:v>
                </c:pt>
                <c:pt idx="2">
                  <c:v>-3.2948929159802307E-3</c:v>
                </c:pt>
                <c:pt idx="3">
                  <c:v>-1.652892561983471E-3</c:v>
                </c:pt>
                <c:pt idx="4">
                  <c:v>8.2781456953642384E-4</c:v>
                </c:pt>
                <c:pt idx="5">
                  <c:v>2.4813895781637717E-3</c:v>
                </c:pt>
                <c:pt idx="6">
                  <c:v>2.4752475247524753E-3</c:v>
                </c:pt>
                <c:pt idx="7">
                  <c:v>1.6460905349794238E-3</c:v>
                </c:pt>
                <c:pt idx="8">
                  <c:v>1.6433853738701725E-3</c:v>
                </c:pt>
                <c:pt idx="9">
                  <c:v>8.2034454470877774E-4</c:v>
                </c:pt>
                <c:pt idx="10">
                  <c:v>8.1967213114754098E-4</c:v>
                </c:pt>
                <c:pt idx="11">
                  <c:v>-8.1900081900081905E-4</c:v>
                </c:pt>
                <c:pt idx="12">
                  <c:v>-2.4590163934426232E-3</c:v>
                </c:pt>
                <c:pt idx="13">
                  <c:v>8.2169268693508624E-4</c:v>
                </c:pt>
                <c:pt idx="14">
                  <c:v>1.6420361247947454E-3</c:v>
                </c:pt>
                <c:pt idx="15">
                  <c:v>3.2786885245901639E-3</c:v>
                </c:pt>
                <c:pt idx="16">
                  <c:v>4.0849673202614381E-3</c:v>
                </c:pt>
                <c:pt idx="17">
                  <c:v>5.6956875508543531E-3</c:v>
                </c:pt>
                <c:pt idx="18">
                  <c:v>4.8543689320388345E-3</c:v>
                </c:pt>
                <c:pt idx="19">
                  <c:v>4.830917874396135E-3</c:v>
                </c:pt>
                <c:pt idx="20">
                  <c:v>6.41025641025641E-3</c:v>
                </c:pt>
                <c:pt idx="21">
                  <c:v>8.7579617834394902E-3</c:v>
                </c:pt>
                <c:pt idx="22">
                  <c:v>4.7355958958168907E-3</c:v>
                </c:pt>
                <c:pt idx="23">
                  <c:v>2.3566378633150041E-3</c:v>
                </c:pt>
                <c:pt idx="24">
                  <c:v>7.836990595611285E-4</c:v>
                </c:pt>
                <c:pt idx="25">
                  <c:v>4.6985121378230231E-3</c:v>
                </c:pt>
                <c:pt idx="26">
                  <c:v>7.014809041309431E-3</c:v>
                </c:pt>
                <c:pt idx="27">
                  <c:v>7.7399380804953565E-4</c:v>
                </c:pt>
                <c:pt idx="28">
                  <c:v>7.7339520494972935E-4</c:v>
                </c:pt>
                <c:pt idx="29">
                  <c:v>3.0911901081916537E-3</c:v>
                </c:pt>
                <c:pt idx="30">
                  <c:v>3.0816640986132513E-3</c:v>
                </c:pt>
                <c:pt idx="31">
                  <c:v>7.6804915514592934E-4</c:v>
                </c:pt>
                <c:pt idx="32">
                  <c:v>3.0698388334612432E-3</c:v>
                </c:pt>
                <c:pt idx="33">
                  <c:v>2.2953328232593728E-3</c:v>
                </c:pt>
                <c:pt idx="34">
                  <c:v>2.2900763358778627E-3</c:v>
                </c:pt>
                <c:pt idx="35">
                  <c:v>3.0464584920030465E-3</c:v>
                </c:pt>
                <c:pt idx="36">
                  <c:v>5.3151100987091872E-3</c:v>
                </c:pt>
                <c:pt idx="37">
                  <c:v>6.0422960725075529E-3</c:v>
                </c:pt>
                <c:pt idx="38">
                  <c:v>2.2522522522522522E-3</c:v>
                </c:pt>
                <c:pt idx="39">
                  <c:v>8.2397003745318352E-3</c:v>
                </c:pt>
                <c:pt idx="40">
                  <c:v>5.2005943536404158E-3</c:v>
                </c:pt>
                <c:pt idx="41">
                  <c:v>-3.6954915003695491E-3</c:v>
                </c:pt>
                <c:pt idx="42">
                  <c:v>-2.967359050445104E-3</c:v>
                </c:pt>
                <c:pt idx="43">
                  <c:v>3.720238095238095E-3</c:v>
                </c:pt>
                <c:pt idx="44">
                  <c:v>1.4825796886582653E-3</c:v>
                </c:pt>
                <c:pt idx="45">
                  <c:v>7.4019245003700959E-4</c:v>
                </c:pt>
                <c:pt idx="46">
                  <c:v>3.6982248520710057E-3</c:v>
                </c:pt>
                <c:pt idx="47">
                  <c:v>3.6845983787767134E-3</c:v>
                </c:pt>
                <c:pt idx="48">
                  <c:v>2.2026431718061676E-3</c:v>
                </c:pt>
                <c:pt idx="49">
                  <c:v>0</c:v>
                </c:pt>
              </c:numCache>
            </c:numRef>
          </c:yVal>
          <c:smooth val="0"/>
        </c:ser>
        <c:ser>
          <c:idx val="48"/>
          <c:order val="48"/>
          <c:tx>
            <c:strRef>
              <c:f>'Data Growth Rate'!$A$50</c:f>
              <c:strCache>
                <c:ptCount val="1"/>
                <c:pt idx="0">
                  <c:v>New Mexico</c:v>
                </c:pt>
              </c:strCache>
            </c:strRef>
          </c:tx>
          <c:spPr>
            <a:ln w="19050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 Growth Rate'!$B$1:$AY$1</c:f>
              <c:strCache>
                <c:ptCount val="50"/>
                <c:pt idx="0">
                  <c:v>2012-02</c:v>
                </c:pt>
                <c:pt idx="1">
                  <c:v>2012-03</c:v>
                </c:pt>
                <c:pt idx="2">
                  <c:v>2012-04</c:v>
                </c:pt>
                <c:pt idx="3">
                  <c:v>2012-05</c:v>
                </c:pt>
                <c:pt idx="4">
                  <c:v>2012-06</c:v>
                </c:pt>
                <c:pt idx="5">
                  <c:v>2012-07</c:v>
                </c:pt>
                <c:pt idx="6">
                  <c:v>2012-08</c:v>
                </c:pt>
                <c:pt idx="7">
                  <c:v>2012-09</c:v>
                </c:pt>
                <c:pt idx="8">
                  <c:v>2012-10</c:v>
                </c:pt>
                <c:pt idx="9">
                  <c:v>2012-11</c:v>
                </c:pt>
                <c:pt idx="10">
                  <c:v>2012-12</c:v>
                </c:pt>
                <c:pt idx="11">
                  <c:v>2013-01</c:v>
                </c:pt>
                <c:pt idx="12">
                  <c:v>2013-02</c:v>
                </c:pt>
                <c:pt idx="13">
                  <c:v>2013-03</c:v>
                </c:pt>
                <c:pt idx="14">
                  <c:v>2013-04</c:v>
                </c:pt>
                <c:pt idx="15">
                  <c:v>2013-05</c:v>
                </c:pt>
                <c:pt idx="16">
                  <c:v>2013-06</c:v>
                </c:pt>
                <c:pt idx="17">
                  <c:v>2013-07</c:v>
                </c:pt>
                <c:pt idx="18">
                  <c:v>2013-08</c:v>
                </c:pt>
                <c:pt idx="19">
                  <c:v>2013-09</c:v>
                </c:pt>
                <c:pt idx="20">
                  <c:v>2013-10</c:v>
                </c:pt>
                <c:pt idx="21">
                  <c:v>2013-11</c:v>
                </c:pt>
                <c:pt idx="22">
                  <c:v>2013-12</c:v>
                </c:pt>
                <c:pt idx="23">
                  <c:v>2014-01</c:v>
                </c:pt>
                <c:pt idx="24">
                  <c:v>2014-02</c:v>
                </c:pt>
                <c:pt idx="25">
                  <c:v>2014-03</c:v>
                </c:pt>
                <c:pt idx="26">
                  <c:v>2014-04</c:v>
                </c:pt>
                <c:pt idx="27">
                  <c:v>2014-05</c:v>
                </c:pt>
                <c:pt idx="28">
                  <c:v>2014-06</c:v>
                </c:pt>
                <c:pt idx="29">
                  <c:v>2014-07</c:v>
                </c:pt>
                <c:pt idx="30">
                  <c:v>2014-08</c:v>
                </c:pt>
                <c:pt idx="31">
                  <c:v>2014-09</c:v>
                </c:pt>
                <c:pt idx="32">
                  <c:v>2014-10</c:v>
                </c:pt>
                <c:pt idx="33">
                  <c:v>2014-11</c:v>
                </c:pt>
                <c:pt idx="34">
                  <c:v>2014-12</c:v>
                </c:pt>
                <c:pt idx="35">
                  <c:v>2015-01</c:v>
                </c:pt>
                <c:pt idx="36">
                  <c:v>2015-02</c:v>
                </c:pt>
                <c:pt idx="37">
                  <c:v>2015-03</c:v>
                </c:pt>
                <c:pt idx="38">
                  <c:v>2015-04</c:v>
                </c:pt>
                <c:pt idx="39">
                  <c:v>2015-05</c:v>
                </c:pt>
                <c:pt idx="40">
                  <c:v>2015-06</c:v>
                </c:pt>
                <c:pt idx="41">
                  <c:v>2015-07</c:v>
                </c:pt>
                <c:pt idx="42">
                  <c:v>2015-08</c:v>
                </c:pt>
                <c:pt idx="43">
                  <c:v>2015-09</c:v>
                </c:pt>
                <c:pt idx="44">
                  <c:v>2015-10</c:v>
                </c:pt>
                <c:pt idx="45">
                  <c:v>2015-11</c:v>
                </c:pt>
                <c:pt idx="46">
                  <c:v>2015-12</c:v>
                </c:pt>
                <c:pt idx="47">
                  <c:v>2016-01</c:v>
                </c:pt>
                <c:pt idx="48">
                  <c:v>2016-02</c:v>
                </c:pt>
                <c:pt idx="49">
                  <c:v>2016-03</c:v>
                </c:pt>
              </c:strCache>
            </c:strRef>
          </c:xVal>
          <c:yVal>
            <c:numRef>
              <c:f>'Data Growth Rate'!$B$50:$AY$50</c:f>
              <c:numCache>
                <c:formatCode>General</c:formatCode>
                <c:ptCount val="50"/>
                <c:pt idx="0">
                  <c:v>-1.6220600162206002E-3</c:v>
                </c:pt>
                <c:pt idx="1">
                  <c:v>-9.7481722177091799E-3</c:v>
                </c:pt>
                <c:pt idx="2">
                  <c:v>-1.5586546349466776E-2</c:v>
                </c:pt>
                <c:pt idx="3">
                  <c:v>-1.3333333333333334E-2</c:v>
                </c:pt>
                <c:pt idx="4">
                  <c:v>-1.3513513513513514E-2</c:v>
                </c:pt>
                <c:pt idx="5">
                  <c:v>5.1369863013698627E-3</c:v>
                </c:pt>
                <c:pt idx="6">
                  <c:v>2.5553662691652469E-2</c:v>
                </c:pt>
                <c:pt idx="7">
                  <c:v>1.9933554817275746E-2</c:v>
                </c:pt>
                <c:pt idx="8">
                  <c:v>-1.6286644951140066E-3</c:v>
                </c:pt>
                <c:pt idx="9">
                  <c:v>-6.5252854812398045E-3</c:v>
                </c:pt>
                <c:pt idx="10">
                  <c:v>-3.2840722495894909E-3</c:v>
                </c:pt>
                <c:pt idx="11">
                  <c:v>8.2372322899505767E-4</c:v>
                </c:pt>
                <c:pt idx="12">
                  <c:v>0</c:v>
                </c:pt>
                <c:pt idx="13">
                  <c:v>1.6460905349794238E-3</c:v>
                </c:pt>
                <c:pt idx="14">
                  <c:v>3.286770747740345E-3</c:v>
                </c:pt>
                <c:pt idx="15">
                  <c:v>6.5520065520065524E-3</c:v>
                </c:pt>
                <c:pt idx="16">
                  <c:v>5.6956875508543531E-3</c:v>
                </c:pt>
                <c:pt idx="17">
                  <c:v>3.2362459546925568E-3</c:v>
                </c:pt>
                <c:pt idx="18">
                  <c:v>8.0645161290322581E-4</c:v>
                </c:pt>
                <c:pt idx="19">
                  <c:v>3.2232070910556002E-3</c:v>
                </c:pt>
                <c:pt idx="20">
                  <c:v>6.4257028112449802E-3</c:v>
                </c:pt>
                <c:pt idx="21">
                  <c:v>5.5865921787709499E-3</c:v>
                </c:pt>
                <c:pt idx="22">
                  <c:v>4.7619047619047623E-3</c:v>
                </c:pt>
                <c:pt idx="23">
                  <c:v>4.7393364928909956E-3</c:v>
                </c:pt>
                <c:pt idx="24">
                  <c:v>5.50314465408805E-3</c:v>
                </c:pt>
                <c:pt idx="25">
                  <c:v>6.2548866301798279E-3</c:v>
                </c:pt>
                <c:pt idx="26">
                  <c:v>9.324009324009324E-3</c:v>
                </c:pt>
                <c:pt idx="27">
                  <c:v>6.1585835257890681E-3</c:v>
                </c:pt>
                <c:pt idx="28">
                  <c:v>1.530221882172915E-3</c:v>
                </c:pt>
                <c:pt idx="29">
                  <c:v>-1.5278838808250573E-3</c:v>
                </c:pt>
                <c:pt idx="30">
                  <c:v>-3.8255547054322878E-3</c:v>
                </c:pt>
                <c:pt idx="31">
                  <c:v>-1.5360983102918587E-3</c:v>
                </c:pt>
                <c:pt idx="32">
                  <c:v>3.0769230769230769E-3</c:v>
                </c:pt>
                <c:pt idx="33">
                  <c:v>4.601226993865031E-3</c:v>
                </c:pt>
                <c:pt idx="34">
                  <c:v>1.5267175572519084E-3</c:v>
                </c:pt>
                <c:pt idx="35">
                  <c:v>1.5243902439024391E-3</c:v>
                </c:pt>
                <c:pt idx="36">
                  <c:v>6.0882800608828003E-3</c:v>
                </c:pt>
                <c:pt idx="37">
                  <c:v>9.8335854765506815E-3</c:v>
                </c:pt>
                <c:pt idx="38">
                  <c:v>8.2397003745318352E-3</c:v>
                </c:pt>
                <c:pt idx="39">
                  <c:v>5.9435364041604752E-3</c:v>
                </c:pt>
                <c:pt idx="40">
                  <c:v>3.692762186115214E-3</c:v>
                </c:pt>
                <c:pt idx="41">
                  <c:v>1.4716703458425313E-3</c:v>
                </c:pt>
                <c:pt idx="42">
                  <c:v>0</c:v>
                </c:pt>
                <c:pt idx="43">
                  <c:v>2.204261572373255E-3</c:v>
                </c:pt>
                <c:pt idx="44">
                  <c:v>7.331378299120235E-3</c:v>
                </c:pt>
                <c:pt idx="45">
                  <c:v>1.0189228529839884E-2</c:v>
                </c:pt>
                <c:pt idx="46">
                  <c:v>1.0086455331412104E-2</c:v>
                </c:pt>
                <c:pt idx="47">
                  <c:v>7.8459343794579171E-3</c:v>
                </c:pt>
                <c:pt idx="48">
                  <c:v>4.953998584571833E-3</c:v>
                </c:pt>
                <c:pt idx="49">
                  <c:v>4.9295774647887328E-3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766128"/>
        <c:axId val="249766912"/>
      </c:scatterChart>
      <c:valAx>
        <c:axId val="249766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766912"/>
        <c:crosses val="autoZero"/>
        <c:crossBetween val="midCat"/>
      </c:valAx>
      <c:valAx>
        <c:axId val="24976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766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Median</a:t>
            </a:r>
            <a:r>
              <a:rPr lang="en-US" baseline="0" dirty="0" smtClean="0"/>
              <a:t> Income VS Median Home Value 2016, </a:t>
            </a:r>
            <a:r>
              <a:rPr lang="en-US" baseline="0" dirty="0"/>
              <a:t>Population density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'Data Abbreviated'!$BR$1</c:f>
              <c:strCache>
                <c:ptCount val="1"/>
                <c:pt idx="0">
                  <c:v>2016-03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'Data Abbreviated'!$BQ$2:$BQ$50</c:f>
              <c:numCache>
                <c:formatCode>"$"#,##0_);[Red]\("$"#,##0\)</c:formatCode>
                <c:ptCount val="49"/>
                <c:pt idx="0">
                  <c:v>68201</c:v>
                </c:pt>
                <c:pt idx="1">
                  <c:v>69235</c:v>
                </c:pt>
                <c:pt idx="2">
                  <c:v>61489</c:v>
                </c:pt>
                <c:pt idx="3">
                  <c:v>67846</c:v>
                </c:pt>
                <c:pt idx="4">
                  <c:v>59448</c:v>
                </c:pt>
                <c:pt idx="5">
                  <c:v>60294</c:v>
                </c:pt>
                <c:pt idx="6">
                  <c:v>72062</c:v>
                </c:pt>
                <c:pt idx="7">
                  <c:v>50521</c:v>
                </c:pt>
                <c:pt idx="8">
                  <c:v>71829</c:v>
                </c:pt>
                <c:pt idx="9">
                  <c:v>58687</c:v>
                </c:pt>
                <c:pt idx="10">
                  <c:v>74149</c:v>
                </c:pt>
                <c:pt idx="11">
                  <c:v>69899</c:v>
                </c:pt>
                <c:pt idx="12">
                  <c:v>64792</c:v>
                </c:pt>
                <c:pt idx="13">
                  <c:v>56423</c:v>
                </c:pt>
                <c:pt idx="14">
                  <c:v>65986</c:v>
                </c:pt>
                <c:pt idx="15">
                  <c:v>59846</c:v>
                </c:pt>
                <c:pt idx="16">
                  <c:v>54447</c:v>
                </c:pt>
                <c:pt idx="17">
                  <c:v>52205</c:v>
                </c:pt>
                <c:pt idx="18">
                  <c:v>60231</c:v>
                </c:pt>
                <c:pt idx="19">
                  <c:v>49928</c:v>
                </c:pt>
                <c:pt idx="20">
                  <c:v>55579</c:v>
                </c:pt>
                <c:pt idx="21">
                  <c:v>58252</c:v>
                </c:pt>
                <c:pt idx="22">
                  <c:v>46766</c:v>
                </c:pt>
                <c:pt idx="23">
                  <c:v>60828</c:v>
                </c:pt>
                <c:pt idx="24">
                  <c:v>47212</c:v>
                </c:pt>
                <c:pt idx="25">
                  <c:v>50338</c:v>
                </c:pt>
                <c:pt idx="26">
                  <c:v>47334</c:v>
                </c:pt>
                <c:pt idx="27">
                  <c:v>44968</c:v>
                </c:pt>
                <c:pt idx="28">
                  <c:v>57166</c:v>
                </c:pt>
                <c:pt idx="29">
                  <c:v>52738</c:v>
                </c:pt>
                <c:pt idx="30">
                  <c:v>52576</c:v>
                </c:pt>
                <c:pt idx="31">
                  <c:v>53115</c:v>
                </c:pt>
                <c:pt idx="32">
                  <c:v>46693</c:v>
                </c:pt>
                <c:pt idx="33">
                  <c:v>49342</c:v>
                </c:pt>
                <c:pt idx="34">
                  <c:v>52400</c:v>
                </c:pt>
                <c:pt idx="35">
                  <c:v>45033</c:v>
                </c:pt>
                <c:pt idx="36">
                  <c:v>47764</c:v>
                </c:pt>
                <c:pt idx="37">
                  <c:v>52716</c:v>
                </c:pt>
                <c:pt idx="38">
                  <c:v>44621</c:v>
                </c:pt>
                <c:pt idx="39">
                  <c:v>43342</c:v>
                </c:pt>
                <c:pt idx="40">
                  <c:v>43511</c:v>
                </c:pt>
                <c:pt idx="41">
                  <c:v>51872</c:v>
                </c:pt>
                <c:pt idx="42">
                  <c:v>49087</c:v>
                </c:pt>
                <c:pt idx="43">
                  <c:v>48849</c:v>
                </c:pt>
                <c:pt idx="44">
                  <c:v>48737</c:v>
                </c:pt>
                <c:pt idx="45">
                  <c:v>41264</c:v>
                </c:pt>
                <c:pt idx="46">
                  <c:v>39464</c:v>
                </c:pt>
                <c:pt idx="47">
                  <c:v>46235</c:v>
                </c:pt>
                <c:pt idx="48">
                  <c:v>41576</c:v>
                </c:pt>
              </c:numCache>
            </c:numRef>
          </c:xVal>
          <c:yVal>
            <c:numRef>
              <c:f>'Data Abbreviated'!$BR$2:$BR$50</c:f>
              <c:numCache>
                <c:formatCode>General</c:formatCode>
                <c:ptCount val="49"/>
                <c:pt idx="0">
                  <c:v>556200</c:v>
                </c:pt>
                <c:pt idx="1">
                  <c:v>500700</c:v>
                </c:pt>
                <c:pt idx="2">
                  <c:v>462100</c:v>
                </c:pt>
                <c:pt idx="3">
                  <c:v>342900</c:v>
                </c:pt>
                <c:pt idx="4">
                  <c:v>298500</c:v>
                </c:pt>
                <c:pt idx="5">
                  <c:v>294300</c:v>
                </c:pt>
                <c:pt idx="6">
                  <c:v>287500</c:v>
                </c:pt>
                <c:pt idx="7">
                  <c:v>271500</c:v>
                </c:pt>
                <c:pt idx="8">
                  <c:v>267500</c:v>
                </c:pt>
                <c:pt idx="9">
                  <c:v>261100</c:v>
                </c:pt>
                <c:pt idx="10">
                  <c:v>253600</c:v>
                </c:pt>
                <c:pt idx="11">
                  <c:v>238600</c:v>
                </c:pt>
                <c:pt idx="12">
                  <c:v>233100</c:v>
                </c:pt>
                <c:pt idx="13">
                  <c:v>232000</c:v>
                </c:pt>
                <c:pt idx="14">
                  <c:v>227600</c:v>
                </c:pt>
                <c:pt idx="15">
                  <c:v>225800</c:v>
                </c:pt>
                <c:pt idx="16">
                  <c:v>217500</c:v>
                </c:pt>
                <c:pt idx="17">
                  <c:v>217100</c:v>
                </c:pt>
                <c:pt idx="18">
                  <c:v>213100</c:v>
                </c:pt>
                <c:pt idx="19">
                  <c:v>206100</c:v>
                </c:pt>
                <c:pt idx="20">
                  <c:v>201400</c:v>
                </c:pt>
                <c:pt idx="21">
                  <c:v>193300</c:v>
                </c:pt>
                <c:pt idx="22">
                  <c:v>187800</c:v>
                </c:pt>
                <c:pt idx="23">
                  <c:v>187200</c:v>
                </c:pt>
                <c:pt idx="24">
                  <c:v>186100</c:v>
                </c:pt>
                <c:pt idx="25">
                  <c:v>176900</c:v>
                </c:pt>
                <c:pt idx="26">
                  <c:v>174200</c:v>
                </c:pt>
                <c:pt idx="27">
                  <c:v>165400</c:v>
                </c:pt>
                <c:pt idx="28">
                  <c:v>158400</c:v>
                </c:pt>
                <c:pt idx="29">
                  <c:v>154900</c:v>
                </c:pt>
                <c:pt idx="30">
                  <c:v>154400</c:v>
                </c:pt>
                <c:pt idx="31">
                  <c:v>152000</c:v>
                </c:pt>
                <c:pt idx="32">
                  <c:v>149500</c:v>
                </c:pt>
                <c:pt idx="33">
                  <c:v>144900</c:v>
                </c:pt>
                <c:pt idx="34">
                  <c:v>142700</c:v>
                </c:pt>
                <c:pt idx="35">
                  <c:v>136500</c:v>
                </c:pt>
                <c:pt idx="36">
                  <c:v>134600</c:v>
                </c:pt>
                <c:pt idx="37">
                  <c:v>131700</c:v>
                </c:pt>
                <c:pt idx="38">
                  <c:v>131500</c:v>
                </c:pt>
                <c:pt idx="39">
                  <c:v>127700</c:v>
                </c:pt>
                <c:pt idx="40">
                  <c:v>122900</c:v>
                </c:pt>
                <c:pt idx="41">
                  <c:v>122500</c:v>
                </c:pt>
                <c:pt idx="42">
                  <c:v>121800</c:v>
                </c:pt>
                <c:pt idx="43">
                  <c:v>119700</c:v>
                </c:pt>
                <c:pt idx="44">
                  <c:v>115700</c:v>
                </c:pt>
                <c:pt idx="45">
                  <c:v>115400</c:v>
                </c:pt>
                <c:pt idx="46">
                  <c:v>113900</c:v>
                </c:pt>
                <c:pt idx="47">
                  <c:v>113800</c:v>
                </c:pt>
                <c:pt idx="48">
                  <c:v>95700</c:v>
                </c:pt>
              </c:numCache>
            </c:numRef>
          </c:yVal>
          <c:bubbleSize>
            <c:numRef>
              <c:f>'Data Abbreviated'!$BS$2:$BS$50</c:f>
              <c:numCache>
                <c:formatCode>#,##0.00</c:formatCode>
                <c:ptCount val="49"/>
                <c:pt idx="0" formatCode="General">
                  <c:v>211.8</c:v>
                </c:pt>
                <c:pt idx="1">
                  <c:v>9856.5</c:v>
                </c:pt>
                <c:pt idx="2" formatCode="General">
                  <c:v>239.1</c:v>
                </c:pt>
                <c:pt idx="3" formatCode="General">
                  <c:v>839.4</c:v>
                </c:pt>
                <c:pt idx="4" formatCode="General">
                  <c:v>48.5</c:v>
                </c:pt>
                <c:pt idx="5" formatCode="General">
                  <c:v>101.2</c:v>
                </c:pt>
                <c:pt idx="6">
                  <c:v>1195.5</c:v>
                </c:pt>
                <c:pt idx="7" formatCode="General">
                  <c:v>39.9</c:v>
                </c:pt>
                <c:pt idx="8" formatCode="General">
                  <c:v>1.2</c:v>
                </c:pt>
                <c:pt idx="9" formatCode="General">
                  <c:v>411.2</c:v>
                </c:pt>
                <c:pt idx="10" formatCode="General">
                  <c:v>594.79999999999995</c:v>
                </c:pt>
                <c:pt idx="11" formatCode="General">
                  <c:v>738.1</c:v>
                </c:pt>
                <c:pt idx="12" formatCode="General">
                  <c:v>202.6</c:v>
                </c:pt>
                <c:pt idx="13">
                  <c:v>1018.1</c:v>
                </c:pt>
                <c:pt idx="14" formatCode="General">
                  <c:v>147</c:v>
                </c:pt>
                <c:pt idx="15" formatCode="General">
                  <c:v>33.6</c:v>
                </c:pt>
                <c:pt idx="16" formatCode="General">
                  <c:v>67.900000000000006</c:v>
                </c:pt>
                <c:pt idx="17" formatCode="General">
                  <c:v>24.6</c:v>
                </c:pt>
                <c:pt idx="18" formatCode="General">
                  <c:v>460.8</c:v>
                </c:pt>
                <c:pt idx="19" formatCode="General">
                  <c:v>56.3</c:v>
                </c:pt>
                <c:pt idx="20" formatCode="General">
                  <c:v>9.6999999999999993</c:v>
                </c:pt>
                <c:pt idx="21" formatCode="General">
                  <c:v>5.8</c:v>
                </c:pt>
                <c:pt idx="22" formatCode="General">
                  <c:v>6.8</c:v>
                </c:pt>
                <c:pt idx="23" formatCode="General">
                  <c:v>66.599999999999994</c:v>
                </c:pt>
                <c:pt idx="24" formatCode="General">
                  <c:v>350.6</c:v>
                </c:pt>
                <c:pt idx="25" formatCode="General">
                  <c:v>10.7</c:v>
                </c:pt>
                <c:pt idx="26" formatCode="General">
                  <c:v>19</c:v>
                </c:pt>
                <c:pt idx="27" formatCode="General">
                  <c:v>17</c:v>
                </c:pt>
                <c:pt idx="28" formatCode="General">
                  <c:v>231.1</c:v>
                </c:pt>
                <c:pt idx="29" formatCode="General">
                  <c:v>105</c:v>
                </c:pt>
                <c:pt idx="30" formatCode="General">
                  <c:v>96.3</c:v>
                </c:pt>
                <c:pt idx="31" formatCode="General">
                  <c:v>283.89999999999998</c:v>
                </c:pt>
                <c:pt idx="32" formatCode="General">
                  <c:v>196.1</c:v>
                </c:pt>
                <c:pt idx="33" formatCode="General">
                  <c:v>168.4</c:v>
                </c:pt>
                <c:pt idx="34" formatCode="General">
                  <c:v>23.8</c:v>
                </c:pt>
                <c:pt idx="35" formatCode="General">
                  <c:v>153.9</c:v>
                </c:pt>
                <c:pt idx="36" formatCode="General">
                  <c:v>87.1</c:v>
                </c:pt>
                <c:pt idx="37" formatCode="General">
                  <c:v>54.5</c:v>
                </c:pt>
                <c:pt idx="38" formatCode="General">
                  <c:v>153.9</c:v>
                </c:pt>
                <c:pt idx="39" formatCode="General">
                  <c:v>109.9</c:v>
                </c:pt>
                <c:pt idx="40" formatCode="General">
                  <c:v>94.4</c:v>
                </c:pt>
                <c:pt idx="41" formatCode="General">
                  <c:v>34.9</c:v>
                </c:pt>
                <c:pt idx="42" formatCode="General">
                  <c:v>174.8</c:v>
                </c:pt>
                <c:pt idx="43" formatCode="General">
                  <c:v>282.3</c:v>
                </c:pt>
                <c:pt idx="44" formatCode="General">
                  <c:v>181</c:v>
                </c:pt>
                <c:pt idx="45" formatCode="General">
                  <c:v>56</c:v>
                </c:pt>
                <c:pt idx="46" formatCode="General">
                  <c:v>63.2</c:v>
                </c:pt>
                <c:pt idx="47" formatCode="General">
                  <c:v>54.7</c:v>
                </c:pt>
                <c:pt idx="48" formatCode="General">
                  <c:v>77.099999999999994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40619800"/>
        <c:axId val="301456040"/>
      </c:bubbleChart>
      <c:valAx>
        <c:axId val="240619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456040"/>
        <c:crosses val="autoZero"/>
        <c:crossBetween val="midCat"/>
      </c:valAx>
      <c:valAx>
        <c:axId val="301456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619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Median Home Values March</a:t>
            </a:r>
            <a:r>
              <a:rPr lang="en-US" baseline="0"/>
              <a:t> </a:t>
            </a:r>
            <a:r>
              <a:rPr lang="en-US"/>
              <a:t>2016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'Distribution of Home values'!$B$1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'Distribution of Home values'!$A$2:$A$19</c:f>
              <c:strCache>
                <c:ptCount val="18"/>
                <c:pt idx="0">
                  <c:v>95700</c:v>
                </c:pt>
                <c:pt idx="1">
                  <c:v>126400</c:v>
                </c:pt>
                <c:pt idx="2">
                  <c:v>157100</c:v>
                </c:pt>
                <c:pt idx="3">
                  <c:v>187800</c:v>
                </c:pt>
                <c:pt idx="4">
                  <c:v>218500</c:v>
                </c:pt>
                <c:pt idx="5">
                  <c:v>249200</c:v>
                </c:pt>
                <c:pt idx="6">
                  <c:v>279900</c:v>
                </c:pt>
                <c:pt idx="7">
                  <c:v>310600</c:v>
                </c:pt>
                <c:pt idx="8">
                  <c:v>341300</c:v>
                </c:pt>
                <c:pt idx="9">
                  <c:v>372000</c:v>
                </c:pt>
                <c:pt idx="10">
                  <c:v>402700</c:v>
                </c:pt>
                <c:pt idx="11">
                  <c:v>433400</c:v>
                </c:pt>
                <c:pt idx="12">
                  <c:v>464100</c:v>
                </c:pt>
                <c:pt idx="13">
                  <c:v>494800</c:v>
                </c:pt>
                <c:pt idx="14">
                  <c:v>525500</c:v>
                </c:pt>
                <c:pt idx="15">
                  <c:v>556200</c:v>
                </c:pt>
                <c:pt idx="16">
                  <c:v>586900</c:v>
                </c:pt>
                <c:pt idx="17">
                  <c:v>More</c:v>
                </c:pt>
              </c:strCache>
            </c:strRef>
          </c:cat>
          <c:val>
            <c:numRef>
              <c:f>'Distribution of Home values'!$B$2:$B$19</c:f>
              <c:numCache>
                <c:formatCode>General</c:formatCode>
                <c:ptCount val="18"/>
                <c:pt idx="0">
                  <c:v>1</c:v>
                </c:pt>
                <c:pt idx="1">
                  <c:v>8</c:v>
                </c:pt>
                <c:pt idx="2">
                  <c:v>11</c:v>
                </c:pt>
                <c:pt idx="3">
                  <c:v>7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1455256"/>
        <c:axId val="301460744"/>
      </c:barChart>
      <c:catAx>
        <c:axId val="301455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460744"/>
        <c:crosses val="autoZero"/>
        <c:auto val="1"/>
        <c:lblAlgn val="ctr"/>
        <c:lblOffset val="100"/>
        <c:noMultiLvlLbl val="0"/>
      </c:catAx>
      <c:valAx>
        <c:axId val="301460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455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F271D-E331-40D7-A957-A249D826DE9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4F127-CC65-4533-95D0-62C3C16E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17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A7C-A798-43BE-9206-F219A5D1991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74B-5D05-4FA5-97B2-B01DAC49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0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A7C-A798-43BE-9206-F219A5D1991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74B-5D05-4FA5-97B2-B01DAC49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A7C-A798-43BE-9206-F219A5D1991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74B-5D05-4FA5-97B2-B01DAC49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A7C-A798-43BE-9206-F219A5D1991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74B-5D05-4FA5-97B2-B01DAC49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2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A7C-A798-43BE-9206-F219A5D1991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74B-5D05-4FA5-97B2-B01DAC49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2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A7C-A798-43BE-9206-F219A5D1991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74B-5D05-4FA5-97B2-B01DAC49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0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A7C-A798-43BE-9206-F219A5D1991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74B-5D05-4FA5-97B2-B01DAC49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4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A7C-A798-43BE-9206-F219A5D1991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74B-5D05-4FA5-97B2-B01DAC49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A7C-A798-43BE-9206-F219A5D1991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74B-5D05-4FA5-97B2-B01DAC49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6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A7C-A798-43BE-9206-F219A5D1991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74B-5D05-4FA5-97B2-B01DAC49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2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BA7C-A798-43BE-9206-F219A5D1991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74B-5D05-4FA5-97B2-B01DAC49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6BA7C-A798-43BE-9206-F219A5D1991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3374B-5D05-4FA5-97B2-B01DAC49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1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sus.gov/quickfacts/table/POP060210/00,22" TargetMode="External"/><Relationship Id="rId2" Type="http://schemas.openxmlformats.org/officeDocument/2006/relationships/hyperlink" Target="http://www.zillow.com/research/data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" y="-467032"/>
            <a:ext cx="12304780" cy="8206848"/>
          </a:xfrm>
          <a:prstGeom prst="rect">
            <a:avLst/>
          </a:prstGeom>
        </p:spPr>
      </p:pic>
      <p:cxnSp>
        <p:nvCxnSpPr>
          <p:cNvPr id="177" name="Shape 177"/>
          <p:cNvCxnSpPr/>
          <p:nvPr/>
        </p:nvCxnSpPr>
        <p:spPr>
          <a:xfrm flipV="1">
            <a:off x="2879210" y="2749978"/>
            <a:ext cx="6433577" cy="6038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65000"/>
                <a:lumOff val="35000"/>
              </a:schemeClr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" name="Rectangle 3"/>
          <p:cNvSpPr/>
          <p:nvPr/>
        </p:nvSpPr>
        <p:spPr>
          <a:xfrm>
            <a:off x="0" y="-92090"/>
            <a:ext cx="12360166" cy="7456964"/>
          </a:xfrm>
          <a:prstGeom prst="rect">
            <a:avLst/>
          </a:prstGeom>
          <a:solidFill>
            <a:srgbClr val="12688A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462458" y="1543562"/>
            <a:ext cx="13116910" cy="3048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Shape 176"/>
          <p:cNvSpPr txBox="1"/>
          <p:nvPr/>
        </p:nvSpPr>
        <p:spPr>
          <a:xfrm>
            <a:off x="897114" y="1846416"/>
            <a:ext cx="10397765" cy="126957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5400" dirty="0" smtClean="0">
                <a:solidFill>
                  <a:srgbClr val="002E62"/>
                </a:solidFill>
                <a:latin typeface="Calibri"/>
                <a:ea typeface="Calibri"/>
                <a:cs typeface="Calibri"/>
                <a:sym typeface="Calibri"/>
              </a:rPr>
              <a:t>Data Mining Research Project</a:t>
            </a:r>
            <a:endParaRPr lang="en-US" sz="4000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ctrTitle" idx="4294967295"/>
          </p:nvPr>
        </p:nvSpPr>
        <p:spPr>
          <a:xfrm>
            <a:off x="373115" y="3100586"/>
            <a:ext cx="11445765" cy="245241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2200" b="1" dirty="0">
                <a:solidFill>
                  <a:srgbClr val="002E62"/>
                </a:solidFill>
                <a:latin typeface="+mn-lt"/>
              </a:rPr>
              <a:t/>
            </a:r>
            <a:br>
              <a:rPr lang="en-US" sz="2200" b="1" dirty="0">
                <a:solidFill>
                  <a:srgbClr val="002E62"/>
                </a:solidFill>
                <a:latin typeface="+mn-lt"/>
              </a:rPr>
            </a:br>
            <a:r>
              <a:rPr lang="en-US" sz="2200" dirty="0" smtClean="0">
                <a:solidFill>
                  <a:srgbClr val="002E62"/>
                </a:solidFill>
                <a:latin typeface="+mn-lt"/>
              </a:rPr>
              <a:t>Christian </a:t>
            </a:r>
            <a:r>
              <a:rPr lang="en-US" sz="2200" dirty="0" err="1" smtClean="0">
                <a:solidFill>
                  <a:srgbClr val="002E62"/>
                </a:solidFill>
                <a:latin typeface="+mn-lt"/>
              </a:rPr>
              <a:t>L’Heureux</a:t>
            </a:r>
            <a:r>
              <a:rPr lang="en-US" sz="2200" dirty="0" smtClean="0">
                <a:solidFill>
                  <a:srgbClr val="002E62"/>
                </a:solidFill>
                <a:latin typeface="+mn-lt"/>
              </a:rPr>
              <a:t> </a:t>
            </a:r>
            <a:r>
              <a:rPr lang="en-US" sz="2200" dirty="0">
                <a:solidFill>
                  <a:srgbClr val="002E62"/>
                </a:solidFill>
                <a:latin typeface="+mn-lt"/>
              </a:rPr>
              <a:t>| Charles Hsu | </a:t>
            </a:r>
            <a:r>
              <a:rPr lang="en-US" sz="2200" dirty="0" err="1" smtClean="0">
                <a:solidFill>
                  <a:srgbClr val="002E62"/>
                </a:solidFill>
                <a:latin typeface="+mn-lt"/>
              </a:rPr>
              <a:t>Bhargav</a:t>
            </a:r>
            <a:r>
              <a:rPr lang="en-US" sz="2200" dirty="0" smtClean="0">
                <a:solidFill>
                  <a:srgbClr val="002E62"/>
                </a:solidFill>
                <a:latin typeface="+mn-lt"/>
              </a:rPr>
              <a:t> Shankar  </a:t>
            </a:r>
            <a:r>
              <a:rPr lang="en-US" sz="2200" dirty="0">
                <a:solidFill>
                  <a:srgbClr val="002E62"/>
                </a:solidFill>
                <a:latin typeface="+mn-lt"/>
              </a:rPr>
              <a:t>| </a:t>
            </a:r>
            <a:r>
              <a:rPr lang="en-US" sz="2200" dirty="0" smtClean="0">
                <a:solidFill>
                  <a:srgbClr val="002E62"/>
                </a:solidFill>
                <a:latin typeface="+mn-lt"/>
              </a:rPr>
              <a:t>Hany </a:t>
            </a:r>
            <a:r>
              <a:rPr lang="en-US" sz="2200" dirty="0" err="1" smtClean="0">
                <a:solidFill>
                  <a:srgbClr val="002E62"/>
                </a:solidFill>
                <a:latin typeface="+mn-lt"/>
              </a:rPr>
              <a:t>Salidis</a:t>
            </a:r>
            <a:r>
              <a:rPr lang="en-US" sz="2200" dirty="0" smtClean="0">
                <a:solidFill>
                  <a:srgbClr val="002E62"/>
                </a:solidFill>
                <a:latin typeface="+mn-lt"/>
              </a:rPr>
              <a:t> </a:t>
            </a:r>
            <a:r>
              <a:rPr lang="en-US" sz="2200" dirty="0">
                <a:solidFill>
                  <a:srgbClr val="002E62"/>
                </a:solidFill>
                <a:latin typeface="+mn-lt"/>
              </a:rPr>
              <a:t>| </a:t>
            </a:r>
            <a:r>
              <a:rPr lang="en-US" sz="2200" dirty="0" smtClean="0">
                <a:solidFill>
                  <a:srgbClr val="002E62"/>
                </a:solidFill>
                <a:latin typeface="+mn-lt"/>
              </a:rPr>
              <a:t>Rahul Gupta</a:t>
            </a:r>
            <a:r>
              <a:rPr lang="en-US" sz="1600" dirty="0">
                <a:latin typeface="+mn-lt"/>
              </a:rPr>
              <a:t/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/>
            </a:r>
            <a:br>
              <a:rPr lang="en-US" sz="1600" dirty="0">
                <a:latin typeface="+mn-lt"/>
              </a:rPr>
            </a:br>
            <a:endParaRPr lang="en-US" sz="2000" b="1" dirty="0"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02146" y="2930435"/>
            <a:ext cx="29260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205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44338"/>
            <a:ext cx="457200" cy="5486400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444337"/>
            <a:ext cx="457200" cy="548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78577"/>
            <a:ext cx="457200" cy="365760"/>
          </a:xfrm>
          <a:prstGeom prst="rect">
            <a:avLst/>
          </a:prstGeom>
          <a:solidFill>
            <a:srgbClr val="188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12815"/>
            <a:ext cx="457200" cy="365760"/>
          </a:xfrm>
          <a:prstGeom prst="rect">
            <a:avLst/>
          </a:prstGeom>
          <a:solidFill>
            <a:srgbClr val="47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078577"/>
            <a:ext cx="4572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712815"/>
            <a:ext cx="45720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712813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0"/>
            <a:ext cx="457200" cy="7128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62912" y="1177564"/>
            <a:ext cx="5801768" cy="49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6" name="Shape 183"/>
          <p:cNvSpPr txBox="1">
            <a:spLocks/>
          </p:cNvSpPr>
          <p:nvPr/>
        </p:nvSpPr>
        <p:spPr>
          <a:xfrm>
            <a:off x="2186105" y="369998"/>
            <a:ext cx="8555981" cy="68562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r>
              <a:rPr lang="en-US" sz="2600" b="1" dirty="0" smtClean="0">
                <a:solidFill>
                  <a:srgbClr val="12688A"/>
                </a:solidFill>
                <a:latin typeface="Calibri" panose="020F0502020204030204" pitchFamily="34" charset="0"/>
              </a:rPr>
              <a:t>Growth Rate 2012-2016</a:t>
            </a:r>
          </a:p>
          <a:p>
            <a:pPr algn="ctr">
              <a:buSzPct val="25000"/>
            </a:pPr>
            <a:r>
              <a:rPr lang="en-US" sz="2600" b="1" dirty="0" smtClean="0">
                <a:solidFill>
                  <a:srgbClr val="12688A"/>
                </a:solidFill>
                <a:latin typeface="Calibri" panose="020F0502020204030204" pitchFamily="34" charset="0"/>
              </a:rPr>
              <a:t>Model 4: Classification Tree to Predict  Top 10</a:t>
            </a:r>
            <a:endParaRPr lang="en-US" sz="2600" b="1" dirty="0">
              <a:solidFill>
                <a:srgbClr val="002E62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2912" y="1444337"/>
            <a:ext cx="106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2912" y="6372217"/>
            <a:ext cx="922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Overview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Model 1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Model 2   |    Model 3   |  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4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  |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44" y="1590368"/>
            <a:ext cx="5351859" cy="36978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303" y="1511165"/>
            <a:ext cx="3751354" cy="26930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303" y="4451900"/>
            <a:ext cx="2628900" cy="2209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4126" y="4469212"/>
            <a:ext cx="1626531" cy="104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44338"/>
            <a:ext cx="457200" cy="5486400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444337"/>
            <a:ext cx="457200" cy="548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78577"/>
            <a:ext cx="457200" cy="365760"/>
          </a:xfrm>
          <a:prstGeom prst="rect">
            <a:avLst/>
          </a:prstGeom>
          <a:solidFill>
            <a:srgbClr val="188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12815"/>
            <a:ext cx="457200" cy="365760"/>
          </a:xfrm>
          <a:prstGeom prst="rect">
            <a:avLst/>
          </a:prstGeom>
          <a:solidFill>
            <a:srgbClr val="47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078577"/>
            <a:ext cx="4572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712815"/>
            <a:ext cx="45720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712813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0"/>
            <a:ext cx="457200" cy="7128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62912" y="1177564"/>
            <a:ext cx="5801768" cy="49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6" name="Shape 183"/>
          <p:cNvSpPr txBox="1">
            <a:spLocks/>
          </p:cNvSpPr>
          <p:nvPr/>
        </p:nvSpPr>
        <p:spPr>
          <a:xfrm>
            <a:off x="2186105" y="369998"/>
            <a:ext cx="8555981" cy="68562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r>
              <a:rPr lang="en-US" sz="2600" b="1" dirty="0" smtClean="0">
                <a:solidFill>
                  <a:srgbClr val="12688A"/>
                </a:solidFill>
                <a:latin typeface="Calibri" panose="020F0502020204030204" pitchFamily="34" charset="0"/>
              </a:rPr>
              <a:t>Growth Rate 2012-2016</a:t>
            </a:r>
          </a:p>
          <a:p>
            <a:pPr algn="ctr">
              <a:buSzPct val="25000"/>
            </a:pPr>
            <a:r>
              <a:rPr lang="en-US" sz="2600" b="1" dirty="0" smtClean="0">
                <a:solidFill>
                  <a:srgbClr val="12688A"/>
                </a:solidFill>
                <a:latin typeface="Calibri" panose="020F0502020204030204" pitchFamily="34" charset="0"/>
              </a:rPr>
              <a:t>Model 5: Classification Tree to Predict  Bottom 10</a:t>
            </a:r>
            <a:endParaRPr lang="en-US" sz="2600" b="1" dirty="0">
              <a:solidFill>
                <a:srgbClr val="002E62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2912" y="1444337"/>
            <a:ext cx="106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2912" y="6372217"/>
            <a:ext cx="922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Overview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Model 1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Model 2   |    Model 3   |   Model 4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  |   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5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166" y="1316815"/>
            <a:ext cx="3550920" cy="25524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527" y="1369147"/>
            <a:ext cx="2486025" cy="4514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166" y="3944463"/>
            <a:ext cx="2543175" cy="2247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089" y="3901545"/>
            <a:ext cx="19240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44338"/>
            <a:ext cx="457200" cy="5486400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444337"/>
            <a:ext cx="457200" cy="548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78577"/>
            <a:ext cx="457200" cy="365760"/>
          </a:xfrm>
          <a:prstGeom prst="rect">
            <a:avLst/>
          </a:prstGeom>
          <a:solidFill>
            <a:srgbClr val="188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12815"/>
            <a:ext cx="457200" cy="365760"/>
          </a:xfrm>
          <a:prstGeom prst="rect">
            <a:avLst/>
          </a:prstGeom>
          <a:solidFill>
            <a:srgbClr val="47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078577"/>
            <a:ext cx="4572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712815"/>
            <a:ext cx="45720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712813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0"/>
            <a:ext cx="457200" cy="7128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62912" y="1177564"/>
            <a:ext cx="5801768" cy="49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6" name="Shape 183"/>
          <p:cNvSpPr txBox="1">
            <a:spLocks/>
          </p:cNvSpPr>
          <p:nvPr/>
        </p:nvSpPr>
        <p:spPr>
          <a:xfrm>
            <a:off x="2186105" y="369998"/>
            <a:ext cx="8555981" cy="68562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r>
              <a:rPr lang="en-US" sz="2600" b="1" dirty="0" smtClean="0">
                <a:solidFill>
                  <a:srgbClr val="12688A"/>
                </a:solidFill>
                <a:latin typeface="Calibri" panose="020F0502020204030204" pitchFamily="34" charset="0"/>
              </a:rPr>
              <a:t>Insights</a:t>
            </a:r>
            <a:endParaRPr lang="en-US" sz="2600" b="1" dirty="0">
              <a:solidFill>
                <a:srgbClr val="002E62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2912" y="1444337"/>
            <a:ext cx="106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2912" y="6372217"/>
            <a:ext cx="922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Overview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Model 1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Model 2   |    Model 3   |   Model 4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  |    Model 5 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Insights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    |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95695"/>
            <a:ext cx="11201400" cy="16192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03771"/>
            <a:ext cx="3778568" cy="36796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81600" y="2939143"/>
            <a:ext cx="6825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of correlation:</a:t>
            </a:r>
            <a:br>
              <a:rPr lang="en-US" dirty="0" smtClean="0"/>
            </a:br>
            <a:r>
              <a:rPr lang="en-US" dirty="0" smtClean="0"/>
              <a:t>High growth in % over 65 -&gt; Median age (0.465, p 0.001),</a:t>
            </a:r>
            <a:br>
              <a:rPr lang="en-US" dirty="0" smtClean="0"/>
            </a:br>
            <a:r>
              <a:rPr lang="en-US" dirty="0" smtClean="0"/>
              <a:t>Median Age -&gt; Living in same house as 1 year ago (0.584, p  &lt; 0)</a:t>
            </a:r>
          </a:p>
          <a:p>
            <a:r>
              <a:rPr lang="en-US" dirty="0" smtClean="0"/>
              <a:t>Living in same house as 1 year ago -&gt; Growth since 2012 (-0.616,  p &lt;0)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Possible explanation: States with a higher proportion of baby boomers have been slower to recover from the housing crash, thus they have stayed in their homes longer than those younger, more transient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44338"/>
            <a:ext cx="457200" cy="5486400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444337"/>
            <a:ext cx="457200" cy="548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78577"/>
            <a:ext cx="457200" cy="365760"/>
          </a:xfrm>
          <a:prstGeom prst="rect">
            <a:avLst/>
          </a:prstGeom>
          <a:solidFill>
            <a:srgbClr val="188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12815"/>
            <a:ext cx="457200" cy="365760"/>
          </a:xfrm>
          <a:prstGeom prst="rect">
            <a:avLst/>
          </a:prstGeom>
          <a:solidFill>
            <a:srgbClr val="47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078577"/>
            <a:ext cx="4572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712815"/>
            <a:ext cx="45720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712813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0"/>
            <a:ext cx="457200" cy="7128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62912" y="1177564"/>
            <a:ext cx="5801768" cy="49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7" name="Shape 183"/>
          <p:cNvSpPr txBox="1">
            <a:spLocks/>
          </p:cNvSpPr>
          <p:nvPr/>
        </p:nvSpPr>
        <p:spPr>
          <a:xfrm>
            <a:off x="2198455" y="392946"/>
            <a:ext cx="8531281" cy="68562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r>
              <a:rPr lang="en-US" sz="2600" b="1" dirty="0" smtClean="0">
                <a:solidFill>
                  <a:srgbClr val="12688A"/>
                </a:solidFill>
                <a:latin typeface="Calibri" panose="020F0502020204030204" pitchFamily="34" charset="0"/>
              </a:rPr>
              <a:t>Conclusions</a:t>
            </a:r>
            <a:endParaRPr lang="en-US" sz="2600" dirty="0">
              <a:solidFill>
                <a:srgbClr val="002E62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8429" y="1262743"/>
            <a:ext cx="9971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As Baby Boomers age, they are having a negative effect on median home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we are yet to see much of this effect due to the slow recovery from the housing crash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Correlation is not causation, models show relevant factors but not causality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Shape 183"/>
          <p:cNvSpPr txBox="1">
            <a:spLocks/>
          </p:cNvSpPr>
          <p:nvPr/>
        </p:nvSpPr>
        <p:spPr>
          <a:xfrm>
            <a:off x="2198455" y="3137370"/>
            <a:ext cx="8531281" cy="68562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r>
              <a:rPr lang="en-US" sz="2600" b="1" dirty="0" smtClean="0">
                <a:solidFill>
                  <a:srgbClr val="12688A"/>
                </a:solidFill>
                <a:latin typeface="Calibri" panose="020F0502020204030204" pitchFamily="34" charset="0"/>
              </a:rPr>
              <a:t>Improvements</a:t>
            </a:r>
            <a:endParaRPr lang="en-US" sz="2600" dirty="0">
              <a:solidFill>
                <a:srgbClr val="002E62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8438" y="4187537"/>
            <a:ext cx="9971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Expand data set to zip code specificity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(Limited by demographic information available at this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Correlation is not causation, models show relevant factors but not causality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 study to states with high % of baby boomers (West Virginia)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44338"/>
            <a:ext cx="457200" cy="5486400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444337"/>
            <a:ext cx="457200" cy="548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78577"/>
            <a:ext cx="457200" cy="365760"/>
          </a:xfrm>
          <a:prstGeom prst="rect">
            <a:avLst/>
          </a:prstGeom>
          <a:solidFill>
            <a:srgbClr val="188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12815"/>
            <a:ext cx="457200" cy="365760"/>
          </a:xfrm>
          <a:prstGeom prst="rect">
            <a:avLst/>
          </a:prstGeom>
          <a:solidFill>
            <a:srgbClr val="47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078577"/>
            <a:ext cx="4572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712815"/>
            <a:ext cx="45720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712813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0"/>
            <a:ext cx="457200" cy="7128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62912" y="1177564"/>
            <a:ext cx="5801768" cy="49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7" name="Shape 183"/>
          <p:cNvSpPr txBox="1">
            <a:spLocks/>
          </p:cNvSpPr>
          <p:nvPr/>
        </p:nvSpPr>
        <p:spPr>
          <a:xfrm>
            <a:off x="2198455" y="392946"/>
            <a:ext cx="8531281" cy="68562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r>
              <a:rPr lang="en-US" sz="2600" b="1" dirty="0" smtClean="0">
                <a:solidFill>
                  <a:srgbClr val="12688A"/>
                </a:solidFill>
                <a:latin typeface="Calibri" panose="020F0502020204030204" pitchFamily="34" charset="0"/>
              </a:rPr>
              <a:t>References</a:t>
            </a:r>
            <a:endParaRPr lang="en-US" sz="2600" dirty="0">
              <a:solidFill>
                <a:srgbClr val="002E62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8429" y="1262743"/>
            <a:ext cx="9971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Zillow Data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http://www.zillow.com/research/data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 Census Bureau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www.census.gov/quickfacts/table/POP060210/00,22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USA.com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http://www.usa.com/rank/us--median-age--state-rank.htm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44338"/>
            <a:ext cx="457200" cy="5486400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444337"/>
            <a:ext cx="457200" cy="548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78577"/>
            <a:ext cx="457200" cy="365760"/>
          </a:xfrm>
          <a:prstGeom prst="rect">
            <a:avLst/>
          </a:prstGeom>
          <a:solidFill>
            <a:srgbClr val="188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12815"/>
            <a:ext cx="457200" cy="365760"/>
          </a:xfrm>
          <a:prstGeom prst="rect">
            <a:avLst/>
          </a:prstGeom>
          <a:solidFill>
            <a:srgbClr val="47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078577"/>
            <a:ext cx="4572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712815"/>
            <a:ext cx="45720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712813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0"/>
            <a:ext cx="457200" cy="7128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hape 183"/>
          <p:cNvSpPr txBox="1">
            <a:spLocks/>
          </p:cNvSpPr>
          <p:nvPr/>
        </p:nvSpPr>
        <p:spPr>
          <a:xfrm>
            <a:off x="2198455" y="210066"/>
            <a:ext cx="8531281" cy="68562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r>
              <a:rPr lang="en-US" sz="2600" b="1" dirty="0" smtClean="0">
                <a:solidFill>
                  <a:srgbClr val="12688A"/>
                </a:solidFill>
                <a:latin typeface="Calibri" panose="020F0502020204030204" pitchFamily="34" charset="0"/>
              </a:rPr>
              <a:t>Overview: The US Housing Market 1996-2012</a:t>
            </a:r>
            <a:endParaRPr lang="en-US" sz="2600" b="1" dirty="0">
              <a:solidFill>
                <a:srgbClr val="002E62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62912" y="6372217"/>
            <a:ext cx="922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600" b="1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</a:rPr>
              <a:t>Model 1   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Model 2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5" name="Char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23228"/>
              </p:ext>
            </p:extLst>
          </p:nvPr>
        </p:nvGraphicFramePr>
        <p:xfrm>
          <a:off x="2198455" y="488354"/>
          <a:ext cx="8666574" cy="5883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65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44338"/>
            <a:ext cx="457200" cy="5486400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444337"/>
            <a:ext cx="457200" cy="548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78577"/>
            <a:ext cx="457200" cy="365760"/>
          </a:xfrm>
          <a:prstGeom prst="rect">
            <a:avLst/>
          </a:prstGeom>
          <a:solidFill>
            <a:srgbClr val="188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12815"/>
            <a:ext cx="457200" cy="365760"/>
          </a:xfrm>
          <a:prstGeom prst="rect">
            <a:avLst/>
          </a:prstGeom>
          <a:solidFill>
            <a:srgbClr val="47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078577"/>
            <a:ext cx="4572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712815"/>
            <a:ext cx="45720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712813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0"/>
            <a:ext cx="457200" cy="7128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hape 183"/>
          <p:cNvSpPr txBox="1">
            <a:spLocks/>
          </p:cNvSpPr>
          <p:nvPr/>
        </p:nvSpPr>
        <p:spPr>
          <a:xfrm>
            <a:off x="2198455" y="210066"/>
            <a:ext cx="8531281" cy="68562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r>
              <a:rPr lang="en-US" sz="2600" b="1" dirty="0" smtClean="0">
                <a:solidFill>
                  <a:srgbClr val="12688A"/>
                </a:solidFill>
                <a:latin typeface="Calibri" panose="020F0502020204030204" pitchFamily="34" charset="0"/>
              </a:rPr>
              <a:t>Overview: The US Housing Market Growth Rate 2012-2016</a:t>
            </a:r>
            <a:endParaRPr lang="en-US" sz="2600" b="1" dirty="0">
              <a:solidFill>
                <a:srgbClr val="002E62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62912" y="6372217"/>
            <a:ext cx="922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600" b="1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</a:rPr>
              <a:t>Model 1   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Model 2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3" name="Char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039525"/>
              </p:ext>
            </p:extLst>
          </p:nvPr>
        </p:nvGraphicFramePr>
        <p:xfrm>
          <a:off x="1966159" y="461644"/>
          <a:ext cx="8666574" cy="5910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27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44338"/>
            <a:ext cx="457200" cy="5486400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444337"/>
            <a:ext cx="457200" cy="548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78577"/>
            <a:ext cx="457200" cy="365760"/>
          </a:xfrm>
          <a:prstGeom prst="rect">
            <a:avLst/>
          </a:prstGeom>
          <a:solidFill>
            <a:srgbClr val="188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12815"/>
            <a:ext cx="457200" cy="365760"/>
          </a:xfrm>
          <a:prstGeom prst="rect">
            <a:avLst/>
          </a:prstGeom>
          <a:solidFill>
            <a:srgbClr val="47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078577"/>
            <a:ext cx="4572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712815"/>
            <a:ext cx="45720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712813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0"/>
            <a:ext cx="457200" cy="7128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hape 183"/>
          <p:cNvSpPr txBox="1">
            <a:spLocks/>
          </p:cNvSpPr>
          <p:nvPr/>
        </p:nvSpPr>
        <p:spPr>
          <a:xfrm>
            <a:off x="2198455" y="210066"/>
            <a:ext cx="8531281" cy="68562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r>
              <a:rPr lang="en-US" sz="2600" b="1" dirty="0" smtClean="0">
                <a:solidFill>
                  <a:srgbClr val="12688A"/>
                </a:solidFill>
                <a:latin typeface="Calibri" panose="020F0502020204030204" pitchFamily="34" charset="0"/>
              </a:rPr>
              <a:t>Overview: The US Housing Market Factors</a:t>
            </a:r>
            <a:endParaRPr lang="en-US" sz="2600" b="1" dirty="0">
              <a:solidFill>
                <a:srgbClr val="002E62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62912" y="6372217"/>
            <a:ext cx="922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600" b="1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</a:rPr>
              <a:t>Model 1   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Model 2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4" name="Char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62352"/>
              </p:ext>
            </p:extLst>
          </p:nvPr>
        </p:nvGraphicFramePr>
        <p:xfrm>
          <a:off x="2198455" y="552880"/>
          <a:ext cx="7620773" cy="5573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90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44338"/>
            <a:ext cx="457200" cy="5486400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444337"/>
            <a:ext cx="457200" cy="548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78577"/>
            <a:ext cx="457200" cy="365760"/>
          </a:xfrm>
          <a:prstGeom prst="rect">
            <a:avLst/>
          </a:prstGeom>
          <a:solidFill>
            <a:srgbClr val="188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12815"/>
            <a:ext cx="457200" cy="365760"/>
          </a:xfrm>
          <a:prstGeom prst="rect">
            <a:avLst/>
          </a:prstGeom>
          <a:solidFill>
            <a:srgbClr val="47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078577"/>
            <a:ext cx="4572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712815"/>
            <a:ext cx="45720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712813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0"/>
            <a:ext cx="457200" cy="7128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hape 183"/>
          <p:cNvSpPr txBox="1">
            <a:spLocks/>
          </p:cNvSpPr>
          <p:nvPr/>
        </p:nvSpPr>
        <p:spPr>
          <a:xfrm>
            <a:off x="2198455" y="210066"/>
            <a:ext cx="8531281" cy="68562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r>
              <a:rPr lang="en-US" sz="2600" b="1" dirty="0" smtClean="0">
                <a:solidFill>
                  <a:srgbClr val="12688A"/>
                </a:solidFill>
                <a:latin typeface="Calibri" panose="020F0502020204030204" pitchFamily="34" charset="0"/>
              </a:rPr>
              <a:t>Overview: The US Housing Market Factors</a:t>
            </a:r>
            <a:endParaRPr lang="en-US" sz="2600" b="1" dirty="0">
              <a:solidFill>
                <a:srgbClr val="002E62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62912" y="6372217"/>
            <a:ext cx="922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600" b="1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</a:rPr>
              <a:t>Model 1   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Model 2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236916"/>
              </p:ext>
            </p:extLst>
          </p:nvPr>
        </p:nvGraphicFramePr>
        <p:xfrm>
          <a:off x="2862944" y="1078575"/>
          <a:ext cx="7434942" cy="471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44338"/>
            <a:ext cx="457200" cy="5486400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444337"/>
            <a:ext cx="457200" cy="548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78577"/>
            <a:ext cx="457200" cy="365760"/>
          </a:xfrm>
          <a:prstGeom prst="rect">
            <a:avLst/>
          </a:prstGeom>
          <a:solidFill>
            <a:srgbClr val="188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12815"/>
            <a:ext cx="457200" cy="365760"/>
          </a:xfrm>
          <a:prstGeom prst="rect">
            <a:avLst/>
          </a:prstGeom>
          <a:solidFill>
            <a:srgbClr val="47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078577"/>
            <a:ext cx="4572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712815"/>
            <a:ext cx="45720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712813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0"/>
            <a:ext cx="457200" cy="7128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hape 183"/>
          <p:cNvSpPr txBox="1">
            <a:spLocks/>
          </p:cNvSpPr>
          <p:nvPr/>
        </p:nvSpPr>
        <p:spPr>
          <a:xfrm>
            <a:off x="2198455" y="210066"/>
            <a:ext cx="8531281" cy="68562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r>
              <a:rPr lang="en-US" sz="2600" b="1" dirty="0" smtClean="0">
                <a:solidFill>
                  <a:srgbClr val="12688A"/>
                </a:solidFill>
                <a:latin typeface="Calibri" panose="020F0502020204030204" pitchFamily="34" charset="0"/>
              </a:rPr>
              <a:t>Overview: Data</a:t>
            </a:r>
            <a:r>
              <a:rPr lang="en-US" sz="2600" b="1" smtClean="0">
                <a:solidFill>
                  <a:srgbClr val="12688A"/>
                </a:solidFill>
                <a:latin typeface="Calibri" panose="020F0502020204030204" pitchFamily="34" charset="0"/>
              </a:rPr>
              <a:t>, Hypothesis</a:t>
            </a:r>
            <a:endParaRPr lang="en-US" sz="2600" b="1" dirty="0">
              <a:solidFill>
                <a:srgbClr val="002E62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2912" y="1177564"/>
            <a:ext cx="5801768" cy="49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62911" y="1177564"/>
            <a:ext cx="1060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Housing market activity contributes about five percent to the US gross domestic product</a:t>
            </a:r>
            <a:r>
              <a:rPr lang="en-US" sz="2000" dirty="0" smtClean="0"/>
              <a:t>. </a:t>
            </a:r>
            <a:r>
              <a:rPr lang="en-US" sz="2000" dirty="0"/>
              <a:t>A</a:t>
            </a:r>
            <a:r>
              <a:rPr lang="en-US" sz="2000" dirty="0" smtClean="0"/>
              <a:t>s </a:t>
            </a:r>
            <a:r>
              <a:rPr lang="en-US" sz="2000" dirty="0"/>
              <a:t>Baby Boomer generation reaches its </a:t>
            </a:r>
            <a:r>
              <a:rPr lang="en-US" sz="2000" dirty="0" smtClean="0"/>
              <a:t>retirement, the cumulative effect of downsizing their lifestyles </a:t>
            </a:r>
            <a:r>
              <a:rPr lang="en-US" sz="2000" dirty="0"/>
              <a:t>may </a:t>
            </a:r>
            <a:r>
              <a:rPr lang="en-US" sz="2000" dirty="0" smtClean="0"/>
              <a:t>have </a:t>
            </a:r>
            <a:r>
              <a:rPr lang="en-US" sz="2000" dirty="0"/>
              <a:t>a large effect </a:t>
            </a:r>
            <a:r>
              <a:rPr lang="en-US" sz="2000" dirty="0" smtClean="0"/>
              <a:t>on </a:t>
            </a:r>
            <a:r>
              <a:rPr lang="en-US" sz="2000" dirty="0"/>
              <a:t>housing market </a:t>
            </a:r>
            <a:r>
              <a:rPr lang="en-US" sz="2000" dirty="0" smtClean="0"/>
              <a:t>prices.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2692400"/>
            <a:ext cx="728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Response Variable: Median Housing Prices between 1996 – 2016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Independent Variables: Growth Rate, Population, Population Change %, Median Age, % over 65 (2014),  % over 65 (2015), median income, in civilian labor force, Persons per </a:t>
            </a:r>
            <a:r>
              <a:rPr lang="en-US" dirty="0" err="1" smtClean="0"/>
              <a:t>sq</a:t>
            </a:r>
            <a:r>
              <a:rPr lang="en-US" dirty="0" smtClean="0"/>
              <a:t> mi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62912" y="6372217"/>
            <a:ext cx="922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   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44338"/>
            <a:ext cx="457200" cy="5486400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444337"/>
            <a:ext cx="457200" cy="548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78577"/>
            <a:ext cx="457200" cy="365760"/>
          </a:xfrm>
          <a:prstGeom prst="rect">
            <a:avLst/>
          </a:prstGeom>
          <a:solidFill>
            <a:srgbClr val="188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12815"/>
            <a:ext cx="457200" cy="365760"/>
          </a:xfrm>
          <a:prstGeom prst="rect">
            <a:avLst/>
          </a:prstGeom>
          <a:solidFill>
            <a:srgbClr val="47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078577"/>
            <a:ext cx="4572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712815"/>
            <a:ext cx="45720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712813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0"/>
            <a:ext cx="457200" cy="7128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62912" y="6372217"/>
            <a:ext cx="922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Overview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1 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  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2912" y="1177564"/>
            <a:ext cx="5801768" cy="49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6" name="Shape 183"/>
          <p:cNvSpPr txBox="1">
            <a:spLocks/>
          </p:cNvSpPr>
          <p:nvPr/>
        </p:nvSpPr>
        <p:spPr>
          <a:xfrm>
            <a:off x="2186105" y="369998"/>
            <a:ext cx="8555981" cy="68562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r>
              <a:rPr lang="en-US" sz="2600" b="1" dirty="0" smtClean="0">
                <a:solidFill>
                  <a:srgbClr val="12688A"/>
                </a:solidFill>
                <a:latin typeface="Calibri" panose="020F0502020204030204" pitchFamily="34" charset="0"/>
              </a:rPr>
              <a:t>Median Home Value</a:t>
            </a:r>
          </a:p>
          <a:p>
            <a:pPr algn="ctr">
              <a:buSzPct val="25000"/>
            </a:pPr>
            <a:r>
              <a:rPr lang="en-US" sz="2600" b="1" dirty="0" smtClean="0">
                <a:solidFill>
                  <a:srgbClr val="12688A"/>
                </a:solidFill>
                <a:latin typeface="Calibri" panose="020F0502020204030204" pitchFamily="34" charset="0"/>
              </a:rPr>
              <a:t> Model 1: Multiple Linear Regression</a:t>
            </a:r>
            <a:endParaRPr lang="en-US" sz="2600" b="1" dirty="0">
              <a:solidFill>
                <a:srgbClr val="002E62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07" y="1078575"/>
            <a:ext cx="9020175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007" y="2989463"/>
            <a:ext cx="3181350" cy="1181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007" y="4271432"/>
            <a:ext cx="3238500" cy="12477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73566" y="3929743"/>
            <a:ext cx="5928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Median Home Value = -2186684 + 1416790 Population % Change + 30134.23 Median age + 462897.6 Persons per Household + 47.584 Persons per </a:t>
            </a:r>
            <a:r>
              <a:rPr lang="en-US" dirty="0" err="1" smtClean="0"/>
              <a:t>sq</a:t>
            </a:r>
            <a:r>
              <a:rPr lang="en-US" dirty="0" smtClean="0"/>
              <a:t> 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44338"/>
            <a:ext cx="457200" cy="5486400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444337"/>
            <a:ext cx="457200" cy="548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78577"/>
            <a:ext cx="457200" cy="365760"/>
          </a:xfrm>
          <a:prstGeom prst="rect">
            <a:avLst/>
          </a:prstGeom>
          <a:solidFill>
            <a:srgbClr val="188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12815"/>
            <a:ext cx="457200" cy="365760"/>
          </a:xfrm>
          <a:prstGeom prst="rect">
            <a:avLst/>
          </a:prstGeom>
          <a:solidFill>
            <a:srgbClr val="47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078577"/>
            <a:ext cx="4572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712815"/>
            <a:ext cx="45720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712813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0"/>
            <a:ext cx="457200" cy="7128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62912" y="1177564"/>
            <a:ext cx="5801768" cy="49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6" name="Shape 183"/>
          <p:cNvSpPr txBox="1">
            <a:spLocks/>
          </p:cNvSpPr>
          <p:nvPr/>
        </p:nvSpPr>
        <p:spPr>
          <a:xfrm>
            <a:off x="2186105" y="369998"/>
            <a:ext cx="8555981" cy="68562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r>
              <a:rPr lang="en-US" sz="2600" b="1" dirty="0" smtClean="0">
                <a:solidFill>
                  <a:srgbClr val="12688A"/>
                </a:solidFill>
                <a:latin typeface="Calibri" panose="020F0502020204030204" pitchFamily="34" charset="0"/>
              </a:rPr>
              <a:t>Median Home Value</a:t>
            </a:r>
          </a:p>
          <a:p>
            <a:pPr algn="ctr">
              <a:buSzPct val="25000"/>
            </a:pPr>
            <a:r>
              <a:rPr lang="en-US" sz="2600" b="1" dirty="0" smtClean="0">
                <a:solidFill>
                  <a:srgbClr val="12688A"/>
                </a:solidFill>
                <a:latin typeface="Calibri" panose="020F0502020204030204" pitchFamily="34" charset="0"/>
              </a:rPr>
              <a:t>Model 2: PCA and MLR</a:t>
            </a:r>
            <a:endParaRPr lang="en-US" sz="2600" b="1" dirty="0">
              <a:solidFill>
                <a:srgbClr val="002E62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2912" y="1444337"/>
            <a:ext cx="106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2912" y="6372217"/>
            <a:ext cx="922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Overview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</a:rPr>
              <a:t>Model 1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   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12" y="1444337"/>
            <a:ext cx="5112884" cy="43310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059" y="4621293"/>
            <a:ext cx="4587342" cy="2303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059" y="1261457"/>
            <a:ext cx="3838575" cy="33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44338"/>
            <a:ext cx="457200" cy="5486400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444337"/>
            <a:ext cx="457200" cy="548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78577"/>
            <a:ext cx="457200" cy="365760"/>
          </a:xfrm>
          <a:prstGeom prst="rect">
            <a:avLst/>
          </a:prstGeom>
          <a:solidFill>
            <a:srgbClr val="188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12815"/>
            <a:ext cx="457200" cy="365760"/>
          </a:xfrm>
          <a:prstGeom prst="rect">
            <a:avLst/>
          </a:prstGeom>
          <a:solidFill>
            <a:srgbClr val="47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078577"/>
            <a:ext cx="4572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712815"/>
            <a:ext cx="45720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712813"/>
          </a:xfrm>
          <a:prstGeom prst="rect">
            <a:avLst/>
          </a:prstGeom>
          <a:solidFill>
            <a:srgbClr val="126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0"/>
            <a:ext cx="457200" cy="7128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62912" y="1177564"/>
            <a:ext cx="5801768" cy="49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6" name="Shape 183"/>
          <p:cNvSpPr txBox="1">
            <a:spLocks/>
          </p:cNvSpPr>
          <p:nvPr/>
        </p:nvSpPr>
        <p:spPr>
          <a:xfrm>
            <a:off x="2186105" y="369998"/>
            <a:ext cx="8555981" cy="68562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r>
              <a:rPr lang="en-US" sz="2600" b="1" dirty="0" smtClean="0">
                <a:solidFill>
                  <a:srgbClr val="12688A"/>
                </a:solidFill>
                <a:latin typeface="Calibri" panose="020F0502020204030204" pitchFamily="34" charset="0"/>
              </a:rPr>
              <a:t>Growth Rate 2012-2016</a:t>
            </a:r>
          </a:p>
          <a:p>
            <a:pPr algn="ctr">
              <a:buSzPct val="25000"/>
            </a:pPr>
            <a:r>
              <a:rPr lang="en-US" sz="2600" b="1" dirty="0" smtClean="0">
                <a:solidFill>
                  <a:srgbClr val="12688A"/>
                </a:solidFill>
                <a:latin typeface="Calibri" panose="020F0502020204030204" pitchFamily="34" charset="0"/>
              </a:rPr>
              <a:t>Model 3: MLR</a:t>
            </a:r>
            <a:endParaRPr lang="en-US" sz="2600" b="1" dirty="0">
              <a:solidFill>
                <a:srgbClr val="002E62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2912" y="1444337"/>
            <a:ext cx="106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2912" y="6372217"/>
            <a:ext cx="922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Overview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Model 1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|  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Model 2 |  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3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 |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4337"/>
            <a:ext cx="8429625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309" y="4043239"/>
            <a:ext cx="2701834" cy="1046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322" y="4043239"/>
            <a:ext cx="2705991" cy="10530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908" y="3443696"/>
            <a:ext cx="4055532" cy="29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450</Words>
  <Application>Microsoft Office PowerPoint</Application>
  <PresentationFormat>Widescreen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Christian L’Heureux | Charles Hsu | Bhargav Shankar  | Hany Salidis | Rahul Gupta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Hoya 7 Advisors Christopher Blank Charles Hsu Heather Kelly Vikram Krubai Virginia Page Bhargav Shankar  March 31, 2016</dc:title>
  <dc:creator>Chris Blank</dc:creator>
  <cp:lastModifiedBy>Christian L'Heureux</cp:lastModifiedBy>
  <cp:revision>65</cp:revision>
  <dcterms:created xsi:type="dcterms:W3CDTF">2016-03-29T17:47:47Z</dcterms:created>
  <dcterms:modified xsi:type="dcterms:W3CDTF">2016-05-02T19:35:53Z</dcterms:modified>
</cp:coreProperties>
</file>