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912" y="-1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6BE1EF4-31ED-45C2-AC47-F2718A41336B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Appium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sz="1600" dirty="0" smtClean="0"/>
              <a:t>Equipo QA</a:t>
            </a:r>
          </a:p>
          <a:p>
            <a:pPr algn="l"/>
            <a:r>
              <a:rPr lang="es-ES" sz="1600" dirty="0" smtClean="0"/>
              <a:t>Luis Ram</a:t>
            </a:r>
            <a:r>
              <a:rPr lang="es-ES" sz="1600" dirty="0" smtClean="0"/>
              <a:t>írez</a:t>
            </a:r>
          </a:p>
          <a:p>
            <a:pPr algn="l"/>
            <a:r>
              <a:rPr lang="es-ES" sz="1600" dirty="0" smtClean="0"/>
              <a:t>Jorge Martínez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7691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005233"/>
          </a:xfrm>
        </p:spPr>
        <p:txBody>
          <a:bodyPr/>
          <a:lstStyle/>
          <a:p>
            <a:r>
              <a:rPr lang="pl-PL" sz="3600" b="1" dirty="0"/>
              <a:t>APPIUM / </a:t>
            </a:r>
            <a:r>
              <a:rPr lang="pl-PL" sz="3600" b="1" dirty="0" err="1"/>
              <a:t>Selenium</a:t>
            </a:r>
            <a:r>
              <a:rPr lang="pl-PL" sz="3600" b="1" dirty="0"/>
              <a:t> - Java</a:t>
            </a:r>
            <a:endParaRPr lang="es-ES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** Open source automation testing tool *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 smtClean="0"/>
              <a:t>Supported Platforms</a:t>
            </a:r>
          </a:p>
          <a:p>
            <a:pPr lvl="1"/>
            <a:r>
              <a:rPr lang="en-US" dirty="0" smtClean="0"/>
              <a:t>·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smtClean="0"/>
              <a:t>·</a:t>
            </a:r>
            <a:r>
              <a:rPr lang="en-US" dirty="0"/>
              <a:t>Android</a:t>
            </a:r>
          </a:p>
          <a:p>
            <a:pPr lvl="1"/>
            <a:r>
              <a:rPr lang="en-US" dirty="0"/>
              <a:t>·Firefox </a:t>
            </a:r>
            <a:r>
              <a:rPr lang="en-US" dirty="0" smtClean="0"/>
              <a:t>OS</a:t>
            </a:r>
            <a:endParaRPr lang="en-US" dirty="0"/>
          </a:p>
          <a:p>
            <a:r>
              <a:rPr lang="en-US" dirty="0" smtClean="0"/>
              <a:t>Scripts </a:t>
            </a:r>
            <a:r>
              <a:rPr lang="en-US" dirty="0"/>
              <a:t>can be developed in </a:t>
            </a:r>
            <a:r>
              <a:rPr lang="en-US" b="1" dirty="0"/>
              <a:t>Java</a:t>
            </a:r>
            <a:r>
              <a:rPr lang="en-US" dirty="0"/>
              <a:t>, C#, </a:t>
            </a:r>
            <a:r>
              <a:rPr lang="en-US" dirty="0" err="1"/>
              <a:t>Javascript</a:t>
            </a:r>
            <a:r>
              <a:rPr lang="en-US" dirty="0"/>
              <a:t>, Python, Ruby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ECLIPSE IDE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001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 algn="l">
              <a:buFont typeface="Arial"/>
              <a:buChar char="•"/>
            </a:pPr>
            <a:r>
              <a:rPr lang="es-ES" sz="4000" b="1" dirty="0" err="1" smtClean="0"/>
              <a:t>Install</a:t>
            </a:r>
            <a:r>
              <a:rPr lang="es-ES" sz="4000" b="1" dirty="0"/>
              <a:t> </a:t>
            </a:r>
            <a:r>
              <a:rPr lang="es-ES" sz="4000" b="1" dirty="0" smtClean="0"/>
              <a:t>Software</a:t>
            </a:r>
            <a:endParaRPr lang="es-ES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Download</a:t>
            </a:r>
            <a:r>
              <a:rPr lang="es-ES" dirty="0" smtClean="0"/>
              <a:t> </a:t>
            </a:r>
            <a:r>
              <a:rPr lang="es-ES" dirty="0" err="1" smtClean="0"/>
              <a:t>Appium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oficial page.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EclipseIDE</a:t>
            </a:r>
            <a:endParaRPr lang="es-ES" dirty="0" smtClean="0"/>
          </a:p>
          <a:p>
            <a:r>
              <a:rPr lang="es-ES" dirty="0" smtClean="0"/>
              <a:t> SDK </a:t>
            </a:r>
            <a:r>
              <a:rPr lang="es-ES" dirty="0" err="1" smtClean="0"/>
              <a:t>Android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 descr="Captura de pantalla 2018-03-06 a la(s) 09.22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2032000"/>
            <a:ext cx="3447617" cy="157364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761468" y="3389762"/>
            <a:ext cx="772890" cy="174107"/>
          </a:xfrm>
          <a:prstGeom prst="rect">
            <a:avLst/>
          </a:prstGeom>
          <a:blipFill dpi="0" rotWithShape="1">
            <a:blip r:embed="rId3">
              <a:alphaModFix amt="0"/>
              <a:duotone>
                <a:schemeClr val="accent1">
                  <a:shade val="30000"/>
                  <a:alpha val="50000"/>
                  <a:satMod val="150000"/>
                </a:schemeClr>
                <a:schemeClr val="accent1">
                  <a:tint val="50000"/>
                  <a:alpha val="10000"/>
                  <a:satMod val="150000"/>
                </a:schemeClr>
              </a:duotone>
            </a:blip>
            <a:srcRect/>
            <a:stretch>
              <a:fillRect/>
            </a:stretch>
          </a:blip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 descr="Captura de pantalla 2018-03-06 a la(s) 09.30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97" y="3306782"/>
            <a:ext cx="4992644" cy="323633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935887" y="5321942"/>
            <a:ext cx="3958753" cy="1221176"/>
          </a:xfrm>
          <a:prstGeom prst="rect">
            <a:avLst/>
          </a:prstGeom>
          <a:blipFill dpi="0" rotWithShape="1">
            <a:blip r:embed="rId3">
              <a:alphaModFix amt="0"/>
              <a:duotone>
                <a:schemeClr val="accent1">
                  <a:shade val="30000"/>
                  <a:alpha val="50000"/>
                  <a:satMod val="150000"/>
                </a:schemeClr>
                <a:schemeClr val="accent1">
                  <a:tint val="50000"/>
                  <a:alpha val="10000"/>
                  <a:satMod val="150000"/>
                </a:schemeClr>
              </a:duotone>
            </a:blip>
            <a:srcRect/>
            <a:stretch>
              <a:fillRect/>
            </a:stretch>
          </a:blip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543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/>
              <a:t>ARCHITECHTURE of APIUM</a:t>
            </a:r>
            <a:endParaRPr lang="es-ES" sz="3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APPIUM server before start running the program otherwise you </a:t>
            </a:r>
            <a:r>
              <a:rPr lang="en-US" b="1" dirty="0" smtClean="0"/>
              <a:t>can’t</a:t>
            </a:r>
            <a:r>
              <a:rPr lang="en-US" dirty="0" smtClean="0"/>
              <a:t> </a:t>
            </a:r>
            <a:r>
              <a:rPr lang="en-US" dirty="0"/>
              <a:t>run the test program.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You need CAPABILITIES, they will help you to handle your commands</a:t>
            </a:r>
            <a:endParaRPr lang="es-ES" dirty="0"/>
          </a:p>
        </p:txBody>
      </p:sp>
      <p:pic>
        <p:nvPicPr>
          <p:cNvPr id="4" name="Imagen 3" descr="Captura de pantalla 2018-03-06 a la(s) 09.34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96" y="2382959"/>
            <a:ext cx="3118439" cy="288744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249880" y="3805424"/>
            <a:ext cx="852255" cy="276999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solidFill>
                  <a:srgbClr val="FFFFFF"/>
                </a:solidFill>
              </a:rPr>
              <a:t>localhost</a:t>
            </a:r>
            <a:endParaRPr lang="es-ES" sz="1200" dirty="0">
              <a:solidFill>
                <a:srgbClr val="FFFFFF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5456111" y="3943924"/>
            <a:ext cx="793769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6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dirty="0" err="1" smtClean="0"/>
              <a:t>UIAutomatorViewer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Command</a:t>
            </a:r>
            <a:r>
              <a:rPr lang="es-ES" dirty="0" smtClean="0"/>
              <a:t> line : </a:t>
            </a:r>
            <a:r>
              <a:rPr lang="es-ES" dirty="0" err="1" smtClean="0"/>
              <a:t>uiautomatorviewer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4" name="Imagen 3" descr="Captura de pantalla 2018-03-06 a la(s) 09.41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25"/>
          <a:stretch/>
        </p:blipFill>
        <p:spPr>
          <a:xfrm>
            <a:off x="6010966" y="1746873"/>
            <a:ext cx="2406894" cy="267040"/>
          </a:xfrm>
          <a:prstGeom prst="rect">
            <a:avLst/>
          </a:prstGeom>
        </p:spPr>
      </p:pic>
      <p:pic>
        <p:nvPicPr>
          <p:cNvPr id="5" name="Imagen 4" descr="Captura de pantalla 2018-03-06 a la(s) 09.45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58" y="2013913"/>
            <a:ext cx="5953845" cy="455999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841284" y="2162788"/>
            <a:ext cx="187427" cy="124333"/>
          </a:xfrm>
          <a:prstGeom prst="rect">
            <a:avLst/>
          </a:prstGeom>
          <a:blipFill dpi="0" rotWithShape="1">
            <a:blip r:embed="rId4">
              <a:alphaModFix amt="0"/>
              <a:duotone>
                <a:schemeClr val="accent1">
                  <a:shade val="30000"/>
                  <a:alpha val="50000"/>
                  <a:satMod val="150000"/>
                </a:schemeClr>
                <a:schemeClr val="accent1">
                  <a:tint val="50000"/>
                  <a:alpha val="10000"/>
                  <a:satMod val="150000"/>
                </a:schemeClr>
              </a:duotone>
            </a:blip>
            <a:srcRect/>
            <a:stretch>
              <a:fillRect/>
            </a:stretch>
          </a:blip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angular 7"/>
          <p:cNvCxnSpPr>
            <a:stCxn id="6" idx="1"/>
            <a:endCxn id="9" idx="0"/>
          </p:cNvCxnSpPr>
          <p:nvPr/>
        </p:nvCxnSpPr>
        <p:spPr>
          <a:xfrm rot="10800000" flipV="1">
            <a:off x="1076240" y="2224954"/>
            <a:ext cx="765044" cy="335681"/>
          </a:xfrm>
          <a:prstGeom prst="bentConnector2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656507" y="2560636"/>
            <a:ext cx="839466" cy="400110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olidFill>
                  <a:schemeClr val="bg1"/>
                </a:solidFill>
              </a:rPr>
              <a:t>1. </a:t>
            </a:r>
            <a:r>
              <a:rPr lang="es-ES" sz="1000" dirty="0" err="1" smtClean="0">
                <a:solidFill>
                  <a:schemeClr val="bg1"/>
                </a:solidFill>
              </a:rPr>
              <a:t>Take</a:t>
            </a:r>
            <a:r>
              <a:rPr lang="es-ES" sz="1000" dirty="0" smtClean="0">
                <a:solidFill>
                  <a:schemeClr val="bg1"/>
                </a:solidFill>
              </a:rPr>
              <a:t> </a:t>
            </a:r>
            <a:r>
              <a:rPr lang="es-ES" sz="1000" dirty="0" err="1" smtClean="0">
                <a:solidFill>
                  <a:schemeClr val="bg1"/>
                </a:solidFill>
              </a:rPr>
              <a:t>Screenshot</a:t>
            </a:r>
            <a:endParaRPr lang="es-ES" sz="1000" dirty="0" smtClean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765032" y="2507762"/>
            <a:ext cx="2335441" cy="3788548"/>
          </a:xfrm>
          <a:prstGeom prst="rect">
            <a:avLst/>
          </a:prstGeom>
          <a:blipFill dpi="0" rotWithShape="1">
            <a:blip r:embed="rId4">
              <a:alphaModFix amt="0"/>
              <a:duotone>
                <a:schemeClr val="accent1">
                  <a:shade val="30000"/>
                  <a:alpha val="50000"/>
                  <a:satMod val="150000"/>
                </a:schemeClr>
                <a:schemeClr val="accent1">
                  <a:tint val="50000"/>
                  <a:alpha val="10000"/>
                  <a:satMod val="150000"/>
                </a:schemeClr>
              </a:duotone>
            </a:blip>
            <a:srcRect/>
            <a:stretch>
              <a:fillRect/>
            </a:stretch>
          </a:blip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angular 10"/>
          <p:cNvCxnSpPr/>
          <p:nvPr/>
        </p:nvCxnSpPr>
        <p:spPr>
          <a:xfrm rot="10800000" flipV="1">
            <a:off x="1318393" y="4522147"/>
            <a:ext cx="446639" cy="339032"/>
          </a:xfrm>
          <a:prstGeom prst="bentConnector3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26009" y="4661124"/>
            <a:ext cx="1092383" cy="553998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olidFill>
                  <a:schemeClr val="bg1"/>
                </a:solidFill>
              </a:rPr>
              <a:t>2. </a:t>
            </a:r>
            <a:r>
              <a:rPr lang="es-ES" sz="1000" dirty="0" err="1" smtClean="0">
                <a:solidFill>
                  <a:schemeClr val="bg1"/>
                </a:solidFill>
              </a:rPr>
              <a:t>Select</a:t>
            </a:r>
            <a:r>
              <a:rPr lang="es-ES" sz="1000" dirty="0" smtClean="0">
                <a:solidFill>
                  <a:schemeClr val="bg1"/>
                </a:solidFill>
              </a:rPr>
              <a:t> </a:t>
            </a:r>
            <a:r>
              <a:rPr lang="es-ES" sz="1000" dirty="0" err="1" smtClean="0">
                <a:solidFill>
                  <a:schemeClr val="bg1"/>
                </a:solidFill>
              </a:rPr>
              <a:t>any</a:t>
            </a:r>
            <a:r>
              <a:rPr lang="es-ES" sz="1000" dirty="0" smtClean="0">
                <a:solidFill>
                  <a:schemeClr val="bg1"/>
                </a:solidFill>
              </a:rPr>
              <a:t> </a:t>
            </a:r>
            <a:r>
              <a:rPr lang="es-ES" sz="1000" dirty="0" err="1" smtClean="0">
                <a:solidFill>
                  <a:schemeClr val="bg1"/>
                </a:solidFill>
              </a:rPr>
              <a:t>object</a:t>
            </a:r>
            <a:r>
              <a:rPr lang="es-ES" sz="1000" dirty="0" smtClean="0">
                <a:solidFill>
                  <a:schemeClr val="bg1"/>
                </a:solidFill>
              </a:rPr>
              <a:t>: </a:t>
            </a:r>
            <a:r>
              <a:rPr lang="es-ES" sz="1000" dirty="0" err="1" smtClean="0">
                <a:solidFill>
                  <a:schemeClr val="bg1"/>
                </a:solidFill>
              </a:rPr>
              <a:t>button</a:t>
            </a:r>
            <a:r>
              <a:rPr lang="es-ES" sz="1000" dirty="0" smtClean="0">
                <a:solidFill>
                  <a:schemeClr val="bg1"/>
                </a:solidFill>
              </a:rPr>
              <a:t>, </a:t>
            </a:r>
            <a:r>
              <a:rPr lang="es-ES" sz="1000" dirty="0" err="1" smtClean="0">
                <a:solidFill>
                  <a:schemeClr val="bg1"/>
                </a:solidFill>
              </a:rPr>
              <a:t>field</a:t>
            </a:r>
            <a:r>
              <a:rPr lang="es-ES" sz="1000" dirty="0" smtClean="0">
                <a:solidFill>
                  <a:schemeClr val="bg1"/>
                </a:solidFill>
              </a:rPr>
              <a:t>, link etc.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4188297" y="4522147"/>
            <a:ext cx="3409954" cy="2051756"/>
          </a:xfrm>
          <a:prstGeom prst="rect">
            <a:avLst/>
          </a:prstGeom>
          <a:blipFill dpi="0" rotWithShape="1">
            <a:blip r:embed="rId4">
              <a:alphaModFix amt="0"/>
              <a:duotone>
                <a:schemeClr val="accent1">
                  <a:shade val="30000"/>
                  <a:alpha val="50000"/>
                  <a:satMod val="150000"/>
                </a:schemeClr>
                <a:schemeClr val="accent1">
                  <a:tint val="50000"/>
                  <a:alpha val="10000"/>
                  <a:satMod val="150000"/>
                </a:schemeClr>
              </a:duotone>
            </a:blip>
            <a:srcRect/>
            <a:stretch>
              <a:fillRect/>
            </a:stretch>
          </a:blip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angular 19"/>
          <p:cNvCxnSpPr>
            <a:endCxn id="21" idx="0"/>
          </p:cNvCxnSpPr>
          <p:nvPr/>
        </p:nvCxnSpPr>
        <p:spPr>
          <a:xfrm flipV="1">
            <a:off x="7598252" y="5215122"/>
            <a:ext cx="867390" cy="177104"/>
          </a:xfrm>
          <a:prstGeom prst="bentConnector4">
            <a:avLst>
              <a:gd name="adj1" fmla="val 10896"/>
              <a:gd name="adj2" fmla="val 229077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787283" y="5215122"/>
            <a:ext cx="1356717" cy="246221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3</a:t>
            </a:r>
            <a:r>
              <a:rPr lang="es-ES" sz="1000" dirty="0" smtClean="0">
                <a:solidFill>
                  <a:schemeClr val="bg1"/>
                </a:solidFill>
              </a:rPr>
              <a:t>. </a:t>
            </a:r>
            <a:r>
              <a:rPr lang="es-ES" sz="1000" dirty="0" err="1" smtClean="0">
                <a:solidFill>
                  <a:schemeClr val="bg1"/>
                </a:solidFill>
              </a:rPr>
              <a:t>Attributes</a:t>
            </a:r>
            <a:r>
              <a:rPr lang="es-ES" sz="1000" dirty="0" smtClean="0">
                <a:solidFill>
                  <a:schemeClr val="bg1"/>
                </a:solidFill>
              </a:rPr>
              <a:t>/</a:t>
            </a:r>
            <a:r>
              <a:rPr lang="es-ES" sz="1000" dirty="0" err="1" smtClean="0">
                <a:solidFill>
                  <a:schemeClr val="bg1"/>
                </a:solidFill>
              </a:rPr>
              <a:t>Details</a:t>
            </a:r>
            <a:endParaRPr lang="es-ES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4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679358"/>
          </a:xfrm>
        </p:spPr>
        <p:txBody>
          <a:bodyPr/>
          <a:lstStyle/>
          <a:p>
            <a:r>
              <a:rPr lang="es-ES" sz="3400" b="1" dirty="0" err="1" smtClean="0"/>
              <a:t>Core</a:t>
            </a:r>
            <a:r>
              <a:rPr lang="es-ES" sz="3400" b="1" dirty="0" smtClean="0"/>
              <a:t> </a:t>
            </a:r>
            <a:r>
              <a:rPr lang="es-ES" sz="3400" b="1" dirty="0" err="1" smtClean="0"/>
              <a:t>Attributes</a:t>
            </a:r>
            <a:endParaRPr lang="es-ES" sz="3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6141" y="1202381"/>
            <a:ext cx="7691719" cy="769575"/>
          </a:xfrm>
        </p:spPr>
        <p:txBody>
          <a:bodyPr/>
          <a:lstStyle/>
          <a:p>
            <a:r>
              <a:rPr lang="en-US" dirty="0" smtClean="0"/>
              <a:t>Package</a:t>
            </a:r>
            <a:r>
              <a:rPr lang="en-US" dirty="0"/>
              <a:t>, class, resource-id, text, </a:t>
            </a:r>
            <a:r>
              <a:rPr lang="en-US" dirty="0" smtClean="0"/>
              <a:t>index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26141" y="1971405"/>
            <a:ext cx="7691719" cy="6793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How to generate a </a:t>
            </a:r>
            <a:r>
              <a:rPr lang="en-US" sz="2400" b="1" dirty="0" err="1"/>
              <a:t>Xpath</a:t>
            </a:r>
            <a:r>
              <a:rPr lang="en-US" sz="2400" b="1" dirty="0"/>
              <a:t> from </a:t>
            </a:r>
            <a:r>
              <a:rPr lang="en-US" sz="2400" b="1" dirty="0" err="1" smtClean="0"/>
              <a:t>automatorviewer</a:t>
            </a:r>
            <a:endParaRPr lang="es-ES" sz="2400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78541" y="2650763"/>
            <a:ext cx="7691719" cy="41007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spcBef>
                <a:spcPts val="2400"/>
              </a:spcBef>
              <a:buSzPct val="90000"/>
              <a:buFont typeface="Wingdings" pitchFamily="2" charset="2"/>
              <a:buChar char="v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3650" indent="-349250" algn="l" defTabSz="914400" rtl="0" eaLnBrk="1" latinLnBrk="0" hangingPunct="1">
              <a:spcBef>
                <a:spcPts val="1200"/>
              </a:spcBef>
              <a:buSzPct val="90000"/>
              <a:buFont typeface="Wingdings" pitchFamily="2" charset="2"/>
              <a:buChar char="v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6550" algn="l" defTabSz="914400" rtl="0" eaLnBrk="1" latinLnBrk="0" hangingPunct="1"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46275" indent="-346075" algn="l" defTabSz="914400" rtl="0" eaLnBrk="1" latinLnBrk="0" hangingPunct="1">
              <a:spcBef>
                <a:spcPts val="1200"/>
              </a:spcBef>
              <a:buSzPct val="90000"/>
              <a:buFont typeface="Wingdings" pitchFamily="2" charset="2"/>
              <a:buChar char="v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v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v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This will help you to identify any object on the screen.</a:t>
            </a:r>
          </a:p>
          <a:p>
            <a:r>
              <a:rPr lang="en-US" dirty="0" smtClean="0"/>
              <a:t>1</a:t>
            </a:r>
            <a:r>
              <a:rPr lang="en-US" dirty="0"/>
              <a:t>.- Select something - it has details</a:t>
            </a:r>
          </a:p>
          <a:p>
            <a:r>
              <a:rPr lang="en-US" dirty="0"/>
              <a:t>2.- From the details - You can identify only by </a:t>
            </a:r>
            <a:r>
              <a:rPr lang="en-US" dirty="0" smtClean="0"/>
              <a:t>Core </a:t>
            </a:r>
            <a:r>
              <a:rPr lang="en-US" dirty="0"/>
              <a:t>attributes</a:t>
            </a:r>
          </a:p>
          <a:p>
            <a:r>
              <a:rPr lang="en-US" dirty="0"/>
              <a:t>3.- Syntax is : //</a:t>
            </a:r>
            <a:r>
              <a:rPr lang="en-US" dirty="0" err="1"/>
              <a:t>tagName</a:t>
            </a:r>
            <a:r>
              <a:rPr lang="en-US" dirty="0"/>
              <a:t>[@attribute='value']</a:t>
            </a:r>
          </a:p>
          <a:p>
            <a:r>
              <a:rPr lang="en-US" dirty="0"/>
              <a:t>4.- </a:t>
            </a:r>
            <a:r>
              <a:rPr lang="en-US" dirty="0" err="1"/>
              <a:t>tagName</a:t>
            </a:r>
            <a:r>
              <a:rPr lang="en-US" dirty="0"/>
              <a:t> is : class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Ex. </a:t>
            </a:r>
            <a:r>
              <a:rPr lang="mr-IN" sz="1200" dirty="0"/>
              <a:t>androidDriver.findElementByXPath("//</a:t>
            </a:r>
            <a:r>
              <a:rPr lang="mr-IN" sz="1200" dirty="0" smtClean="0"/>
              <a:t>android.widget.</a:t>
            </a:r>
            <a:r>
              <a:rPr lang="es-ES_tradnl" sz="1200" dirty="0" err="1" smtClean="0"/>
              <a:t>Button</a:t>
            </a:r>
            <a:r>
              <a:rPr lang="es-ES_tradnl" sz="1200" dirty="0" smtClean="0"/>
              <a:t>[</a:t>
            </a:r>
            <a:r>
              <a:rPr lang="mr-IN" sz="1200" dirty="0" smtClean="0"/>
              <a:t>@</a:t>
            </a:r>
            <a:r>
              <a:rPr lang="mr-IN" sz="1200" dirty="0"/>
              <a:t>text</a:t>
            </a:r>
            <a:r>
              <a:rPr lang="mr-IN" sz="1200" dirty="0" smtClean="0"/>
              <a:t>=‘</a:t>
            </a:r>
            <a:r>
              <a:rPr lang="es-ES_tradnl" sz="1200" dirty="0" smtClean="0"/>
              <a:t>Iniciar </a:t>
            </a:r>
            <a:r>
              <a:rPr lang="es-ES_tradnl" sz="1200" dirty="0" err="1" smtClean="0"/>
              <a:t>Sesi?n</a:t>
            </a:r>
            <a:r>
              <a:rPr lang="mr-IN" sz="1200" dirty="0" smtClean="0"/>
              <a:t>'</a:t>
            </a:r>
            <a:r>
              <a:rPr lang="mr-IN" sz="1200" dirty="0"/>
              <a:t>]");</a:t>
            </a:r>
            <a:endParaRPr lang="en-US" sz="1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6762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ventura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Aventura.thmx</Template>
  <TotalTime>127</TotalTime>
  <Words>223</Words>
  <Application>Microsoft Macintosh PowerPoint</Application>
  <PresentationFormat>Presentación en pantalla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Aventura</vt:lpstr>
      <vt:lpstr>Appium</vt:lpstr>
      <vt:lpstr>APPIUM / Selenium - Java</vt:lpstr>
      <vt:lpstr>Install Software</vt:lpstr>
      <vt:lpstr>ARCHITECHTURE of APIUM</vt:lpstr>
      <vt:lpstr>UIAutomatorViewer</vt:lpstr>
      <vt:lpstr>Core Attributes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Appium</dc:title>
  <dc:creator>HTML5-5</dc:creator>
  <cp:lastModifiedBy>HTML5-5</cp:lastModifiedBy>
  <cp:revision>14</cp:revision>
  <dcterms:created xsi:type="dcterms:W3CDTF">2018-03-06T15:19:17Z</dcterms:created>
  <dcterms:modified xsi:type="dcterms:W3CDTF">2018-03-06T17:27:07Z</dcterms:modified>
</cp:coreProperties>
</file>