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55"/>
  </p:notesMasterIdLst>
  <p:handoutMasterIdLst>
    <p:handoutMasterId r:id="rId56"/>
  </p:handoutMasterIdLst>
  <p:sldIdLst>
    <p:sldId id="448" r:id="rId5"/>
    <p:sldId id="451" r:id="rId6"/>
    <p:sldId id="469" r:id="rId7"/>
    <p:sldId id="591" r:id="rId8"/>
    <p:sldId id="472" r:id="rId9"/>
    <p:sldId id="545" r:id="rId10"/>
    <p:sldId id="544" r:id="rId11"/>
    <p:sldId id="592" r:id="rId12"/>
    <p:sldId id="593" r:id="rId13"/>
    <p:sldId id="594" r:id="rId14"/>
    <p:sldId id="595" r:id="rId15"/>
    <p:sldId id="596" r:id="rId16"/>
    <p:sldId id="597" r:id="rId17"/>
    <p:sldId id="598" r:id="rId18"/>
    <p:sldId id="599" r:id="rId19"/>
    <p:sldId id="628" r:id="rId20"/>
    <p:sldId id="600" r:id="rId21"/>
    <p:sldId id="601" r:id="rId22"/>
    <p:sldId id="602" r:id="rId23"/>
    <p:sldId id="603" r:id="rId24"/>
    <p:sldId id="604" r:id="rId25"/>
    <p:sldId id="605" r:id="rId26"/>
    <p:sldId id="606" r:id="rId27"/>
    <p:sldId id="607" r:id="rId28"/>
    <p:sldId id="608" r:id="rId29"/>
    <p:sldId id="609" r:id="rId30"/>
    <p:sldId id="610" r:id="rId31"/>
    <p:sldId id="611" r:id="rId32"/>
    <p:sldId id="630" r:id="rId33"/>
    <p:sldId id="631" r:id="rId34"/>
    <p:sldId id="612" r:id="rId35"/>
    <p:sldId id="613" r:id="rId36"/>
    <p:sldId id="614" r:id="rId37"/>
    <p:sldId id="615" r:id="rId38"/>
    <p:sldId id="616" r:id="rId39"/>
    <p:sldId id="617" r:id="rId40"/>
    <p:sldId id="629" r:id="rId41"/>
    <p:sldId id="627" r:id="rId42"/>
    <p:sldId id="618" r:id="rId43"/>
    <p:sldId id="619" r:id="rId44"/>
    <p:sldId id="620" r:id="rId45"/>
    <p:sldId id="621" r:id="rId46"/>
    <p:sldId id="622" r:id="rId47"/>
    <p:sldId id="623" r:id="rId48"/>
    <p:sldId id="624" r:id="rId49"/>
    <p:sldId id="625" r:id="rId50"/>
    <p:sldId id="626" r:id="rId51"/>
    <p:sldId id="584" r:id="rId52"/>
    <p:sldId id="562" r:id="rId53"/>
    <p:sldId id="543" r:id="rId54"/>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95" autoAdjust="0"/>
    <p:restoredTop sz="92569" autoAdjust="0"/>
  </p:normalViewPr>
  <p:slideViewPr>
    <p:cSldViewPr snapToGrid="0">
      <p:cViewPr varScale="1">
        <p:scale>
          <a:sx n="105" d="100"/>
          <a:sy n="105" d="100"/>
        </p:scale>
        <p:origin x="1123" y="6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62AC4-690C-43D5-8EC2-BD2F66284D93}" type="doc">
      <dgm:prSet loTypeId="urn:microsoft.com/office/officeart/2005/8/layout/radial4" loCatId="relationship" qsTypeId="urn:microsoft.com/office/officeart/2005/8/quickstyle/simple1" qsCatId="simple" csTypeId="urn:microsoft.com/office/officeart/2005/8/colors/accent1_5" csCatId="accent1" phldr="1"/>
      <dgm:spPr/>
      <dgm:t>
        <a:bodyPr/>
        <a:lstStyle/>
        <a:p>
          <a:endParaRPr lang="en-US"/>
        </a:p>
      </dgm:t>
    </dgm:pt>
    <dgm:pt modelId="{02808E6C-B0EC-44A1-BC58-1CEA021A93D3}">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PO</a:t>
          </a:r>
          <a:endParaRPr lang="en-US" dirty="0"/>
        </a:p>
      </dgm:t>
    </dgm:pt>
    <dgm:pt modelId="{F8E418B6-FD8E-4F55-9A06-8E02BA64AEE6}" type="parTrans" cxnId="{FCA43940-6CC1-4A85-ABB8-DF896F61FC93}">
      <dgm:prSet/>
      <dgm:spPr/>
      <dgm:t>
        <a:bodyPr/>
        <a:lstStyle/>
        <a:p>
          <a:endParaRPr lang="en-US"/>
        </a:p>
      </dgm:t>
    </dgm:pt>
    <dgm:pt modelId="{159109E0-6A3C-481A-B6EA-5E3A357EED51}" type="sibTrans" cxnId="{FCA43940-6CC1-4A85-ABB8-DF896F61FC93}">
      <dgm:prSet/>
      <dgm:spPr/>
      <dgm:t>
        <a:bodyPr/>
        <a:lstStyle/>
        <a:p>
          <a:endParaRPr lang="en-US"/>
        </a:p>
      </dgm:t>
    </dgm:pt>
    <dgm:pt modelId="{AD7F0695-32D9-4C10-A6B9-E128F73C563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Page Class (Screen)</a:t>
          </a:r>
          <a:endParaRPr lang="en-US" dirty="0"/>
        </a:p>
      </dgm:t>
    </dgm:pt>
    <dgm:pt modelId="{4FA78433-B97E-46A1-9F84-049AFF898DE9}" type="parTrans" cxnId="{20DD83FE-758A-414A-9271-2D498A2BEA60}">
      <dgm:prSet>
        <dgm:style>
          <a:lnRef idx="1">
            <a:schemeClr val="dk1"/>
          </a:lnRef>
          <a:fillRef idx="2">
            <a:schemeClr val="dk1"/>
          </a:fillRef>
          <a:effectRef idx="1">
            <a:schemeClr val="dk1"/>
          </a:effectRef>
          <a:fontRef idx="minor">
            <a:schemeClr val="dk1"/>
          </a:fontRef>
        </dgm:style>
      </dgm:prSet>
      <dgm:spPr/>
      <dgm:t>
        <a:bodyPr/>
        <a:lstStyle/>
        <a:p>
          <a:endParaRPr lang="en-US"/>
        </a:p>
      </dgm:t>
    </dgm:pt>
    <dgm:pt modelId="{A0C6AA75-67C7-42D3-8475-7A2E688A6696}" type="sibTrans" cxnId="{20DD83FE-758A-414A-9271-2D498A2BEA60}">
      <dgm:prSet/>
      <dgm:spPr/>
      <dgm:t>
        <a:bodyPr/>
        <a:lstStyle/>
        <a:p>
          <a:endParaRPr lang="en-US"/>
        </a:p>
      </dgm:t>
    </dgm:pt>
    <dgm:pt modelId="{F2755281-7AF2-47CC-9805-2754AE536ECC}">
      <dgm:prSet phldrT="[Text]">
        <dgm:style>
          <a:lnRef idx="1">
            <a:schemeClr val="dk1"/>
          </a:lnRef>
          <a:fillRef idx="2">
            <a:schemeClr val="dk1"/>
          </a:fillRef>
          <a:effectRef idx="1">
            <a:schemeClr val="dk1"/>
          </a:effectRef>
          <a:fontRef idx="minor">
            <a:schemeClr val="dk1"/>
          </a:fontRef>
        </dgm:style>
      </dgm:prSet>
      <dgm:spPr/>
      <dgm:t>
        <a:bodyPr/>
        <a:lstStyle/>
        <a:p>
          <a:r>
            <a:rPr lang="en-US" dirty="0" err="1" smtClean="0"/>
            <a:t>WebElements</a:t>
          </a:r>
          <a:endParaRPr lang="en-US" dirty="0"/>
        </a:p>
      </dgm:t>
    </dgm:pt>
    <dgm:pt modelId="{EBCCE685-EB23-4CF5-9F4B-16A29BE7F9E5}" type="parTrans" cxnId="{0554556D-DAD2-4CC7-8313-691C285263A5}">
      <dgm:prSet>
        <dgm:style>
          <a:lnRef idx="1">
            <a:schemeClr val="dk1"/>
          </a:lnRef>
          <a:fillRef idx="2">
            <a:schemeClr val="dk1"/>
          </a:fillRef>
          <a:effectRef idx="1">
            <a:schemeClr val="dk1"/>
          </a:effectRef>
          <a:fontRef idx="minor">
            <a:schemeClr val="dk1"/>
          </a:fontRef>
        </dgm:style>
      </dgm:prSet>
      <dgm:spPr/>
      <dgm:t>
        <a:bodyPr/>
        <a:lstStyle/>
        <a:p>
          <a:endParaRPr lang="en-US"/>
        </a:p>
      </dgm:t>
    </dgm:pt>
    <dgm:pt modelId="{9B079DC4-3731-459D-B243-49C34A13154F}" type="sibTrans" cxnId="{0554556D-DAD2-4CC7-8313-691C285263A5}">
      <dgm:prSet/>
      <dgm:spPr/>
      <dgm:t>
        <a:bodyPr/>
        <a:lstStyle/>
        <a:p>
          <a:endParaRPr lang="en-US"/>
        </a:p>
      </dgm:t>
    </dgm:pt>
    <dgm:pt modelId="{1DBBB804-73D2-484F-A492-21BCB5FF5BB0}">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Methods</a:t>
          </a:r>
          <a:endParaRPr lang="en-US" dirty="0"/>
        </a:p>
      </dgm:t>
    </dgm:pt>
    <dgm:pt modelId="{2B9A351A-DA7A-4809-89CF-FE4B0BF44AB7}" type="parTrans" cxnId="{F1C6F399-D7B6-4AAA-A574-18BFBAA31844}">
      <dgm:prSet>
        <dgm:style>
          <a:lnRef idx="1">
            <a:schemeClr val="dk1"/>
          </a:lnRef>
          <a:fillRef idx="2">
            <a:schemeClr val="dk1"/>
          </a:fillRef>
          <a:effectRef idx="1">
            <a:schemeClr val="dk1"/>
          </a:effectRef>
          <a:fontRef idx="minor">
            <a:schemeClr val="dk1"/>
          </a:fontRef>
        </dgm:style>
      </dgm:prSet>
      <dgm:spPr/>
      <dgm:t>
        <a:bodyPr/>
        <a:lstStyle/>
        <a:p>
          <a:endParaRPr lang="en-US"/>
        </a:p>
      </dgm:t>
    </dgm:pt>
    <dgm:pt modelId="{70059127-5018-4BE4-A4CA-BB85147B4F62}" type="sibTrans" cxnId="{F1C6F399-D7B6-4AAA-A574-18BFBAA31844}">
      <dgm:prSet/>
      <dgm:spPr/>
      <dgm:t>
        <a:bodyPr/>
        <a:lstStyle/>
        <a:p>
          <a:endParaRPr lang="en-US"/>
        </a:p>
      </dgm:t>
    </dgm:pt>
    <dgm:pt modelId="{2278F68F-FCA9-4FA5-B656-826FE232C9B9}" type="pres">
      <dgm:prSet presAssocID="{55962AC4-690C-43D5-8EC2-BD2F66284D93}" presName="cycle" presStyleCnt="0">
        <dgm:presLayoutVars>
          <dgm:chMax val="1"/>
          <dgm:dir/>
          <dgm:animLvl val="ctr"/>
          <dgm:resizeHandles val="exact"/>
        </dgm:presLayoutVars>
      </dgm:prSet>
      <dgm:spPr/>
      <dgm:t>
        <a:bodyPr/>
        <a:lstStyle/>
        <a:p>
          <a:endParaRPr lang="en-US"/>
        </a:p>
      </dgm:t>
    </dgm:pt>
    <dgm:pt modelId="{092CEDF4-0CF0-4261-B5CB-50FB9A8059DC}" type="pres">
      <dgm:prSet presAssocID="{02808E6C-B0EC-44A1-BC58-1CEA021A93D3}" presName="centerShape" presStyleLbl="node0" presStyleIdx="0" presStyleCnt="1"/>
      <dgm:spPr/>
      <dgm:t>
        <a:bodyPr/>
        <a:lstStyle/>
        <a:p>
          <a:endParaRPr lang="en-US"/>
        </a:p>
      </dgm:t>
    </dgm:pt>
    <dgm:pt modelId="{FD251CC2-0436-43F8-9F8B-7B2C003BC43B}" type="pres">
      <dgm:prSet presAssocID="{4FA78433-B97E-46A1-9F84-049AFF898DE9}" presName="parTrans" presStyleLbl="bgSibTrans2D1" presStyleIdx="0" presStyleCnt="3" custScaleX="34320" custLinFactNeighborX="28092" custLinFactNeighborY="77679"/>
      <dgm:spPr/>
      <dgm:t>
        <a:bodyPr/>
        <a:lstStyle/>
        <a:p>
          <a:endParaRPr lang="en-US"/>
        </a:p>
      </dgm:t>
    </dgm:pt>
    <dgm:pt modelId="{4BCD34CC-8A18-43F0-92A0-1774DDDBDB83}" type="pres">
      <dgm:prSet presAssocID="{AD7F0695-32D9-4C10-A6B9-E128F73C5639}" presName="node" presStyleLbl="node1" presStyleIdx="0" presStyleCnt="3" custRadScaleRad="111047" custRadScaleInc="-2284">
        <dgm:presLayoutVars>
          <dgm:bulletEnabled val="1"/>
        </dgm:presLayoutVars>
      </dgm:prSet>
      <dgm:spPr/>
      <dgm:t>
        <a:bodyPr/>
        <a:lstStyle/>
        <a:p>
          <a:endParaRPr lang="en-US"/>
        </a:p>
      </dgm:t>
    </dgm:pt>
    <dgm:pt modelId="{D15E0E6D-C054-479A-BA30-26D50D0F1D61}" type="pres">
      <dgm:prSet presAssocID="{EBCCE685-EB23-4CF5-9F4B-16A29BE7F9E5}" presName="parTrans" presStyleLbl="bgSibTrans2D1" presStyleIdx="1" presStyleCnt="3" custScaleX="46217" custScaleY="108468" custLinFactNeighborX="437" custLinFactNeighborY="78966" custRadScaleRad="0"/>
      <dgm:spPr/>
      <dgm:t>
        <a:bodyPr/>
        <a:lstStyle/>
        <a:p>
          <a:endParaRPr lang="en-US"/>
        </a:p>
      </dgm:t>
    </dgm:pt>
    <dgm:pt modelId="{CDEFC3C0-B1C0-4815-AC55-308B9D725390}" type="pres">
      <dgm:prSet presAssocID="{F2755281-7AF2-47CC-9805-2754AE536ECC}" presName="node" presStyleLbl="node1" presStyleIdx="1" presStyleCnt="3" custRadScaleRad="98185" custRadScaleInc="2404">
        <dgm:presLayoutVars>
          <dgm:bulletEnabled val="1"/>
        </dgm:presLayoutVars>
      </dgm:prSet>
      <dgm:spPr/>
      <dgm:t>
        <a:bodyPr/>
        <a:lstStyle/>
        <a:p>
          <a:endParaRPr lang="en-US"/>
        </a:p>
      </dgm:t>
    </dgm:pt>
    <dgm:pt modelId="{45AC362F-A398-4400-A52A-765CA11C9CA1}" type="pres">
      <dgm:prSet presAssocID="{2B9A351A-DA7A-4809-89CF-FE4B0BF44AB7}" presName="parTrans" presStyleLbl="bgSibTrans2D1" presStyleIdx="2" presStyleCnt="3" custScaleX="32753" custLinFactNeighborX="-26630" custLinFactNeighborY="78078"/>
      <dgm:spPr/>
      <dgm:t>
        <a:bodyPr/>
        <a:lstStyle/>
        <a:p>
          <a:endParaRPr lang="en-US"/>
        </a:p>
      </dgm:t>
    </dgm:pt>
    <dgm:pt modelId="{740C9898-9BD0-4589-8E15-5D8AB1CEC753}" type="pres">
      <dgm:prSet presAssocID="{1DBBB804-73D2-484F-A492-21BCB5FF5BB0}" presName="node" presStyleLbl="node1" presStyleIdx="2" presStyleCnt="3" custRadScaleRad="109412" custRadScaleInc="-269">
        <dgm:presLayoutVars>
          <dgm:bulletEnabled val="1"/>
        </dgm:presLayoutVars>
      </dgm:prSet>
      <dgm:spPr/>
      <dgm:t>
        <a:bodyPr/>
        <a:lstStyle/>
        <a:p>
          <a:endParaRPr lang="en-US"/>
        </a:p>
      </dgm:t>
    </dgm:pt>
  </dgm:ptLst>
  <dgm:cxnLst>
    <dgm:cxn modelId="{5592E557-16BA-42C2-806B-C30F21DF3EBC}" type="presOf" srcId="{EBCCE685-EB23-4CF5-9F4B-16A29BE7F9E5}" destId="{D15E0E6D-C054-479A-BA30-26D50D0F1D61}" srcOrd="0" destOrd="0" presId="urn:microsoft.com/office/officeart/2005/8/layout/radial4"/>
    <dgm:cxn modelId="{FCA43940-6CC1-4A85-ABB8-DF896F61FC93}" srcId="{55962AC4-690C-43D5-8EC2-BD2F66284D93}" destId="{02808E6C-B0EC-44A1-BC58-1CEA021A93D3}" srcOrd="0" destOrd="0" parTransId="{F8E418B6-FD8E-4F55-9A06-8E02BA64AEE6}" sibTransId="{159109E0-6A3C-481A-B6EA-5E3A357EED51}"/>
    <dgm:cxn modelId="{907C91BB-7877-436C-9B75-42F94AA08255}" type="presOf" srcId="{55962AC4-690C-43D5-8EC2-BD2F66284D93}" destId="{2278F68F-FCA9-4FA5-B656-826FE232C9B9}" srcOrd="0" destOrd="0" presId="urn:microsoft.com/office/officeart/2005/8/layout/radial4"/>
    <dgm:cxn modelId="{AE36427A-E219-4256-B82B-B8AE4E4DDFA0}" type="presOf" srcId="{02808E6C-B0EC-44A1-BC58-1CEA021A93D3}" destId="{092CEDF4-0CF0-4261-B5CB-50FB9A8059DC}" srcOrd="0" destOrd="0" presId="urn:microsoft.com/office/officeart/2005/8/layout/radial4"/>
    <dgm:cxn modelId="{20DD83FE-758A-414A-9271-2D498A2BEA60}" srcId="{02808E6C-B0EC-44A1-BC58-1CEA021A93D3}" destId="{AD7F0695-32D9-4C10-A6B9-E128F73C5639}" srcOrd="0" destOrd="0" parTransId="{4FA78433-B97E-46A1-9F84-049AFF898DE9}" sibTransId="{A0C6AA75-67C7-42D3-8475-7A2E688A6696}"/>
    <dgm:cxn modelId="{D996CC10-060B-46E7-9C0D-F5154CBCB15D}" type="presOf" srcId="{1DBBB804-73D2-484F-A492-21BCB5FF5BB0}" destId="{740C9898-9BD0-4589-8E15-5D8AB1CEC753}" srcOrd="0" destOrd="0" presId="urn:microsoft.com/office/officeart/2005/8/layout/radial4"/>
    <dgm:cxn modelId="{0554556D-DAD2-4CC7-8313-691C285263A5}" srcId="{02808E6C-B0EC-44A1-BC58-1CEA021A93D3}" destId="{F2755281-7AF2-47CC-9805-2754AE536ECC}" srcOrd="1" destOrd="0" parTransId="{EBCCE685-EB23-4CF5-9F4B-16A29BE7F9E5}" sibTransId="{9B079DC4-3731-459D-B243-49C34A13154F}"/>
    <dgm:cxn modelId="{A361F406-BB94-40E0-A8FC-A7EBCA7E5001}" type="presOf" srcId="{AD7F0695-32D9-4C10-A6B9-E128F73C5639}" destId="{4BCD34CC-8A18-43F0-92A0-1774DDDBDB83}" srcOrd="0" destOrd="0" presId="urn:microsoft.com/office/officeart/2005/8/layout/radial4"/>
    <dgm:cxn modelId="{C0C28B72-2AC9-4EDF-9772-B92C52A7E05C}" type="presOf" srcId="{2B9A351A-DA7A-4809-89CF-FE4B0BF44AB7}" destId="{45AC362F-A398-4400-A52A-765CA11C9CA1}" srcOrd="0" destOrd="0" presId="urn:microsoft.com/office/officeart/2005/8/layout/radial4"/>
    <dgm:cxn modelId="{2BA2DCA0-2DE0-4AAE-BE4F-C2BD98A82475}" type="presOf" srcId="{F2755281-7AF2-47CC-9805-2754AE536ECC}" destId="{CDEFC3C0-B1C0-4815-AC55-308B9D725390}" srcOrd="0" destOrd="0" presId="urn:microsoft.com/office/officeart/2005/8/layout/radial4"/>
    <dgm:cxn modelId="{AFBD0DB6-9722-4B6D-898E-6BF4FBD1A6A5}" type="presOf" srcId="{4FA78433-B97E-46A1-9F84-049AFF898DE9}" destId="{FD251CC2-0436-43F8-9F8B-7B2C003BC43B}" srcOrd="0" destOrd="0" presId="urn:microsoft.com/office/officeart/2005/8/layout/radial4"/>
    <dgm:cxn modelId="{F1C6F399-D7B6-4AAA-A574-18BFBAA31844}" srcId="{02808E6C-B0EC-44A1-BC58-1CEA021A93D3}" destId="{1DBBB804-73D2-484F-A492-21BCB5FF5BB0}" srcOrd="2" destOrd="0" parTransId="{2B9A351A-DA7A-4809-89CF-FE4B0BF44AB7}" sibTransId="{70059127-5018-4BE4-A4CA-BB85147B4F62}"/>
    <dgm:cxn modelId="{815935F4-7628-4D88-AAE8-37A2AC2198FE}" type="presParOf" srcId="{2278F68F-FCA9-4FA5-B656-826FE232C9B9}" destId="{092CEDF4-0CF0-4261-B5CB-50FB9A8059DC}" srcOrd="0" destOrd="0" presId="urn:microsoft.com/office/officeart/2005/8/layout/radial4"/>
    <dgm:cxn modelId="{23DE1E4D-9C03-4EBF-ABAF-4EBB9603F0AD}" type="presParOf" srcId="{2278F68F-FCA9-4FA5-B656-826FE232C9B9}" destId="{FD251CC2-0436-43F8-9F8B-7B2C003BC43B}" srcOrd="1" destOrd="0" presId="urn:microsoft.com/office/officeart/2005/8/layout/radial4"/>
    <dgm:cxn modelId="{1FA89FDE-8A04-48BD-B112-F9A5609040AE}" type="presParOf" srcId="{2278F68F-FCA9-4FA5-B656-826FE232C9B9}" destId="{4BCD34CC-8A18-43F0-92A0-1774DDDBDB83}" srcOrd="2" destOrd="0" presId="urn:microsoft.com/office/officeart/2005/8/layout/radial4"/>
    <dgm:cxn modelId="{6727A874-FF70-4C9B-9DF6-2E1FA6322312}" type="presParOf" srcId="{2278F68F-FCA9-4FA5-B656-826FE232C9B9}" destId="{D15E0E6D-C054-479A-BA30-26D50D0F1D61}" srcOrd="3" destOrd="0" presId="urn:microsoft.com/office/officeart/2005/8/layout/radial4"/>
    <dgm:cxn modelId="{871F760A-EFEF-4A5C-8635-510222F1AE25}" type="presParOf" srcId="{2278F68F-FCA9-4FA5-B656-826FE232C9B9}" destId="{CDEFC3C0-B1C0-4815-AC55-308B9D725390}" srcOrd="4" destOrd="0" presId="urn:microsoft.com/office/officeart/2005/8/layout/radial4"/>
    <dgm:cxn modelId="{D467B2A1-03BA-49AF-9B23-20A35774514D}" type="presParOf" srcId="{2278F68F-FCA9-4FA5-B656-826FE232C9B9}" destId="{45AC362F-A398-4400-A52A-765CA11C9CA1}" srcOrd="5" destOrd="0" presId="urn:microsoft.com/office/officeart/2005/8/layout/radial4"/>
    <dgm:cxn modelId="{BFC574A3-4F8D-4D70-B529-7B4F93261C7C}" type="presParOf" srcId="{2278F68F-FCA9-4FA5-B656-826FE232C9B9}" destId="{740C9898-9BD0-4589-8E15-5D8AB1CEC753}"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BC60F6-BE24-4E74-8C21-783B8C45D7AC}"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B7A04F33-14CE-4E54-AFE6-267E4536D169}">
      <dgm:prSet/>
      <dgm:spPr>
        <a:solidFill>
          <a:schemeClr val="bg2"/>
        </a:solidFill>
      </dgm:spPr>
      <dgm:t>
        <a:bodyPr/>
        <a:lstStyle/>
        <a:p>
          <a:pPr rtl="0"/>
          <a:r>
            <a:rPr lang="en-US" smtClean="0"/>
            <a:t>role</a:t>
          </a:r>
          <a:endParaRPr lang="en-US"/>
        </a:p>
      </dgm:t>
    </dgm:pt>
    <dgm:pt modelId="{D4A62191-A223-4919-B960-D93DF01CB64D}" type="parTrans" cxnId="{28474F9C-4985-4290-8F19-C62AE8359AB9}">
      <dgm:prSet/>
      <dgm:spPr/>
      <dgm:t>
        <a:bodyPr/>
        <a:lstStyle/>
        <a:p>
          <a:endParaRPr lang="en-US"/>
        </a:p>
      </dgm:t>
    </dgm:pt>
    <dgm:pt modelId="{35CEE2A5-32E0-4998-BE23-41C87A284230}" type="sibTrans" cxnId="{28474F9C-4985-4290-8F19-C62AE8359AB9}">
      <dgm:prSet/>
      <dgm:spPr/>
      <dgm:t>
        <a:bodyPr/>
        <a:lstStyle/>
        <a:p>
          <a:endParaRPr lang="en-US"/>
        </a:p>
      </dgm:t>
    </dgm:pt>
    <dgm:pt modelId="{CC9F59FF-9FE5-44CE-B461-420C8FB09BD9}">
      <dgm:prSet/>
      <dgm:spPr/>
      <dgm:t>
        <a:bodyPr/>
        <a:lstStyle/>
        <a:p>
          <a:pPr rtl="0"/>
          <a:r>
            <a:rPr lang="en-US" baseline="0" dirty="0" smtClean="0"/>
            <a:t>node or hub</a:t>
          </a:r>
          <a:endParaRPr lang="en-US" dirty="0"/>
        </a:p>
      </dgm:t>
    </dgm:pt>
    <dgm:pt modelId="{67958A87-843C-4F50-821D-3013329FC598}" type="parTrans" cxnId="{F2C3F8A7-C1C2-4A3A-A400-1AEBECA324B9}">
      <dgm:prSet/>
      <dgm:spPr/>
      <dgm:t>
        <a:bodyPr/>
        <a:lstStyle/>
        <a:p>
          <a:endParaRPr lang="en-US"/>
        </a:p>
      </dgm:t>
    </dgm:pt>
    <dgm:pt modelId="{DE25CC7E-97DB-48CD-997B-2DC65103A85B}" type="sibTrans" cxnId="{F2C3F8A7-C1C2-4A3A-A400-1AEBECA324B9}">
      <dgm:prSet/>
      <dgm:spPr/>
      <dgm:t>
        <a:bodyPr/>
        <a:lstStyle/>
        <a:p>
          <a:endParaRPr lang="en-US"/>
        </a:p>
      </dgm:t>
    </dgm:pt>
    <dgm:pt modelId="{3AA8BD5B-BA49-4EA9-92AF-E01E363364D0}">
      <dgm:prSet/>
      <dgm:spPr>
        <a:solidFill>
          <a:schemeClr val="bg2"/>
        </a:solidFill>
      </dgm:spPr>
      <dgm:t>
        <a:bodyPr/>
        <a:lstStyle/>
        <a:p>
          <a:pPr rtl="0"/>
          <a:r>
            <a:rPr lang="en-US" smtClean="0"/>
            <a:t>hub </a:t>
          </a:r>
          <a:endParaRPr lang="en-US"/>
        </a:p>
      </dgm:t>
    </dgm:pt>
    <dgm:pt modelId="{633FD954-1CFB-4344-8D37-26FACB6D977C}" type="parTrans" cxnId="{26560C11-50E6-4701-B712-87967CD2FC55}">
      <dgm:prSet/>
      <dgm:spPr/>
      <dgm:t>
        <a:bodyPr/>
        <a:lstStyle/>
        <a:p>
          <a:endParaRPr lang="en-US"/>
        </a:p>
      </dgm:t>
    </dgm:pt>
    <dgm:pt modelId="{C370F0E5-AF78-419F-8631-FADBD3ED77D8}" type="sibTrans" cxnId="{26560C11-50E6-4701-B712-87967CD2FC55}">
      <dgm:prSet/>
      <dgm:spPr/>
      <dgm:t>
        <a:bodyPr/>
        <a:lstStyle/>
        <a:p>
          <a:endParaRPr lang="en-US"/>
        </a:p>
      </dgm:t>
    </dgm:pt>
    <dgm:pt modelId="{691DB3AD-E9EF-4128-9EDA-FE460F7EFD4D}">
      <dgm:prSet/>
      <dgm:spPr/>
      <dgm:t>
        <a:bodyPr/>
        <a:lstStyle/>
        <a:p>
          <a:pPr rtl="0"/>
          <a:r>
            <a:rPr lang="en-US" baseline="0" dirty="0" smtClean="0"/>
            <a:t>hub for node (http://localhost:4444/grid/register)</a:t>
          </a:r>
          <a:endParaRPr lang="en-US" dirty="0"/>
        </a:p>
      </dgm:t>
    </dgm:pt>
    <dgm:pt modelId="{590199FE-4F3A-4830-8F85-E448805756A7}" type="parTrans" cxnId="{748340D2-EDD2-438D-A729-86131F409F76}">
      <dgm:prSet/>
      <dgm:spPr/>
      <dgm:t>
        <a:bodyPr/>
        <a:lstStyle/>
        <a:p>
          <a:endParaRPr lang="en-US"/>
        </a:p>
      </dgm:t>
    </dgm:pt>
    <dgm:pt modelId="{84E647A7-390C-4C55-9236-79C63212B39A}" type="sibTrans" cxnId="{748340D2-EDD2-438D-A729-86131F409F76}">
      <dgm:prSet/>
      <dgm:spPr/>
      <dgm:t>
        <a:bodyPr/>
        <a:lstStyle/>
        <a:p>
          <a:endParaRPr lang="en-US"/>
        </a:p>
      </dgm:t>
    </dgm:pt>
    <dgm:pt modelId="{F6173934-9FEF-42F8-8DD4-12DA4BE2F651}">
      <dgm:prSet/>
      <dgm:spPr>
        <a:solidFill>
          <a:schemeClr val="bg2"/>
        </a:solidFill>
      </dgm:spPr>
      <dgm:t>
        <a:bodyPr/>
        <a:lstStyle/>
        <a:p>
          <a:pPr rtl="0"/>
          <a:r>
            <a:rPr lang="en-US" smtClean="0"/>
            <a:t>port</a:t>
          </a:r>
          <a:endParaRPr lang="en-US"/>
        </a:p>
      </dgm:t>
    </dgm:pt>
    <dgm:pt modelId="{D839A024-6AD4-4B6B-A421-11BCE4934E77}" type="parTrans" cxnId="{070245F2-120B-4BB1-AA5F-98B065F408DB}">
      <dgm:prSet/>
      <dgm:spPr/>
      <dgm:t>
        <a:bodyPr/>
        <a:lstStyle/>
        <a:p>
          <a:endParaRPr lang="en-US"/>
        </a:p>
      </dgm:t>
    </dgm:pt>
    <dgm:pt modelId="{D1CE2F67-9443-452E-AC5F-EA45DA665B8A}" type="sibTrans" cxnId="{070245F2-120B-4BB1-AA5F-98B065F408DB}">
      <dgm:prSet/>
      <dgm:spPr/>
      <dgm:t>
        <a:bodyPr/>
        <a:lstStyle/>
        <a:p>
          <a:endParaRPr lang="en-US"/>
        </a:p>
      </dgm:t>
    </dgm:pt>
    <dgm:pt modelId="{FB610E1C-97E5-4E12-9711-EFEDB869D71A}">
      <dgm:prSet/>
      <dgm:spPr/>
      <dgm:t>
        <a:bodyPr/>
        <a:lstStyle/>
        <a:p>
          <a:pPr rtl="0"/>
          <a:r>
            <a:rPr lang="en-US" baseline="0" smtClean="0"/>
            <a:t>4444 by default for hub, 5555 by default for node</a:t>
          </a:r>
          <a:endParaRPr lang="en-US"/>
        </a:p>
      </dgm:t>
    </dgm:pt>
    <dgm:pt modelId="{47754F11-6176-4542-B432-288E8C2C27EE}" type="parTrans" cxnId="{9AD131B3-77A7-4220-BB53-9A46AA70BA0D}">
      <dgm:prSet/>
      <dgm:spPr/>
      <dgm:t>
        <a:bodyPr/>
        <a:lstStyle/>
        <a:p>
          <a:endParaRPr lang="en-US"/>
        </a:p>
      </dgm:t>
    </dgm:pt>
    <dgm:pt modelId="{1279AF32-1DB1-4DB5-8462-A83B9519DC4C}" type="sibTrans" cxnId="{9AD131B3-77A7-4220-BB53-9A46AA70BA0D}">
      <dgm:prSet/>
      <dgm:spPr/>
      <dgm:t>
        <a:bodyPr/>
        <a:lstStyle/>
        <a:p>
          <a:endParaRPr lang="en-US"/>
        </a:p>
      </dgm:t>
    </dgm:pt>
    <dgm:pt modelId="{A64D38F7-FDD2-4D6F-80B5-362068AAE43E}">
      <dgm:prSet/>
      <dgm:spPr>
        <a:solidFill>
          <a:schemeClr val="bg2"/>
        </a:solidFill>
      </dgm:spPr>
      <dgm:t>
        <a:bodyPr/>
        <a:lstStyle/>
        <a:p>
          <a:pPr rtl="0"/>
          <a:r>
            <a:rPr lang="en-US" smtClean="0"/>
            <a:t>browser</a:t>
          </a:r>
          <a:endParaRPr lang="en-US"/>
        </a:p>
      </dgm:t>
    </dgm:pt>
    <dgm:pt modelId="{7F2A8AF3-EA51-44F3-AEB7-12F482AC7C29}" type="parTrans" cxnId="{49096AD9-3AC1-48C6-A1E2-BE6AC1B871C1}">
      <dgm:prSet/>
      <dgm:spPr/>
      <dgm:t>
        <a:bodyPr/>
        <a:lstStyle/>
        <a:p>
          <a:endParaRPr lang="en-US"/>
        </a:p>
      </dgm:t>
    </dgm:pt>
    <dgm:pt modelId="{615D6091-545C-4DF4-BDF5-3395443183DA}" type="sibTrans" cxnId="{49096AD9-3AC1-48C6-A1E2-BE6AC1B871C1}">
      <dgm:prSet/>
      <dgm:spPr/>
      <dgm:t>
        <a:bodyPr/>
        <a:lstStyle/>
        <a:p>
          <a:endParaRPr lang="en-US"/>
        </a:p>
      </dgm:t>
    </dgm:pt>
    <dgm:pt modelId="{75E351EF-DB00-4537-B1A9-52A337EF65CA}">
      <dgm:prSet/>
      <dgm:spPr/>
      <dgm:t>
        <a:bodyPr/>
        <a:lstStyle/>
        <a:p>
          <a:pPr rtl="0"/>
          <a:r>
            <a:rPr lang="en-US" baseline="0" dirty="0" err="1" smtClean="0"/>
            <a:t>browserName</a:t>
          </a:r>
          <a:r>
            <a:rPr lang="en-US" baseline="0" dirty="0" smtClean="0"/>
            <a:t>=</a:t>
          </a:r>
          <a:r>
            <a:rPr lang="en-US" baseline="0" dirty="0" err="1" smtClean="0"/>
            <a:t>firefox</a:t>
          </a:r>
          <a:r>
            <a:rPr lang="en-US" baseline="0" dirty="0" smtClean="0"/>
            <a:t>, version=</a:t>
          </a:r>
          <a:r>
            <a:rPr lang="ru-RU" baseline="0" dirty="0" smtClean="0"/>
            <a:t>21</a:t>
          </a:r>
          <a:r>
            <a:rPr lang="en-US" baseline="0" dirty="0" smtClean="0"/>
            <a:t>.0, </a:t>
          </a:r>
          <a:r>
            <a:rPr lang="en-US" b="0" baseline="0" dirty="0" err="1" smtClean="0"/>
            <a:t>maxInstances</a:t>
          </a:r>
          <a:r>
            <a:rPr lang="en-US" b="0" baseline="0" dirty="0" smtClean="0"/>
            <a:t>=7</a:t>
          </a:r>
          <a:r>
            <a:rPr lang="en-US" baseline="0" dirty="0" smtClean="0"/>
            <a:t>, platform=WINDOWS</a:t>
          </a:r>
          <a:endParaRPr lang="en-US" dirty="0"/>
        </a:p>
      </dgm:t>
    </dgm:pt>
    <dgm:pt modelId="{6394CC8D-B7AE-44E0-9421-55F7F4AB8389}" type="parTrans" cxnId="{10759912-4652-4641-A075-CFA1C70BE4CA}">
      <dgm:prSet/>
      <dgm:spPr/>
      <dgm:t>
        <a:bodyPr/>
        <a:lstStyle/>
        <a:p>
          <a:endParaRPr lang="en-US"/>
        </a:p>
      </dgm:t>
    </dgm:pt>
    <dgm:pt modelId="{D642EEC8-EDF7-4B43-9545-CE2088A1A079}" type="sibTrans" cxnId="{10759912-4652-4641-A075-CFA1C70BE4CA}">
      <dgm:prSet/>
      <dgm:spPr/>
      <dgm:t>
        <a:bodyPr/>
        <a:lstStyle/>
        <a:p>
          <a:endParaRPr lang="en-US"/>
        </a:p>
      </dgm:t>
    </dgm:pt>
    <dgm:pt modelId="{90E5DD26-E717-4299-8ED7-C9279F23A061}">
      <dgm:prSet/>
      <dgm:spPr>
        <a:solidFill>
          <a:schemeClr val="bg2"/>
        </a:solidFill>
      </dgm:spPr>
      <dgm:t>
        <a:bodyPr/>
        <a:lstStyle/>
        <a:p>
          <a:pPr rtl="0"/>
          <a:r>
            <a:rPr lang="en-US" dirty="0" err="1" smtClean="0"/>
            <a:t>maxSession</a:t>
          </a:r>
          <a:endParaRPr lang="en-US" dirty="0"/>
        </a:p>
      </dgm:t>
    </dgm:pt>
    <dgm:pt modelId="{2E146384-699F-4B3F-A9A6-CAF791EE9350}" type="parTrans" cxnId="{7A1CF774-BEA1-409A-8AF5-1789D0BA9C66}">
      <dgm:prSet/>
      <dgm:spPr/>
      <dgm:t>
        <a:bodyPr/>
        <a:lstStyle/>
        <a:p>
          <a:endParaRPr lang="en-US"/>
        </a:p>
      </dgm:t>
    </dgm:pt>
    <dgm:pt modelId="{9AB37C08-0EB1-4F54-A23B-9302DF2550DB}" type="sibTrans" cxnId="{7A1CF774-BEA1-409A-8AF5-1789D0BA9C66}">
      <dgm:prSet/>
      <dgm:spPr/>
      <dgm:t>
        <a:bodyPr/>
        <a:lstStyle/>
        <a:p>
          <a:endParaRPr lang="en-US"/>
        </a:p>
      </dgm:t>
    </dgm:pt>
    <dgm:pt modelId="{230F1B14-2B3B-4FCC-8E37-BD22F99512C7}">
      <dgm:prSet/>
      <dgm:spPr/>
      <dgm:t>
        <a:bodyPr/>
        <a:lstStyle/>
        <a:p>
          <a:pPr rtl="0"/>
          <a:r>
            <a:rPr lang="en-US" dirty="0" smtClean="0"/>
            <a:t>number of parallel tests on node (5 by default)</a:t>
          </a:r>
          <a:endParaRPr lang="en-US" dirty="0"/>
        </a:p>
      </dgm:t>
    </dgm:pt>
    <dgm:pt modelId="{F1834E41-0DFE-410C-BB33-276B5A24B386}" type="parTrans" cxnId="{8137240F-184F-42F4-9054-21D142F37A1B}">
      <dgm:prSet/>
      <dgm:spPr/>
      <dgm:t>
        <a:bodyPr/>
        <a:lstStyle/>
        <a:p>
          <a:endParaRPr lang="en-US"/>
        </a:p>
      </dgm:t>
    </dgm:pt>
    <dgm:pt modelId="{ED938E8D-2AE8-49B4-88A9-C892DB2893F8}" type="sibTrans" cxnId="{8137240F-184F-42F4-9054-21D142F37A1B}">
      <dgm:prSet/>
      <dgm:spPr/>
      <dgm:t>
        <a:bodyPr/>
        <a:lstStyle/>
        <a:p>
          <a:endParaRPr lang="en-US"/>
        </a:p>
      </dgm:t>
    </dgm:pt>
    <dgm:pt modelId="{34B86C4E-0998-4307-B78A-73125D7C202C}">
      <dgm:prSet/>
      <dgm:spPr>
        <a:solidFill>
          <a:schemeClr val="bg2"/>
        </a:solidFill>
      </dgm:spPr>
      <dgm:t>
        <a:bodyPr/>
        <a:lstStyle/>
        <a:p>
          <a:pPr rtl="0"/>
          <a:r>
            <a:rPr lang="en-US" dirty="0" err="1" smtClean="0"/>
            <a:t>nodeTimeout</a:t>
          </a:r>
          <a:endParaRPr lang="en-US" dirty="0" smtClean="0"/>
        </a:p>
      </dgm:t>
    </dgm:pt>
    <dgm:pt modelId="{693650A7-500A-4BFC-BB56-9A4B20CC1141}" type="parTrans" cxnId="{2DDC3979-915D-4889-85AF-365719011A8D}">
      <dgm:prSet/>
      <dgm:spPr/>
      <dgm:t>
        <a:bodyPr/>
        <a:lstStyle/>
        <a:p>
          <a:endParaRPr lang="en-US"/>
        </a:p>
      </dgm:t>
    </dgm:pt>
    <dgm:pt modelId="{155A9FFE-885D-425F-A3F2-FEB9DE392039}" type="sibTrans" cxnId="{2DDC3979-915D-4889-85AF-365719011A8D}">
      <dgm:prSet/>
      <dgm:spPr/>
      <dgm:t>
        <a:bodyPr/>
        <a:lstStyle/>
        <a:p>
          <a:endParaRPr lang="en-US"/>
        </a:p>
      </dgm:t>
    </dgm:pt>
    <dgm:pt modelId="{9107CE95-9B65-4C9A-95E4-99ED5924FC82}">
      <dgm:prSet/>
      <dgm:spPr/>
      <dgm:t>
        <a:bodyPr/>
        <a:lstStyle/>
        <a:p>
          <a:pPr rtl="0"/>
          <a:r>
            <a:rPr lang="en-US" dirty="0" smtClean="0"/>
            <a:t>30</a:t>
          </a:r>
          <a:r>
            <a:rPr lang="ru-RU" dirty="0" smtClean="0"/>
            <a:t>0 </a:t>
          </a:r>
          <a:r>
            <a:rPr lang="en-US" dirty="0" smtClean="0"/>
            <a:t>s by </a:t>
          </a:r>
          <a:r>
            <a:rPr lang="en-US" dirty="0" err="1" smtClean="0"/>
            <a:t>defaul</a:t>
          </a:r>
          <a:r>
            <a:rPr lang="ru-RU" dirty="0" smtClean="0"/>
            <a:t>t, 0 – </a:t>
          </a:r>
          <a:r>
            <a:rPr lang="en-US" dirty="0" smtClean="0"/>
            <a:t>disable option</a:t>
          </a:r>
        </a:p>
      </dgm:t>
    </dgm:pt>
    <dgm:pt modelId="{A379BAC1-74F6-4066-A3C5-2D1AD75FC14C}" type="parTrans" cxnId="{33E815CB-6AEC-4F02-B07A-A09CBCD9F290}">
      <dgm:prSet/>
      <dgm:spPr/>
      <dgm:t>
        <a:bodyPr/>
        <a:lstStyle/>
        <a:p>
          <a:endParaRPr lang="en-US"/>
        </a:p>
      </dgm:t>
    </dgm:pt>
    <dgm:pt modelId="{3EDA71A7-E927-4828-8205-014ED837CF8D}" type="sibTrans" cxnId="{33E815CB-6AEC-4F02-B07A-A09CBCD9F290}">
      <dgm:prSet/>
      <dgm:spPr/>
      <dgm:t>
        <a:bodyPr/>
        <a:lstStyle/>
        <a:p>
          <a:endParaRPr lang="en-US"/>
        </a:p>
      </dgm:t>
    </dgm:pt>
    <dgm:pt modelId="{3283BF4A-83B5-45DB-981A-E34DDC7C48E2}" type="pres">
      <dgm:prSet presAssocID="{16BC60F6-BE24-4E74-8C21-783B8C45D7AC}" presName="linear" presStyleCnt="0">
        <dgm:presLayoutVars>
          <dgm:animLvl val="lvl"/>
          <dgm:resizeHandles val="exact"/>
        </dgm:presLayoutVars>
      </dgm:prSet>
      <dgm:spPr/>
      <dgm:t>
        <a:bodyPr/>
        <a:lstStyle/>
        <a:p>
          <a:endParaRPr lang="en-US"/>
        </a:p>
      </dgm:t>
    </dgm:pt>
    <dgm:pt modelId="{2E84EA00-22D3-4C0B-8F04-817ECB457F57}" type="pres">
      <dgm:prSet presAssocID="{B7A04F33-14CE-4E54-AFE6-267E4536D169}" presName="parentText" presStyleLbl="node1" presStyleIdx="0" presStyleCnt="6">
        <dgm:presLayoutVars>
          <dgm:chMax val="0"/>
          <dgm:bulletEnabled val="1"/>
        </dgm:presLayoutVars>
      </dgm:prSet>
      <dgm:spPr/>
      <dgm:t>
        <a:bodyPr/>
        <a:lstStyle/>
        <a:p>
          <a:endParaRPr lang="en-US"/>
        </a:p>
      </dgm:t>
    </dgm:pt>
    <dgm:pt modelId="{0745EF1A-C422-4A41-A8F6-2F2FA1F9B317}" type="pres">
      <dgm:prSet presAssocID="{B7A04F33-14CE-4E54-AFE6-267E4536D169}" presName="childText" presStyleLbl="revTx" presStyleIdx="0" presStyleCnt="6">
        <dgm:presLayoutVars>
          <dgm:bulletEnabled val="1"/>
        </dgm:presLayoutVars>
      </dgm:prSet>
      <dgm:spPr/>
      <dgm:t>
        <a:bodyPr/>
        <a:lstStyle/>
        <a:p>
          <a:endParaRPr lang="en-US"/>
        </a:p>
      </dgm:t>
    </dgm:pt>
    <dgm:pt modelId="{24D2FA1D-C963-4FE8-8CF6-4329DE3B1B1C}" type="pres">
      <dgm:prSet presAssocID="{3AA8BD5B-BA49-4EA9-92AF-E01E363364D0}" presName="parentText" presStyleLbl="node1" presStyleIdx="1" presStyleCnt="6">
        <dgm:presLayoutVars>
          <dgm:chMax val="0"/>
          <dgm:bulletEnabled val="1"/>
        </dgm:presLayoutVars>
      </dgm:prSet>
      <dgm:spPr/>
      <dgm:t>
        <a:bodyPr/>
        <a:lstStyle/>
        <a:p>
          <a:endParaRPr lang="en-US"/>
        </a:p>
      </dgm:t>
    </dgm:pt>
    <dgm:pt modelId="{9EE17746-E616-4DFE-8181-9E5A2662364F}" type="pres">
      <dgm:prSet presAssocID="{3AA8BD5B-BA49-4EA9-92AF-E01E363364D0}" presName="childText" presStyleLbl="revTx" presStyleIdx="1" presStyleCnt="6">
        <dgm:presLayoutVars>
          <dgm:bulletEnabled val="1"/>
        </dgm:presLayoutVars>
      </dgm:prSet>
      <dgm:spPr/>
      <dgm:t>
        <a:bodyPr/>
        <a:lstStyle/>
        <a:p>
          <a:endParaRPr lang="en-US"/>
        </a:p>
      </dgm:t>
    </dgm:pt>
    <dgm:pt modelId="{35B51676-2364-433C-86B4-D5467461C046}" type="pres">
      <dgm:prSet presAssocID="{F6173934-9FEF-42F8-8DD4-12DA4BE2F651}" presName="parentText" presStyleLbl="node1" presStyleIdx="2" presStyleCnt="6">
        <dgm:presLayoutVars>
          <dgm:chMax val="0"/>
          <dgm:bulletEnabled val="1"/>
        </dgm:presLayoutVars>
      </dgm:prSet>
      <dgm:spPr/>
      <dgm:t>
        <a:bodyPr/>
        <a:lstStyle/>
        <a:p>
          <a:endParaRPr lang="en-US"/>
        </a:p>
      </dgm:t>
    </dgm:pt>
    <dgm:pt modelId="{99B904EE-F032-4F9C-8BE5-819D3FA5D031}" type="pres">
      <dgm:prSet presAssocID="{F6173934-9FEF-42F8-8DD4-12DA4BE2F651}" presName="childText" presStyleLbl="revTx" presStyleIdx="2" presStyleCnt="6">
        <dgm:presLayoutVars>
          <dgm:bulletEnabled val="1"/>
        </dgm:presLayoutVars>
      </dgm:prSet>
      <dgm:spPr/>
      <dgm:t>
        <a:bodyPr/>
        <a:lstStyle/>
        <a:p>
          <a:endParaRPr lang="en-US"/>
        </a:p>
      </dgm:t>
    </dgm:pt>
    <dgm:pt modelId="{F9A353CA-F924-4F29-A812-4F9B3E77E275}" type="pres">
      <dgm:prSet presAssocID="{A64D38F7-FDD2-4D6F-80B5-362068AAE43E}" presName="parentText" presStyleLbl="node1" presStyleIdx="3" presStyleCnt="6">
        <dgm:presLayoutVars>
          <dgm:chMax val="0"/>
          <dgm:bulletEnabled val="1"/>
        </dgm:presLayoutVars>
      </dgm:prSet>
      <dgm:spPr/>
      <dgm:t>
        <a:bodyPr/>
        <a:lstStyle/>
        <a:p>
          <a:endParaRPr lang="en-US"/>
        </a:p>
      </dgm:t>
    </dgm:pt>
    <dgm:pt modelId="{A8428C53-6E6C-43EA-B392-F6D378AD3FB7}" type="pres">
      <dgm:prSet presAssocID="{A64D38F7-FDD2-4D6F-80B5-362068AAE43E}" presName="childText" presStyleLbl="revTx" presStyleIdx="3" presStyleCnt="6">
        <dgm:presLayoutVars>
          <dgm:bulletEnabled val="1"/>
        </dgm:presLayoutVars>
      </dgm:prSet>
      <dgm:spPr/>
      <dgm:t>
        <a:bodyPr/>
        <a:lstStyle/>
        <a:p>
          <a:endParaRPr lang="en-US"/>
        </a:p>
      </dgm:t>
    </dgm:pt>
    <dgm:pt modelId="{DB7A8BA4-0C68-4CF1-9FC2-5B7075E647DD}" type="pres">
      <dgm:prSet presAssocID="{90E5DD26-E717-4299-8ED7-C9279F23A061}" presName="parentText" presStyleLbl="node1" presStyleIdx="4" presStyleCnt="6">
        <dgm:presLayoutVars>
          <dgm:chMax val="0"/>
          <dgm:bulletEnabled val="1"/>
        </dgm:presLayoutVars>
      </dgm:prSet>
      <dgm:spPr/>
      <dgm:t>
        <a:bodyPr/>
        <a:lstStyle/>
        <a:p>
          <a:endParaRPr lang="en-US"/>
        </a:p>
      </dgm:t>
    </dgm:pt>
    <dgm:pt modelId="{5822EDFF-01CA-4EED-9597-EFBE159F98A0}" type="pres">
      <dgm:prSet presAssocID="{90E5DD26-E717-4299-8ED7-C9279F23A061}" presName="childText" presStyleLbl="revTx" presStyleIdx="4" presStyleCnt="6">
        <dgm:presLayoutVars>
          <dgm:bulletEnabled val="1"/>
        </dgm:presLayoutVars>
      </dgm:prSet>
      <dgm:spPr/>
      <dgm:t>
        <a:bodyPr/>
        <a:lstStyle/>
        <a:p>
          <a:endParaRPr lang="en-US"/>
        </a:p>
      </dgm:t>
    </dgm:pt>
    <dgm:pt modelId="{FD436A57-21A1-4FBD-A265-515D4B4EBF91}" type="pres">
      <dgm:prSet presAssocID="{34B86C4E-0998-4307-B78A-73125D7C202C}" presName="parentText" presStyleLbl="node1" presStyleIdx="5" presStyleCnt="6">
        <dgm:presLayoutVars>
          <dgm:chMax val="0"/>
          <dgm:bulletEnabled val="1"/>
        </dgm:presLayoutVars>
      </dgm:prSet>
      <dgm:spPr/>
      <dgm:t>
        <a:bodyPr/>
        <a:lstStyle/>
        <a:p>
          <a:endParaRPr lang="en-US"/>
        </a:p>
      </dgm:t>
    </dgm:pt>
    <dgm:pt modelId="{B49DDD4B-2CF4-457F-872A-DA8FF43813AD}" type="pres">
      <dgm:prSet presAssocID="{34B86C4E-0998-4307-B78A-73125D7C202C}" presName="childText" presStyleLbl="revTx" presStyleIdx="5" presStyleCnt="6">
        <dgm:presLayoutVars>
          <dgm:bulletEnabled val="1"/>
        </dgm:presLayoutVars>
      </dgm:prSet>
      <dgm:spPr/>
      <dgm:t>
        <a:bodyPr/>
        <a:lstStyle/>
        <a:p>
          <a:endParaRPr lang="en-US"/>
        </a:p>
      </dgm:t>
    </dgm:pt>
  </dgm:ptLst>
  <dgm:cxnLst>
    <dgm:cxn modelId="{28474F9C-4985-4290-8F19-C62AE8359AB9}" srcId="{16BC60F6-BE24-4E74-8C21-783B8C45D7AC}" destId="{B7A04F33-14CE-4E54-AFE6-267E4536D169}" srcOrd="0" destOrd="0" parTransId="{D4A62191-A223-4919-B960-D93DF01CB64D}" sibTransId="{35CEE2A5-32E0-4998-BE23-41C87A284230}"/>
    <dgm:cxn modelId="{7A1CF774-BEA1-409A-8AF5-1789D0BA9C66}" srcId="{16BC60F6-BE24-4E74-8C21-783B8C45D7AC}" destId="{90E5DD26-E717-4299-8ED7-C9279F23A061}" srcOrd="4" destOrd="0" parTransId="{2E146384-699F-4B3F-A9A6-CAF791EE9350}" sibTransId="{9AB37C08-0EB1-4F54-A23B-9302DF2550DB}"/>
    <dgm:cxn modelId="{10759912-4652-4641-A075-CFA1C70BE4CA}" srcId="{A64D38F7-FDD2-4D6F-80B5-362068AAE43E}" destId="{75E351EF-DB00-4537-B1A9-52A337EF65CA}" srcOrd="0" destOrd="0" parTransId="{6394CC8D-B7AE-44E0-9421-55F7F4AB8389}" sibTransId="{D642EEC8-EDF7-4B43-9545-CE2088A1A079}"/>
    <dgm:cxn modelId="{2DDC3979-915D-4889-85AF-365719011A8D}" srcId="{16BC60F6-BE24-4E74-8C21-783B8C45D7AC}" destId="{34B86C4E-0998-4307-B78A-73125D7C202C}" srcOrd="5" destOrd="0" parTransId="{693650A7-500A-4BFC-BB56-9A4B20CC1141}" sibTransId="{155A9FFE-885D-425F-A3F2-FEB9DE392039}"/>
    <dgm:cxn modelId="{DD72378F-5BE0-4B52-8206-50B5334F02BE}" type="presOf" srcId="{34B86C4E-0998-4307-B78A-73125D7C202C}" destId="{FD436A57-21A1-4FBD-A265-515D4B4EBF91}" srcOrd="0" destOrd="0" presId="urn:microsoft.com/office/officeart/2005/8/layout/vList2"/>
    <dgm:cxn modelId="{EF17EEF4-1E10-4AC8-A42E-43290CBBC79D}" type="presOf" srcId="{FB610E1C-97E5-4E12-9711-EFEDB869D71A}" destId="{99B904EE-F032-4F9C-8BE5-819D3FA5D031}" srcOrd="0" destOrd="0" presId="urn:microsoft.com/office/officeart/2005/8/layout/vList2"/>
    <dgm:cxn modelId="{0E38FE15-6EA5-49A5-815A-6C6D4D4DEDBA}" type="presOf" srcId="{691DB3AD-E9EF-4128-9EDA-FE460F7EFD4D}" destId="{9EE17746-E616-4DFE-8181-9E5A2662364F}" srcOrd="0" destOrd="0" presId="urn:microsoft.com/office/officeart/2005/8/layout/vList2"/>
    <dgm:cxn modelId="{070245F2-120B-4BB1-AA5F-98B065F408DB}" srcId="{16BC60F6-BE24-4E74-8C21-783B8C45D7AC}" destId="{F6173934-9FEF-42F8-8DD4-12DA4BE2F651}" srcOrd="2" destOrd="0" parTransId="{D839A024-6AD4-4B6B-A421-11BCE4934E77}" sibTransId="{D1CE2F67-9443-452E-AC5F-EA45DA665B8A}"/>
    <dgm:cxn modelId="{1E84EE9E-C9B9-413C-A66A-324FD604C6DF}" type="presOf" srcId="{3AA8BD5B-BA49-4EA9-92AF-E01E363364D0}" destId="{24D2FA1D-C963-4FE8-8CF6-4329DE3B1B1C}" srcOrd="0" destOrd="0" presId="urn:microsoft.com/office/officeart/2005/8/layout/vList2"/>
    <dgm:cxn modelId="{2CE84383-E36D-4092-B260-6BA7EB372C83}" type="presOf" srcId="{B7A04F33-14CE-4E54-AFE6-267E4536D169}" destId="{2E84EA00-22D3-4C0B-8F04-817ECB457F57}" srcOrd="0" destOrd="0" presId="urn:microsoft.com/office/officeart/2005/8/layout/vList2"/>
    <dgm:cxn modelId="{49096AD9-3AC1-48C6-A1E2-BE6AC1B871C1}" srcId="{16BC60F6-BE24-4E74-8C21-783B8C45D7AC}" destId="{A64D38F7-FDD2-4D6F-80B5-362068AAE43E}" srcOrd="3" destOrd="0" parTransId="{7F2A8AF3-EA51-44F3-AEB7-12F482AC7C29}" sibTransId="{615D6091-545C-4DF4-BDF5-3395443183DA}"/>
    <dgm:cxn modelId="{F2C3F8A7-C1C2-4A3A-A400-1AEBECA324B9}" srcId="{B7A04F33-14CE-4E54-AFE6-267E4536D169}" destId="{CC9F59FF-9FE5-44CE-B461-420C8FB09BD9}" srcOrd="0" destOrd="0" parTransId="{67958A87-843C-4F50-821D-3013329FC598}" sibTransId="{DE25CC7E-97DB-48CD-997B-2DC65103A85B}"/>
    <dgm:cxn modelId="{27D9C06B-C001-4472-A3BE-0412FD1D4623}" type="presOf" srcId="{16BC60F6-BE24-4E74-8C21-783B8C45D7AC}" destId="{3283BF4A-83B5-45DB-981A-E34DDC7C48E2}" srcOrd="0" destOrd="0" presId="urn:microsoft.com/office/officeart/2005/8/layout/vList2"/>
    <dgm:cxn modelId="{748340D2-EDD2-438D-A729-86131F409F76}" srcId="{3AA8BD5B-BA49-4EA9-92AF-E01E363364D0}" destId="{691DB3AD-E9EF-4128-9EDA-FE460F7EFD4D}" srcOrd="0" destOrd="0" parTransId="{590199FE-4F3A-4830-8F85-E448805756A7}" sibTransId="{84E647A7-390C-4C55-9236-79C63212B39A}"/>
    <dgm:cxn modelId="{FD30040D-AE30-4565-BDE9-034A0BB8B259}" type="presOf" srcId="{230F1B14-2B3B-4FCC-8E37-BD22F99512C7}" destId="{5822EDFF-01CA-4EED-9597-EFBE159F98A0}" srcOrd="0" destOrd="0" presId="urn:microsoft.com/office/officeart/2005/8/layout/vList2"/>
    <dgm:cxn modelId="{99CCA5F9-B91D-4784-9E2E-69DA54753CD3}" type="presOf" srcId="{9107CE95-9B65-4C9A-95E4-99ED5924FC82}" destId="{B49DDD4B-2CF4-457F-872A-DA8FF43813AD}" srcOrd="0" destOrd="0" presId="urn:microsoft.com/office/officeart/2005/8/layout/vList2"/>
    <dgm:cxn modelId="{9AD131B3-77A7-4220-BB53-9A46AA70BA0D}" srcId="{F6173934-9FEF-42F8-8DD4-12DA4BE2F651}" destId="{FB610E1C-97E5-4E12-9711-EFEDB869D71A}" srcOrd="0" destOrd="0" parTransId="{47754F11-6176-4542-B432-288E8C2C27EE}" sibTransId="{1279AF32-1DB1-4DB5-8462-A83B9519DC4C}"/>
    <dgm:cxn modelId="{0932C72A-5E03-4D25-A7B6-1B34A1905B8B}" type="presOf" srcId="{75E351EF-DB00-4537-B1A9-52A337EF65CA}" destId="{A8428C53-6E6C-43EA-B392-F6D378AD3FB7}" srcOrd="0" destOrd="0" presId="urn:microsoft.com/office/officeart/2005/8/layout/vList2"/>
    <dgm:cxn modelId="{B305DEFE-854E-477B-927B-0DD5B47483F3}" type="presOf" srcId="{A64D38F7-FDD2-4D6F-80B5-362068AAE43E}" destId="{F9A353CA-F924-4F29-A812-4F9B3E77E275}" srcOrd="0" destOrd="0" presId="urn:microsoft.com/office/officeart/2005/8/layout/vList2"/>
    <dgm:cxn modelId="{26560C11-50E6-4701-B712-87967CD2FC55}" srcId="{16BC60F6-BE24-4E74-8C21-783B8C45D7AC}" destId="{3AA8BD5B-BA49-4EA9-92AF-E01E363364D0}" srcOrd="1" destOrd="0" parTransId="{633FD954-1CFB-4344-8D37-26FACB6D977C}" sibTransId="{C370F0E5-AF78-419F-8631-FADBD3ED77D8}"/>
    <dgm:cxn modelId="{8137240F-184F-42F4-9054-21D142F37A1B}" srcId="{90E5DD26-E717-4299-8ED7-C9279F23A061}" destId="{230F1B14-2B3B-4FCC-8E37-BD22F99512C7}" srcOrd="0" destOrd="0" parTransId="{F1834E41-0DFE-410C-BB33-276B5A24B386}" sibTransId="{ED938E8D-2AE8-49B4-88A9-C892DB2893F8}"/>
    <dgm:cxn modelId="{2CF7C7B8-E1F0-49CA-AF13-FAA5C8DF8A23}" type="presOf" srcId="{F6173934-9FEF-42F8-8DD4-12DA4BE2F651}" destId="{35B51676-2364-433C-86B4-D5467461C046}" srcOrd="0" destOrd="0" presId="urn:microsoft.com/office/officeart/2005/8/layout/vList2"/>
    <dgm:cxn modelId="{33E815CB-6AEC-4F02-B07A-A09CBCD9F290}" srcId="{34B86C4E-0998-4307-B78A-73125D7C202C}" destId="{9107CE95-9B65-4C9A-95E4-99ED5924FC82}" srcOrd="0" destOrd="0" parTransId="{A379BAC1-74F6-4066-A3C5-2D1AD75FC14C}" sibTransId="{3EDA71A7-E927-4828-8205-014ED837CF8D}"/>
    <dgm:cxn modelId="{25CE5519-D550-480F-ACA2-F712F738525B}" type="presOf" srcId="{CC9F59FF-9FE5-44CE-B461-420C8FB09BD9}" destId="{0745EF1A-C422-4A41-A8F6-2F2FA1F9B317}" srcOrd="0" destOrd="0" presId="urn:microsoft.com/office/officeart/2005/8/layout/vList2"/>
    <dgm:cxn modelId="{93B0C88C-5ADD-46F7-9E85-5260064A7E46}" type="presOf" srcId="{90E5DD26-E717-4299-8ED7-C9279F23A061}" destId="{DB7A8BA4-0C68-4CF1-9FC2-5B7075E647DD}" srcOrd="0" destOrd="0" presId="urn:microsoft.com/office/officeart/2005/8/layout/vList2"/>
    <dgm:cxn modelId="{81580C92-4730-4BCB-BA40-E2091C71D7C0}" type="presParOf" srcId="{3283BF4A-83B5-45DB-981A-E34DDC7C48E2}" destId="{2E84EA00-22D3-4C0B-8F04-817ECB457F57}" srcOrd="0" destOrd="0" presId="urn:microsoft.com/office/officeart/2005/8/layout/vList2"/>
    <dgm:cxn modelId="{2C0749E6-BBB2-4AB2-B902-EE91E2115C8C}" type="presParOf" srcId="{3283BF4A-83B5-45DB-981A-E34DDC7C48E2}" destId="{0745EF1A-C422-4A41-A8F6-2F2FA1F9B317}" srcOrd="1" destOrd="0" presId="urn:microsoft.com/office/officeart/2005/8/layout/vList2"/>
    <dgm:cxn modelId="{8D5D56D8-532B-4637-A5BC-37833695EFC4}" type="presParOf" srcId="{3283BF4A-83B5-45DB-981A-E34DDC7C48E2}" destId="{24D2FA1D-C963-4FE8-8CF6-4329DE3B1B1C}" srcOrd="2" destOrd="0" presId="urn:microsoft.com/office/officeart/2005/8/layout/vList2"/>
    <dgm:cxn modelId="{59D51A62-022B-47BB-B1F2-C01BAB7F48CB}" type="presParOf" srcId="{3283BF4A-83B5-45DB-981A-E34DDC7C48E2}" destId="{9EE17746-E616-4DFE-8181-9E5A2662364F}" srcOrd="3" destOrd="0" presId="urn:microsoft.com/office/officeart/2005/8/layout/vList2"/>
    <dgm:cxn modelId="{D64A5854-1188-4267-B192-8D0DBE5A5FC7}" type="presParOf" srcId="{3283BF4A-83B5-45DB-981A-E34DDC7C48E2}" destId="{35B51676-2364-433C-86B4-D5467461C046}" srcOrd="4" destOrd="0" presId="urn:microsoft.com/office/officeart/2005/8/layout/vList2"/>
    <dgm:cxn modelId="{98B64FB6-EEEB-4868-BE88-99B4CDBFF42B}" type="presParOf" srcId="{3283BF4A-83B5-45DB-981A-E34DDC7C48E2}" destId="{99B904EE-F032-4F9C-8BE5-819D3FA5D031}" srcOrd="5" destOrd="0" presId="urn:microsoft.com/office/officeart/2005/8/layout/vList2"/>
    <dgm:cxn modelId="{5A7D429A-1885-44BA-B1DB-B68E28E7D434}" type="presParOf" srcId="{3283BF4A-83B5-45DB-981A-E34DDC7C48E2}" destId="{F9A353CA-F924-4F29-A812-4F9B3E77E275}" srcOrd="6" destOrd="0" presId="urn:microsoft.com/office/officeart/2005/8/layout/vList2"/>
    <dgm:cxn modelId="{E9CC2D23-959C-4A1D-BBFE-6BEFF71FC90C}" type="presParOf" srcId="{3283BF4A-83B5-45DB-981A-E34DDC7C48E2}" destId="{A8428C53-6E6C-43EA-B392-F6D378AD3FB7}" srcOrd="7" destOrd="0" presId="urn:microsoft.com/office/officeart/2005/8/layout/vList2"/>
    <dgm:cxn modelId="{0132F5B5-430D-4582-B5B8-8C381C5BEC18}" type="presParOf" srcId="{3283BF4A-83B5-45DB-981A-E34DDC7C48E2}" destId="{DB7A8BA4-0C68-4CF1-9FC2-5B7075E647DD}" srcOrd="8" destOrd="0" presId="urn:microsoft.com/office/officeart/2005/8/layout/vList2"/>
    <dgm:cxn modelId="{A202429C-0ECF-43D8-9B7A-509BDE0D982E}" type="presParOf" srcId="{3283BF4A-83B5-45DB-981A-E34DDC7C48E2}" destId="{5822EDFF-01CA-4EED-9597-EFBE159F98A0}" srcOrd="9" destOrd="0" presId="urn:microsoft.com/office/officeart/2005/8/layout/vList2"/>
    <dgm:cxn modelId="{F43BDB85-3CAD-488B-89C2-C590CC47A531}" type="presParOf" srcId="{3283BF4A-83B5-45DB-981A-E34DDC7C48E2}" destId="{FD436A57-21A1-4FBD-A265-515D4B4EBF91}" srcOrd="10" destOrd="0" presId="urn:microsoft.com/office/officeart/2005/8/layout/vList2"/>
    <dgm:cxn modelId="{90BA98B0-9C26-415F-A5AA-1ED1CF2BF00B}" type="presParOf" srcId="{3283BF4A-83B5-45DB-981A-E34DDC7C48E2}" destId="{B49DDD4B-2CF4-457F-872A-DA8FF43813AD}"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0BD81E-20AB-4830-B96D-104287B17229}"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6B2F793-A9BA-4C69-8D86-50AE55C9A120}">
      <dgm:prSet phldrT="[Text]"/>
      <dgm:spPr>
        <a:solidFill>
          <a:schemeClr val="bg2">
            <a:alpha val="90000"/>
          </a:schemeClr>
        </a:solidFill>
      </dgm:spPr>
      <dgm:t>
        <a:bodyPr/>
        <a:lstStyle/>
        <a:p>
          <a:r>
            <a:rPr lang="en-US" dirty="0" err="1" smtClean="0"/>
            <a:t>DesiredCapabilities</a:t>
          </a:r>
          <a:endParaRPr lang="en-US" dirty="0"/>
        </a:p>
      </dgm:t>
    </dgm:pt>
    <dgm:pt modelId="{5EFD6171-22B2-401E-8B82-FEC29CE4FA8D}" type="parTrans" cxnId="{4CC9B635-7E82-44B5-A33F-DE5FBA8AE9C7}">
      <dgm:prSet/>
      <dgm:spPr/>
      <dgm:t>
        <a:bodyPr/>
        <a:lstStyle/>
        <a:p>
          <a:endParaRPr lang="en-US"/>
        </a:p>
      </dgm:t>
    </dgm:pt>
    <dgm:pt modelId="{1EC337D5-B360-45EE-A885-588A167CB4C4}" type="sibTrans" cxnId="{4CC9B635-7E82-44B5-A33F-DE5FBA8AE9C7}">
      <dgm:prSet/>
      <dgm:spPr/>
      <dgm:t>
        <a:bodyPr/>
        <a:lstStyle/>
        <a:p>
          <a:endParaRPr lang="en-US"/>
        </a:p>
      </dgm:t>
    </dgm:pt>
    <dgm:pt modelId="{BCBD1652-D976-41D3-BDE4-F6F4FA0F1E8C}">
      <dgm:prSet phldrT="[Text]"/>
      <dgm:spPr/>
      <dgm:t>
        <a:bodyPr/>
        <a:lstStyle/>
        <a:p>
          <a:r>
            <a:rPr lang="en-US" dirty="0" err="1" smtClean="0"/>
            <a:t>setPlatform</a:t>
          </a:r>
          <a:r>
            <a:rPr lang="en-US" dirty="0" smtClean="0"/>
            <a:t>()</a:t>
          </a:r>
          <a:endParaRPr lang="en-US" dirty="0"/>
        </a:p>
      </dgm:t>
    </dgm:pt>
    <dgm:pt modelId="{A23F966C-A829-4B98-B357-2334C3352220}" type="parTrans" cxnId="{6A556810-BCCB-4856-A271-31050802C61D}">
      <dgm:prSet/>
      <dgm:spPr/>
      <dgm:t>
        <a:bodyPr/>
        <a:lstStyle/>
        <a:p>
          <a:endParaRPr lang="en-US"/>
        </a:p>
      </dgm:t>
    </dgm:pt>
    <dgm:pt modelId="{4B404D4F-17A6-4397-807B-D8BA837BCD5C}" type="sibTrans" cxnId="{6A556810-BCCB-4856-A271-31050802C61D}">
      <dgm:prSet/>
      <dgm:spPr/>
      <dgm:t>
        <a:bodyPr/>
        <a:lstStyle/>
        <a:p>
          <a:endParaRPr lang="en-US"/>
        </a:p>
      </dgm:t>
    </dgm:pt>
    <dgm:pt modelId="{8A85CDAF-CB66-4B8D-AD43-C10FD0F8DBC0}">
      <dgm:prSet phldrT="[Text]"/>
      <dgm:spPr/>
      <dgm:t>
        <a:bodyPr/>
        <a:lstStyle/>
        <a:p>
          <a:r>
            <a:rPr lang="en-US" dirty="0" err="1" smtClean="0"/>
            <a:t>setVersion</a:t>
          </a:r>
          <a:r>
            <a:rPr lang="en-US" dirty="0" smtClean="0"/>
            <a:t>()</a:t>
          </a:r>
          <a:endParaRPr lang="en-US" dirty="0"/>
        </a:p>
      </dgm:t>
    </dgm:pt>
    <dgm:pt modelId="{3B0B5578-9DD7-424A-AA3B-6EA032A6B67A}" type="parTrans" cxnId="{1748A639-A6B9-4DCA-86F2-C89295EA999F}">
      <dgm:prSet/>
      <dgm:spPr/>
      <dgm:t>
        <a:bodyPr/>
        <a:lstStyle/>
        <a:p>
          <a:endParaRPr lang="en-US"/>
        </a:p>
      </dgm:t>
    </dgm:pt>
    <dgm:pt modelId="{75A71DBA-12D7-429D-AE30-6A9DD67DE1BF}" type="sibTrans" cxnId="{1748A639-A6B9-4DCA-86F2-C89295EA999F}">
      <dgm:prSet/>
      <dgm:spPr/>
      <dgm:t>
        <a:bodyPr/>
        <a:lstStyle/>
        <a:p>
          <a:endParaRPr lang="en-US"/>
        </a:p>
      </dgm:t>
    </dgm:pt>
    <dgm:pt modelId="{68AFAD7E-DDCE-4A87-B141-F5C72CA62D66}">
      <dgm:prSet phldrT="[Text]"/>
      <dgm:spPr/>
      <dgm:t>
        <a:bodyPr/>
        <a:lstStyle/>
        <a:p>
          <a:r>
            <a:rPr lang="en-US" dirty="0" err="1" smtClean="0"/>
            <a:t>setBrowserName</a:t>
          </a:r>
          <a:r>
            <a:rPr lang="en-US" dirty="0" smtClean="0"/>
            <a:t>()</a:t>
          </a:r>
          <a:endParaRPr lang="en-US" dirty="0"/>
        </a:p>
      </dgm:t>
    </dgm:pt>
    <dgm:pt modelId="{F2A3F85B-CF5B-4A65-83CD-3A67FD5A5BBC}" type="parTrans" cxnId="{B989C04B-8377-4CF4-B992-6CC6D8639234}">
      <dgm:prSet/>
      <dgm:spPr/>
      <dgm:t>
        <a:bodyPr/>
        <a:lstStyle/>
        <a:p>
          <a:endParaRPr lang="en-US"/>
        </a:p>
      </dgm:t>
    </dgm:pt>
    <dgm:pt modelId="{EF208BED-E141-4020-916C-382F82CECD52}" type="sibTrans" cxnId="{B989C04B-8377-4CF4-B992-6CC6D8639234}">
      <dgm:prSet/>
      <dgm:spPr/>
      <dgm:t>
        <a:bodyPr/>
        <a:lstStyle/>
        <a:p>
          <a:endParaRPr lang="en-US"/>
        </a:p>
      </dgm:t>
    </dgm:pt>
    <dgm:pt modelId="{B2691918-03F5-4FA0-9987-9D84F1B79352}">
      <dgm:prSet phldrT="[Text]"/>
      <dgm:spPr/>
      <dgm:t>
        <a:bodyPr/>
        <a:lstStyle/>
        <a:p>
          <a:r>
            <a:rPr lang="en-US" dirty="0" err="1" smtClean="0"/>
            <a:t>setCapability</a:t>
          </a:r>
          <a:r>
            <a:rPr lang="en-US" dirty="0" smtClean="0"/>
            <a:t>()</a:t>
          </a:r>
          <a:endParaRPr lang="en-US" dirty="0"/>
        </a:p>
      </dgm:t>
    </dgm:pt>
    <dgm:pt modelId="{14B1E16F-A2A4-404A-BFF2-CB30609DF82B}" type="parTrans" cxnId="{120C0418-613B-4E7A-A743-7A6F70EA97A2}">
      <dgm:prSet/>
      <dgm:spPr/>
      <dgm:t>
        <a:bodyPr/>
        <a:lstStyle/>
        <a:p>
          <a:endParaRPr lang="en-US"/>
        </a:p>
      </dgm:t>
    </dgm:pt>
    <dgm:pt modelId="{8A0A8E78-6D75-414E-9ADB-C8188FAF87F6}" type="sibTrans" cxnId="{120C0418-613B-4E7A-A743-7A6F70EA97A2}">
      <dgm:prSet/>
      <dgm:spPr/>
      <dgm:t>
        <a:bodyPr/>
        <a:lstStyle/>
        <a:p>
          <a:endParaRPr lang="en-US"/>
        </a:p>
      </dgm:t>
    </dgm:pt>
    <dgm:pt modelId="{8322C9C9-E338-4C08-9129-D84FCA35C273}">
      <dgm:prSet phldrT="[Text]"/>
      <dgm:spPr/>
      <dgm:t>
        <a:bodyPr/>
        <a:lstStyle/>
        <a:p>
          <a:r>
            <a:rPr lang="en-US" dirty="0" err="1" smtClean="0"/>
            <a:t>setJavaScriptEnabled</a:t>
          </a:r>
          <a:r>
            <a:rPr lang="en-US" dirty="0" smtClean="0"/>
            <a:t>()</a:t>
          </a:r>
          <a:endParaRPr lang="en-US" dirty="0"/>
        </a:p>
      </dgm:t>
    </dgm:pt>
    <dgm:pt modelId="{9D6A7A6F-316B-45A0-8AB4-A6A09C8F61EC}" type="parTrans" cxnId="{A82613E3-EC8A-49DA-A310-1F09CD730B17}">
      <dgm:prSet/>
      <dgm:spPr/>
      <dgm:t>
        <a:bodyPr/>
        <a:lstStyle/>
        <a:p>
          <a:endParaRPr lang="en-US"/>
        </a:p>
      </dgm:t>
    </dgm:pt>
    <dgm:pt modelId="{E18B9AE3-C572-4A72-BBB9-6951ECCA3FE0}" type="sibTrans" cxnId="{A82613E3-EC8A-49DA-A310-1F09CD730B17}">
      <dgm:prSet/>
      <dgm:spPr/>
      <dgm:t>
        <a:bodyPr/>
        <a:lstStyle/>
        <a:p>
          <a:endParaRPr lang="en-US"/>
        </a:p>
      </dgm:t>
    </dgm:pt>
    <dgm:pt modelId="{10A816C2-1217-4769-8A17-F37B67B1C059}">
      <dgm:prSet phldrT="[Text]"/>
      <dgm:spPr/>
      <dgm:t>
        <a:bodyPr/>
        <a:lstStyle/>
        <a:p>
          <a:r>
            <a:rPr lang="en-US" dirty="0" smtClean="0"/>
            <a:t>android(), chrome(),</a:t>
          </a:r>
          <a:r>
            <a:rPr lang="en-US" dirty="0" err="1" smtClean="0"/>
            <a:t>firefox</a:t>
          </a:r>
          <a:r>
            <a:rPr lang="en-US" dirty="0" smtClean="0"/>
            <a:t>(), etc…</a:t>
          </a:r>
          <a:endParaRPr lang="en-US" dirty="0"/>
        </a:p>
      </dgm:t>
    </dgm:pt>
    <dgm:pt modelId="{F96AEE5D-1929-43E4-95D5-9DD134671E80}" type="parTrans" cxnId="{B9067EA5-966A-4C80-A238-4EC236872296}">
      <dgm:prSet/>
      <dgm:spPr/>
      <dgm:t>
        <a:bodyPr/>
        <a:lstStyle/>
        <a:p>
          <a:endParaRPr lang="en-US"/>
        </a:p>
      </dgm:t>
    </dgm:pt>
    <dgm:pt modelId="{7C8F52BF-59AE-45AD-AE0C-AD5EDE8E395D}" type="sibTrans" cxnId="{B9067EA5-966A-4C80-A238-4EC236872296}">
      <dgm:prSet/>
      <dgm:spPr/>
      <dgm:t>
        <a:bodyPr/>
        <a:lstStyle/>
        <a:p>
          <a:endParaRPr lang="en-US"/>
        </a:p>
      </dgm:t>
    </dgm:pt>
    <dgm:pt modelId="{42B44E08-BD2A-43DB-A57E-F1B0298C84A2}" type="pres">
      <dgm:prSet presAssocID="{E00BD81E-20AB-4830-B96D-104287B17229}" presName="linear" presStyleCnt="0">
        <dgm:presLayoutVars>
          <dgm:animLvl val="lvl"/>
          <dgm:resizeHandles val="exact"/>
        </dgm:presLayoutVars>
      </dgm:prSet>
      <dgm:spPr/>
      <dgm:t>
        <a:bodyPr/>
        <a:lstStyle/>
        <a:p>
          <a:endParaRPr lang="en-US"/>
        </a:p>
      </dgm:t>
    </dgm:pt>
    <dgm:pt modelId="{A085580D-62D6-4276-A663-3CCE974246B6}" type="pres">
      <dgm:prSet presAssocID="{F6B2F793-A9BA-4C69-8D86-50AE55C9A120}" presName="parentText" presStyleLbl="node1" presStyleIdx="0" presStyleCnt="1" custLinFactNeighborX="-14310" custLinFactNeighborY="1377">
        <dgm:presLayoutVars>
          <dgm:chMax val="0"/>
          <dgm:bulletEnabled val="1"/>
        </dgm:presLayoutVars>
      </dgm:prSet>
      <dgm:spPr/>
      <dgm:t>
        <a:bodyPr/>
        <a:lstStyle/>
        <a:p>
          <a:endParaRPr lang="en-US"/>
        </a:p>
      </dgm:t>
    </dgm:pt>
    <dgm:pt modelId="{C07B02E5-35FD-4FD4-B05D-1E471B349AE0}" type="pres">
      <dgm:prSet presAssocID="{F6B2F793-A9BA-4C69-8D86-50AE55C9A120}" presName="childText" presStyleLbl="revTx" presStyleIdx="0" presStyleCnt="1">
        <dgm:presLayoutVars>
          <dgm:bulletEnabled val="1"/>
        </dgm:presLayoutVars>
      </dgm:prSet>
      <dgm:spPr/>
      <dgm:t>
        <a:bodyPr/>
        <a:lstStyle/>
        <a:p>
          <a:endParaRPr lang="en-US"/>
        </a:p>
      </dgm:t>
    </dgm:pt>
  </dgm:ptLst>
  <dgm:cxnLst>
    <dgm:cxn modelId="{6A556810-BCCB-4856-A271-31050802C61D}" srcId="{F6B2F793-A9BA-4C69-8D86-50AE55C9A120}" destId="{BCBD1652-D976-41D3-BDE4-F6F4FA0F1E8C}" srcOrd="1" destOrd="0" parTransId="{A23F966C-A829-4B98-B357-2334C3352220}" sibTransId="{4B404D4F-17A6-4397-807B-D8BA837BCD5C}"/>
    <dgm:cxn modelId="{20D1CD21-0DF0-43DB-96F2-DD62557254D0}" type="presOf" srcId="{B2691918-03F5-4FA0-9987-9D84F1B79352}" destId="{C07B02E5-35FD-4FD4-B05D-1E471B349AE0}" srcOrd="0" destOrd="3" presId="urn:microsoft.com/office/officeart/2005/8/layout/vList2"/>
    <dgm:cxn modelId="{19205BE5-723E-48E5-B2BC-5636FC9D4777}" type="presOf" srcId="{68AFAD7E-DDCE-4A87-B141-F5C72CA62D66}" destId="{C07B02E5-35FD-4FD4-B05D-1E471B349AE0}" srcOrd="0" destOrd="0" presId="urn:microsoft.com/office/officeart/2005/8/layout/vList2"/>
    <dgm:cxn modelId="{601865A2-E701-48F2-A706-F84B01E90F6A}" type="presOf" srcId="{10A816C2-1217-4769-8A17-F37B67B1C059}" destId="{C07B02E5-35FD-4FD4-B05D-1E471B349AE0}" srcOrd="0" destOrd="5" presId="urn:microsoft.com/office/officeart/2005/8/layout/vList2"/>
    <dgm:cxn modelId="{4CC9B635-7E82-44B5-A33F-DE5FBA8AE9C7}" srcId="{E00BD81E-20AB-4830-B96D-104287B17229}" destId="{F6B2F793-A9BA-4C69-8D86-50AE55C9A120}" srcOrd="0" destOrd="0" parTransId="{5EFD6171-22B2-401E-8B82-FEC29CE4FA8D}" sibTransId="{1EC337D5-B360-45EE-A885-588A167CB4C4}"/>
    <dgm:cxn modelId="{B989C04B-8377-4CF4-B992-6CC6D8639234}" srcId="{F6B2F793-A9BA-4C69-8D86-50AE55C9A120}" destId="{68AFAD7E-DDCE-4A87-B141-F5C72CA62D66}" srcOrd="0" destOrd="0" parTransId="{F2A3F85B-CF5B-4A65-83CD-3A67FD5A5BBC}" sibTransId="{EF208BED-E141-4020-916C-382F82CECD52}"/>
    <dgm:cxn modelId="{A82613E3-EC8A-49DA-A310-1F09CD730B17}" srcId="{F6B2F793-A9BA-4C69-8D86-50AE55C9A120}" destId="{8322C9C9-E338-4C08-9129-D84FCA35C273}" srcOrd="4" destOrd="0" parTransId="{9D6A7A6F-316B-45A0-8AB4-A6A09C8F61EC}" sibTransId="{E18B9AE3-C572-4A72-BBB9-6951ECCA3FE0}"/>
    <dgm:cxn modelId="{8608EAF1-AC8C-4045-B0DD-5959EC44396B}" type="presOf" srcId="{8322C9C9-E338-4C08-9129-D84FCA35C273}" destId="{C07B02E5-35FD-4FD4-B05D-1E471B349AE0}" srcOrd="0" destOrd="4" presId="urn:microsoft.com/office/officeart/2005/8/layout/vList2"/>
    <dgm:cxn modelId="{1748A639-A6B9-4DCA-86F2-C89295EA999F}" srcId="{F6B2F793-A9BA-4C69-8D86-50AE55C9A120}" destId="{8A85CDAF-CB66-4B8D-AD43-C10FD0F8DBC0}" srcOrd="2" destOrd="0" parTransId="{3B0B5578-9DD7-424A-AA3B-6EA032A6B67A}" sibTransId="{75A71DBA-12D7-429D-AE30-6A9DD67DE1BF}"/>
    <dgm:cxn modelId="{A68F74C9-9A02-4C23-86E8-9D52E6FB8E01}" type="presOf" srcId="{E00BD81E-20AB-4830-B96D-104287B17229}" destId="{42B44E08-BD2A-43DB-A57E-F1B0298C84A2}" srcOrd="0" destOrd="0" presId="urn:microsoft.com/office/officeart/2005/8/layout/vList2"/>
    <dgm:cxn modelId="{B9067EA5-966A-4C80-A238-4EC236872296}" srcId="{F6B2F793-A9BA-4C69-8D86-50AE55C9A120}" destId="{10A816C2-1217-4769-8A17-F37B67B1C059}" srcOrd="5" destOrd="0" parTransId="{F96AEE5D-1929-43E4-95D5-9DD134671E80}" sibTransId="{7C8F52BF-59AE-45AD-AE0C-AD5EDE8E395D}"/>
    <dgm:cxn modelId="{B06072F0-0EC1-4415-AC93-1610FE36DD7D}" type="presOf" srcId="{F6B2F793-A9BA-4C69-8D86-50AE55C9A120}" destId="{A085580D-62D6-4276-A663-3CCE974246B6}" srcOrd="0" destOrd="0" presId="urn:microsoft.com/office/officeart/2005/8/layout/vList2"/>
    <dgm:cxn modelId="{2A75DABF-87F2-44F3-B093-0B277E03035C}" type="presOf" srcId="{BCBD1652-D976-41D3-BDE4-F6F4FA0F1E8C}" destId="{C07B02E5-35FD-4FD4-B05D-1E471B349AE0}" srcOrd="0" destOrd="1" presId="urn:microsoft.com/office/officeart/2005/8/layout/vList2"/>
    <dgm:cxn modelId="{120C0418-613B-4E7A-A743-7A6F70EA97A2}" srcId="{F6B2F793-A9BA-4C69-8D86-50AE55C9A120}" destId="{B2691918-03F5-4FA0-9987-9D84F1B79352}" srcOrd="3" destOrd="0" parTransId="{14B1E16F-A2A4-404A-BFF2-CB30609DF82B}" sibTransId="{8A0A8E78-6D75-414E-9ADB-C8188FAF87F6}"/>
    <dgm:cxn modelId="{CE48765B-8F6B-4497-AC5A-185BF3B5AA3B}" type="presOf" srcId="{8A85CDAF-CB66-4B8D-AD43-C10FD0F8DBC0}" destId="{C07B02E5-35FD-4FD4-B05D-1E471B349AE0}" srcOrd="0" destOrd="2" presId="urn:microsoft.com/office/officeart/2005/8/layout/vList2"/>
    <dgm:cxn modelId="{F14FE5E7-53BD-47F3-A851-BDCB20C86CD8}" type="presParOf" srcId="{42B44E08-BD2A-43DB-A57E-F1B0298C84A2}" destId="{A085580D-62D6-4276-A663-3CCE974246B6}" srcOrd="0" destOrd="0" presId="urn:microsoft.com/office/officeart/2005/8/layout/vList2"/>
    <dgm:cxn modelId="{C4EB78A1-A2F8-49DB-B996-6364003E2B2C}" type="presParOf" srcId="{42B44E08-BD2A-43DB-A57E-F1B0298C84A2}" destId="{C07B02E5-35FD-4FD4-B05D-1E471B349AE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CEDF4-0CF0-4261-B5CB-50FB9A8059DC}">
      <dsp:nvSpPr>
        <dsp:cNvPr id="0" name=""/>
        <dsp:cNvSpPr/>
      </dsp:nvSpPr>
      <dsp:spPr>
        <a:xfrm>
          <a:off x="1168901" y="781058"/>
          <a:ext cx="654958" cy="654958"/>
        </a:xfrm>
        <a:prstGeom prst="ellipse">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PO</a:t>
          </a:r>
          <a:endParaRPr lang="en-US" sz="2700" kern="1200" dirty="0"/>
        </a:p>
      </dsp:txBody>
      <dsp:txXfrm>
        <a:off x="1264817" y="876974"/>
        <a:ext cx="463126" cy="463126"/>
      </dsp:txXfrm>
    </dsp:sp>
    <dsp:sp modelId="{FD251CC2-0436-43F8-9F8B-7B2C003BC43B}">
      <dsp:nvSpPr>
        <dsp:cNvPr id="0" name=""/>
        <dsp:cNvSpPr/>
      </dsp:nvSpPr>
      <dsp:spPr>
        <a:xfrm rot="12817776">
          <a:off x="1013082" y="795655"/>
          <a:ext cx="203363" cy="186663"/>
        </a:xfrm>
        <a:prstGeom prst="lef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4BCD34CC-8A18-43F0-92A0-1774DDDBDB83}">
      <dsp:nvSpPr>
        <dsp:cNvPr id="0" name=""/>
        <dsp:cNvSpPr/>
      </dsp:nvSpPr>
      <dsp:spPr>
        <a:xfrm>
          <a:off x="390509" y="331020"/>
          <a:ext cx="622211" cy="49776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Page Class (Screen)</a:t>
          </a:r>
          <a:endParaRPr lang="en-US" sz="700" kern="1200" dirty="0"/>
        </a:p>
      </dsp:txBody>
      <dsp:txXfrm>
        <a:off x="405088" y="345599"/>
        <a:ext cx="593053" cy="468610"/>
      </dsp:txXfrm>
    </dsp:sp>
    <dsp:sp modelId="{D15E0E6D-C054-479A-BA30-26D50D0F1D61}">
      <dsp:nvSpPr>
        <dsp:cNvPr id="0" name=""/>
        <dsp:cNvSpPr/>
      </dsp:nvSpPr>
      <dsp:spPr>
        <a:xfrm rot="16286544">
          <a:off x="1400828" y="554969"/>
          <a:ext cx="225574" cy="202469"/>
        </a:xfrm>
        <a:prstGeom prst="lef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CDEFC3C0-B1C0-4815-AC55-308B9D725390}">
      <dsp:nvSpPr>
        <dsp:cNvPr id="0" name=""/>
        <dsp:cNvSpPr/>
      </dsp:nvSpPr>
      <dsp:spPr>
        <a:xfrm>
          <a:off x="1206519" y="15958"/>
          <a:ext cx="622211" cy="49776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err="1" smtClean="0"/>
            <a:t>WebElements</a:t>
          </a:r>
          <a:endParaRPr lang="en-US" sz="700" kern="1200" dirty="0"/>
        </a:p>
      </dsp:txBody>
      <dsp:txXfrm>
        <a:off x="1221098" y="30537"/>
        <a:ext cx="593053" cy="468610"/>
      </dsp:txXfrm>
    </dsp:sp>
    <dsp:sp modelId="{45AC362F-A398-4400-A52A-765CA11C9CA1}">
      <dsp:nvSpPr>
        <dsp:cNvPr id="0" name=""/>
        <dsp:cNvSpPr/>
      </dsp:nvSpPr>
      <dsp:spPr>
        <a:xfrm rot="19490316">
          <a:off x="1779331" y="786148"/>
          <a:ext cx="189728" cy="186663"/>
        </a:xfrm>
        <a:prstGeom prst="lef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740C9898-9BD0-4589-8E15-5D8AB1CEC753}">
      <dsp:nvSpPr>
        <dsp:cNvPr id="0" name=""/>
        <dsp:cNvSpPr/>
      </dsp:nvSpPr>
      <dsp:spPr>
        <a:xfrm>
          <a:off x="1954136" y="318056"/>
          <a:ext cx="622211" cy="497768"/>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Methods</a:t>
          </a:r>
          <a:endParaRPr lang="en-US" sz="700" kern="1200" dirty="0"/>
        </a:p>
      </dsp:txBody>
      <dsp:txXfrm>
        <a:off x="1968715" y="332635"/>
        <a:ext cx="593053" cy="468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4EA00-22D3-4C0B-8F04-817ECB457F57}">
      <dsp:nvSpPr>
        <dsp:cNvPr id="0" name=""/>
        <dsp:cNvSpPr/>
      </dsp:nvSpPr>
      <dsp:spPr>
        <a:xfrm>
          <a:off x="0" y="68967"/>
          <a:ext cx="8229600" cy="374400"/>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role</a:t>
          </a:r>
          <a:endParaRPr lang="en-US" sz="1600" kern="1200"/>
        </a:p>
      </dsp:txBody>
      <dsp:txXfrm>
        <a:off x="18277" y="87244"/>
        <a:ext cx="8193046" cy="337846"/>
      </dsp:txXfrm>
    </dsp:sp>
    <dsp:sp modelId="{0745EF1A-C422-4A41-A8F6-2F2FA1F9B317}">
      <dsp:nvSpPr>
        <dsp:cNvPr id="0" name=""/>
        <dsp:cNvSpPr/>
      </dsp:nvSpPr>
      <dsp:spPr>
        <a:xfrm>
          <a:off x="0" y="44336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smtClean="0"/>
            <a:t>node or hub</a:t>
          </a:r>
          <a:endParaRPr lang="en-US" sz="1200" kern="1200" dirty="0"/>
        </a:p>
      </dsp:txBody>
      <dsp:txXfrm>
        <a:off x="0" y="443367"/>
        <a:ext cx="8229600" cy="264960"/>
      </dsp:txXfrm>
    </dsp:sp>
    <dsp:sp modelId="{24D2FA1D-C963-4FE8-8CF6-4329DE3B1B1C}">
      <dsp:nvSpPr>
        <dsp:cNvPr id="0" name=""/>
        <dsp:cNvSpPr/>
      </dsp:nvSpPr>
      <dsp:spPr>
        <a:xfrm>
          <a:off x="0" y="708327"/>
          <a:ext cx="8229600" cy="374400"/>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hub </a:t>
          </a:r>
          <a:endParaRPr lang="en-US" sz="1600" kern="1200"/>
        </a:p>
      </dsp:txBody>
      <dsp:txXfrm>
        <a:off x="18277" y="726604"/>
        <a:ext cx="8193046" cy="337846"/>
      </dsp:txXfrm>
    </dsp:sp>
    <dsp:sp modelId="{9EE17746-E616-4DFE-8181-9E5A2662364F}">
      <dsp:nvSpPr>
        <dsp:cNvPr id="0" name=""/>
        <dsp:cNvSpPr/>
      </dsp:nvSpPr>
      <dsp:spPr>
        <a:xfrm>
          <a:off x="0" y="108272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smtClean="0"/>
            <a:t>hub for node (http://localhost:4444/grid/register)</a:t>
          </a:r>
          <a:endParaRPr lang="en-US" sz="1200" kern="1200" dirty="0"/>
        </a:p>
      </dsp:txBody>
      <dsp:txXfrm>
        <a:off x="0" y="1082727"/>
        <a:ext cx="8229600" cy="264960"/>
      </dsp:txXfrm>
    </dsp:sp>
    <dsp:sp modelId="{35B51676-2364-433C-86B4-D5467461C046}">
      <dsp:nvSpPr>
        <dsp:cNvPr id="0" name=""/>
        <dsp:cNvSpPr/>
      </dsp:nvSpPr>
      <dsp:spPr>
        <a:xfrm>
          <a:off x="0" y="1347687"/>
          <a:ext cx="8229600" cy="374400"/>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port</a:t>
          </a:r>
          <a:endParaRPr lang="en-US" sz="1600" kern="1200"/>
        </a:p>
      </dsp:txBody>
      <dsp:txXfrm>
        <a:off x="18277" y="1365964"/>
        <a:ext cx="8193046" cy="337846"/>
      </dsp:txXfrm>
    </dsp:sp>
    <dsp:sp modelId="{99B904EE-F032-4F9C-8BE5-819D3FA5D031}">
      <dsp:nvSpPr>
        <dsp:cNvPr id="0" name=""/>
        <dsp:cNvSpPr/>
      </dsp:nvSpPr>
      <dsp:spPr>
        <a:xfrm>
          <a:off x="0" y="172208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smtClean="0"/>
            <a:t>4444 by default for hub, 5555 by default for node</a:t>
          </a:r>
          <a:endParaRPr lang="en-US" sz="1200" kern="1200"/>
        </a:p>
      </dsp:txBody>
      <dsp:txXfrm>
        <a:off x="0" y="1722087"/>
        <a:ext cx="8229600" cy="264960"/>
      </dsp:txXfrm>
    </dsp:sp>
    <dsp:sp modelId="{F9A353CA-F924-4F29-A812-4F9B3E77E275}">
      <dsp:nvSpPr>
        <dsp:cNvPr id="0" name=""/>
        <dsp:cNvSpPr/>
      </dsp:nvSpPr>
      <dsp:spPr>
        <a:xfrm>
          <a:off x="0" y="1987047"/>
          <a:ext cx="8229600" cy="374400"/>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browser</a:t>
          </a:r>
          <a:endParaRPr lang="en-US" sz="1600" kern="1200"/>
        </a:p>
      </dsp:txBody>
      <dsp:txXfrm>
        <a:off x="18277" y="2005324"/>
        <a:ext cx="8193046" cy="337846"/>
      </dsp:txXfrm>
    </dsp:sp>
    <dsp:sp modelId="{A8428C53-6E6C-43EA-B392-F6D378AD3FB7}">
      <dsp:nvSpPr>
        <dsp:cNvPr id="0" name=""/>
        <dsp:cNvSpPr/>
      </dsp:nvSpPr>
      <dsp:spPr>
        <a:xfrm>
          <a:off x="0" y="236144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err="1" smtClean="0"/>
            <a:t>browserName</a:t>
          </a:r>
          <a:r>
            <a:rPr lang="en-US" sz="1200" kern="1200" baseline="0" dirty="0" smtClean="0"/>
            <a:t>=</a:t>
          </a:r>
          <a:r>
            <a:rPr lang="en-US" sz="1200" kern="1200" baseline="0" dirty="0" err="1" smtClean="0"/>
            <a:t>firefox</a:t>
          </a:r>
          <a:r>
            <a:rPr lang="en-US" sz="1200" kern="1200" baseline="0" dirty="0" smtClean="0"/>
            <a:t>, version=</a:t>
          </a:r>
          <a:r>
            <a:rPr lang="ru-RU" sz="1200" kern="1200" baseline="0" dirty="0" smtClean="0"/>
            <a:t>21</a:t>
          </a:r>
          <a:r>
            <a:rPr lang="en-US" sz="1200" kern="1200" baseline="0" dirty="0" smtClean="0"/>
            <a:t>.0, </a:t>
          </a:r>
          <a:r>
            <a:rPr lang="en-US" sz="1200" b="0" kern="1200" baseline="0" dirty="0" err="1" smtClean="0"/>
            <a:t>maxInstances</a:t>
          </a:r>
          <a:r>
            <a:rPr lang="en-US" sz="1200" b="0" kern="1200" baseline="0" dirty="0" smtClean="0"/>
            <a:t>=7</a:t>
          </a:r>
          <a:r>
            <a:rPr lang="en-US" sz="1200" kern="1200" baseline="0" dirty="0" smtClean="0"/>
            <a:t>, platform=WINDOWS</a:t>
          </a:r>
          <a:endParaRPr lang="en-US" sz="1200" kern="1200" dirty="0"/>
        </a:p>
      </dsp:txBody>
      <dsp:txXfrm>
        <a:off x="0" y="2361447"/>
        <a:ext cx="8229600" cy="264960"/>
      </dsp:txXfrm>
    </dsp:sp>
    <dsp:sp modelId="{DB7A8BA4-0C68-4CF1-9FC2-5B7075E647DD}">
      <dsp:nvSpPr>
        <dsp:cNvPr id="0" name=""/>
        <dsp:cNvSpPr/>
      </dsp:nvSpPr>
      <dsp:spPr>
        <a:xfrm>
          <a:off x="0" y="2626407"/>
          <a:ext cx="8229600" cy="374400"/>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err="1" smtClean="0"/>
            <a:t>maxSession</a:t>
          </a:r>
          <a:endParaRPr lang="en-US" sz="1600" kern="1200" dirty="0"/>
        </a:p>
      </dsp:txBody>
      <dsp:txXfrm>
        <a:off x="18277" y="2644684"/>
        <a:ext cx="8193046" cy="337846"/>
      </dsp:txXfrm>
    </dsp:sp>
    <dsp:sp modelId="{5822EDFF-01CA-4EED-9597-EFBE159F98A0}">
      <dsp:nvSpPr>
        <dsp:cNvPr id="0" name=""/>
        <dsp:cNvSpPr/>
      </dsp:nvSpPr>
      <dsp:spPr>
        <a:xfrm>
          <a:off x="0" y="300080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number of parallel tests on node (5 by default)</a:t>
          </a:r>
          <a:endParaRPr lang="en-US" sz="1200" kern="1200" dirty="0"/>
        </a:p>
      </dsp:txBody>
      <dsp:txXfrm>
        <a:off x="0" y="3000807"/>
        <a:ext cx="8229600" cy="264960"/>
      </dsp:txXfrm>
    </dsp:sp>
    <dsp:sp modelId="{FD436A57-21A1-4FBD-A265-515D4B4EBF91}">
      <dsp:nvSpPr>
        <dsp:cNvPr id="0" name=""/>
        <dsp:cNvSpPr/>
      </dsp:nvSpPr>
      <dsp:spPr>
        <a:xfrm>
          <a:off x="0" y="3265767"/>
          <a:ext cx="8229600" cy="374400"/>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err="1" smtClean="0"/>
            <a:t>nodeTimeout</a:t>
          </a:r>
          <a:endParaRPr lang="en-US" sz="1600" kern="1200" dirty="0" smtClean="0"/>
        </a:p>
      </dsp:txBody>
      <dsp:txXfrm>
        <a:off x="18277" y="3284044"/>
        <a:ext cx="8193046" cy="337846"/>
      </dsp:txXfrm>
    </dsp:sp>
    <dsp:sp modelId="{B49DDD4B-2CF4-457F-872A-DA8FF43813AD}">
      <dsp:nvSpPr>
        <dsp:cNvPr id="0" name=""/>
        <dsp:cNvSpPr/>
      </dsp:nvSpPr>
      <dsp:spPr>
        <a:xfrm>
          <a:off x="0" y="364016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30</a:t>
          </a:r>
          <a:r>
            <a:rPr lang="ru-RU" sz="1200" kern="1200" dirty="0" smtClean="0"/>
            <a:t>0 </a:t>
          </a:r>
          <a:r>
            <a:rPr lang="en-US" sz="1200" kern="1200" dirty="0" smtClean="0"/>
            <a:t>s by </a:t>
          </a:r>
          <a:r>
            <a:rPr lang="en-US" sz="1200" kern="1200" dirty="0" err="1" smtClean="0"/>
            <a:t>defaul</a:t>
          </a:r>
          <a:r>
            <a:rPr lang="ru-RU" sz="1200" kern="1200" dirty="0" smtClean="0"/>
            <a:t>t, 0 – </a:t>
          </a:r>
          <a:r>
            <a:rPr lang="en-US" sz="1200" kern="1200" dirty="0" smtClean="0"/>
            <a:t>disable option</a:t>
          </a:r>
        </a:p>
      </dsp:txBody>
      <dsp:txXfrm>
        <a:off x="0" y="3640167"/>
        <a:ext cx="8229600" cy="264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5580D-62D6-4276-A663-3CCE974246B6}">
      <dsp:nvSpPr>
        <dsp:cNvPr id="0" name=""/>
        <dsp:cNvSpPr/>
      </dsp:nvSpPr>
      <dsp:spPr>
        <a:xfrm>
          <a:off x="0" y="64701"/>
          <a:ext cx="8229600" cy="725399"/>
        </a:xfrm>
        <a:prstGeom prst="roundRect">
          <a:avLst/>
        </a:prstGeom>
        <a:solidFill>
          <a:schemeClr val="bg2">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err="1" smtClean="0"/>
            <a:t>DesiredCapabilities</a:t>
          </a:r>
          <a:endParaRPr lang="en-US" sz="3100" kern="1200" dirty="0"/>
        </a:p>
      </dsp:txBody>
      <dsp:txXfrm>
        <a:off x="35411" y="100112"/>
        <a:ext cx="8158778" cy="654577"/>
      </dsp:txXfrm>
    </dsp:sp>
    <dsp:sp modelId="{C07B02E5-35FD-4FD4-B05D-1E471B349AE0}">
      <dsp:nvSpPr>
        <dsp:cNvPr id="0" name=""/>
        <dsp:cNvSpPr/>
      </dsp:nvSpPr>
      <dsp:spPr>
        <a:xfrm>
          <a:off x="0" y="757407"/>
          <a:ext cx="8229600"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err="1" smtClean="0"/>
            <a:t>setBrowserName</a:t>
          </a:r>
          <a:r>
            <a:rPr lang="en-US" sz="2400" kern="1200" dirty="0" smtClean="0"/>
            <a:t>()</a:t>
          </a:r>
          <a:endParaRPr lang="en-US" sz="2400" kern="1200" dirty="0"/>
        </a:p>
        <a:p>
          <a:pPr marL="228600" lvl="1" indent="-228600" algn="l" defTabSz="1066800">
            <a:lnSpc>
              <a:spcPct val="90000"/>
            </a:lnSpc>
            <a:spcBef>
              <a:spcPct val="0"/>
            </a:spcBef>
            <a:spcAft>
              <a:spcPct val="20000"/>
            </a:spcAft>
            <a:buChar char="••"/>
          </a:pPr>
          <a:r>
            <a:rPr lang="en-US" sz="2400" kern="1200" dirty="0" err="1" smtClean="0"/>
            <a:t>setPlatform</a:t>
          </a:r>
          <a:r>
            <a:rPr lang="en-US" sz="2400" kern="1200" dirty="0" smtClean="0"/>
            <a:t>()</a:t>
          </a:r>
          <a:endParaRPr lang="en-US" sz="2400" kern="1200" dirty="0"/>
        </a:p>
        <a:p>
          <a:pPr marL="228600" lvl="1" indent="-228600" algn="l" defTabSz="1066800">
            <a:lnSpc>
              <a:spcPct val="90000"/>
            </a:lnSpc>
            <a:spcBef>
              <a:spcPct val="0"/>
            </a:spcBef>
            <a:spcAft>
              <a:spcPct val="20000"/>
            </a:spcAft>
            <a:buChar char="••"/>
          </a:pPr>
          <a:r>
            <a:rPr lang="en-US" sz="2400" kern="1200" dirty="0" err="1" smtClean="0"/>
            <a:t>setVersion</a:t>
          </a:r>
          <a:r>
            <a:rPr lang="en-US" sz="2400" kern="1200" dirty="0" smtClean="0"/>
            <a:t>()</a:t>
          </a:r>
          <a:endParaRPr lang="en-US" sz="2400" kern="1200" dirty="0"/>
        </a:p>
        <a:p>
          <a:pPr marL="228600" lvl="1" indent="-228600" algn="l" defTabSz="1066800">
            <a:lnSpc>
              <a:spcPct val="90000"/>
            </a:lnSpc>
            <a:spcBef>
              <a:spcPct val="0"/>
            </a:spcBef>
            <a:spcAft>
              <a:spcPct val="20000"/>
            </a:spcAft>
            <a:buChar char="••"/>
          </a:pPr>
          <a:r>
            <a:rPr lang="en-US" sz="2400" kern="1200" dirty="0" err="1" smtClean="0"/>
            <a:t>setCapability</a:t>
          </a:r>
          <a:r>
            <a:rPr lang="en-US" sz="2400" kern="1200" dirty="0" smtClean="0"/>
            <a:t>()</a:t>
          </a:r>
          <a:endParaRPr lang="en-US" sz="2400" kern="1200" dirty="0"/>
        </a:p>
        <a:p>
          <a:pPr marL="228600" lvl="1" indent="-228600" algn="l" defTabSz="1066800">
            <a:lnSpc>
              <a:spcPct val="90000"/>
            </a:lnSpc>
            <a:spcBef>
              <a:spcPct val="0"/>
            </a:spcBef>
            <a:spcAft>
              <a:spcPct val="20000"/>
            </a:spcAft>
            <a:buChar char="••"/>
          </a:pPr>
          <a:r>
            <a:rPr lang="en-US" sz="2400" kern="1200" dirty="0" err="1" smtClean="0"/>
            <a:t>setJavaScriptEnabled</a:t>
          </a:r>
          <a:r>
            <a:rPr lang="en-US" sz="2400" kern="1200" dirty="0" smtClean="0"/>
            <a:t>()</a:t>
          </a:r>
          <a:endParaRPr lang="en-US" sz="2400" kern="1200" dirty="0"/>
        </a:p>
        <a:p>
          <a:pPr marL="228600" lvl="1" indent="-228600" algn="l" defTabSz="1066800">
            <a:lnSpc>
              <a:spcPct val="90000"/>
            </a:lnSpc>
            <a:spcBef>
              <a:spcPct val="0"/>
            </a:spcBef>
            <a:spcAft>
              <a:spcPct val="20000"/>
            </a:spcAft>
            <a:buChar char="••"/>
          </a:pPr>
          <a:r>
            <a:rPr lang="en-US" sz="2400" kern="1200" dirty="0" smtClean="0"/>
            <a:t>android(), chrome(),</a:t>
          </a:r>
          <a:r>
            <a:rPr lang="en-US" sz="2400" kern="1200" dirty="0" err="1" smtClean="0"/>
            <a:t>firefox</a:t>
          </a:r>
          <a:r>
            <a:rPr lang="en-US" sz="2400" kern="1200" dirty="0" smtClean="0"/>
            <a:t>(), etc…</a:t>
          </a:r>
          <a:endParaRPr lang="en-US" sz="2400" kern="1200" dirty="0"/>
        </a:p>
      </dsp:txBody>
      <dsp:txXfrm>
        <a:off x="0" y="757407"/>
        <a:ext cx="8229600" cy="237429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SeleniumHQ/selenium/wiki/NativeEventsOnLinux.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DD1DE-F21B-4FE9-B997-0E8DA21EE8F7}" type="slidenum">
              <a:rPr lang="en-US" smtClean="0"/>
              <a:pPr/>
              <a:t>3</a:t>
            </a:fld>
            <a:endParaRPr lang="en-US"/>
          </a:p>
        </p:txBody>
      </p:sp>
    </p:spTree>
    <p:extLst>
      <p:ext uri="{BB962C8B-B14F-4D97-AF65-F5344CB8AC3E}">
        <p14:creationId xmlns:p14="http://schemas.microsoft.com/office/powerpoint/2010/main" val="4170738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48813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baseline="0" dirty="0" smtClean="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22417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346030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727440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555396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4195435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3588461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951927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439931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162410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103734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2969799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1313331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3241483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https://github.com/SeleniumHQ/selenium/wiki/Grid2</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hub will then assign the test to a matching node.</a:t>
            </a:r>
          </a:p>
          <a:p>
            <a:r>
              <a:rPr lang="en-US" sz="900" b="0" i="0" kern="1200" dirty="0" smtClean="0">
                <a:solidFill>
                  <a:schemeClr val="tx1"/>
                </a:solidFill>
                <a:effectLst/>
                <a:latin typeface="+mn-lt"/>
                <a:ea typeface="+mn-ea"/>
                <a:cs typeface="+mn-cs"/>
              </a:rPr>
              <a:t>A node matches if all the requested capabilities are met. To request specific capabilities on the grid, specify them before passing it into the WebDriver object.</a:t>
            </a:r>
          </a:p>
          <a:p>
            <a:r>
              <a:rPr lang="en-US" dirty="0" err="1" smtClean="0"/>
              <a:t>capability.setBrowserName</a:t>
            </a:r>
            <a:r>
              <a:rPr lang="en-US" dirty="0" smtClean="0"/>
              <a:t>(); </a:t>
            </a:r>
          </a:p>
          <a:p>
            <a:r>
              <a:rPr lang="en-US" dirty="0" err="1" smtClean="0"/>
              <a:t>capability.setPlatform</a:t>
            </a:r>
            <a:r>
              <a:rPr lang="en-US" dirty="0" smtClean="0"/>
              <a:t>(); </a:t>
            </a:r>
          </a:p>
          <a:p>
            <a:r>
              <a:rPr lang="en-US" dirty="0" err="1" smtClean="0"/>
              <a:t>capability.setVersion</a:t>
            </a:r>
            <a:r>
              <a:rPr lang="en-US" dirty="0" smtClean="0"/>
              <a:t>()</a:t>
            </a:r>
          </a:p>
          <a:p>
            <a:r>
              <a:rPr lang="en-US" dirty="0" err="1" smtClean="0"/>
              <a:t>capability.setCapability</a:t>
            </a:r>
            <a:r>
              <a:rPr lang="en-US" dirty="0" smtClean="0"/>
              <a:t>();</a:t>
            </a:r>
          </a:p>
          <a:p>
            <a:endParaRPr lang="en-US" dirty="0" smtClean="0"/>
          </a:p>
          <a:p>
            <a:r>
              <a:rPr lang="en-US" dirty="0" smtClean="0"/>
              <a:t> </a:t>
            </a:r>
            <a:r>
              <a:rPr lang="en-US" sz="900" b="1" i="0" kern="1200" dirty="0" smtClean="0">
                <a:solidFill>
                  <a:schemeClr val="tx1"/>
                </a:solidFill>
                <a:effectLst/>
                <a:latin typeface="+mn-lt"/>
                <a:ea typeface="+mn-ea"/>
                <a:cs typeface="+mn-cs"/>
              </a:rPr>
              <a:t>Example:</a:t>
            </a:r>
            <a:r>
              <a:rPr lang="en-US" sz="900" b="0" i="0" kern="1200" dirty="0" smtClean="0">
                <a:solidFill>
                  <a:schemeClr val="tx1"/>
                </a:solidFill>
                <a:effectLst/>
                <a:latin typeface="+mn-lt"/>
                <a:ea typeface="+mn-ea"/>
                <a:cs typeface="+mn-cs"/>
              </a:rPr>
              <a:t> </a:t>
            </a:r>
          </a:p>
          <a:p>
            <a:r>
              <a:rPr lang="en-US" sz="900" b="0" i="0" kern="1200" dirty="0" smtClean="0">
                <a:solidFill>
                  <a:schemeClr val="tx1"/>
                </a:solidFill>
                <a:effectLst/>
                <a:latin typeface="+mn-lt"/>
                <a:ea typeface="+mn-ea"/>
                <a:cs typeface="+mn-cs"/>
              </a:rPr>
              <a:t>A node registered with the setting:</a:t>
            </a:r>
          </a:p>
          <a:p>
            <a:r>
              <a:rPr lang="en-US" dirty="0" smtClean="0"/>
              <a:t>-browser </a:t>
            </a:r>
            <a:r>
              <a:rPr lang="en-US" dirty="0" err="1" smtClean="0"/>
              <a:t>browserName</a:t>
            </a:r>
            <a:r>
              <a:rPr lang="en-US" dirty="0" smtClean="0"/>
              <a:t>=</a:t>
            </a:r>
            <a:r>
              <a:rPr lang="en-US" dirty="0" err="1" smtClean="0"/>
              <a:t>firefox,version</a:t>
            </a:r>
            <a:r>
              <a:rPr lang="en-US" dirty="0" smtClean="0"/>
              <a:t>=3.6,platform=LINUX </a:t>
            </a:r>
            <a:r>
              <a:rPr lang="en-US" dirty="0" smtClean="0">
                <a:effectLst/>
              </a:rPr>
              <a:t>will be a match for:</a:t>
            </a:r>
          </a:p>
          <a:p>
            <a:endParaRPr lang="en-US" dirty="0" smtClean="0"/>
          </a:p>
          <a:p>
            <a:r>
              <a:rPr lang="en-US" dirty="0" err="1" smtClean="0"/>
              <a:t>capability.setBrowserName</a:t>
            </a:r>
            <a:r>
              <a:rPr lang="en-US" dirty="0" smtClean="0"/>
              <a:t>(“</a:t>
            </a:r>
            <a:r>
              <a:rPr lang="en-US" dirty="0" err="1" smtClean="0"/>
              <a:t>firefox</a:t>
            </a:r>
            <a:r>
              <a:rPr lang="en-US" dirty="0" smtClean="0"/>
              <a:t>” ); </a:t>
            </a:r>
          </a:p>
          <a:p>
            <a:r>
              <a:rPr lang="en-US" dirty="0" err="1" smtClean="0"/>
              <a:t>capability.setPlatform</a:t>
            </a:r>
            <a:r>
              <a:rPr lang="en-US" dirty="0" smtClean="0"/>
              <a:t>(“LINUX”); </a:t>
            </a:r>
          </a:p>
          <a:p>
            <a:r>
              <a:rPr lang="en-US" dirty="0" err="1" smtClean="0"/>
              <a:t>capability.setVersion</a:t>
            </a:r>
            <a:r>
              <a:rPr lang="en-US" dirty="0" smtClean="0"/>
              <a:t>(“3.6”); </a:t>
            </a:r>
          </a:p>
          <a:p>
            <a:endParaRPr lang="en-US" dirty="0" smtClean="0">
              <a:effectLst/>
            </a:endParaRPr>
          </a:p>
          <a:p>
            <a:r>
              <a:rPr lang="en-US" dirty="0" smtClean="0">
                <a:effectLst/>
              </a:rPr>
              <a:t>and would also be a match for</a:t>
            </a:r>
          </a:p>
          <a:p>
            <a:r>
              <a:rPr lang="en-US" dirty="0" err="1" smtClean="0"/>
              <a:t>capability.setBrowserName</a:t>
            </a:r>
            <a:r>
              <a:rPr lang="en-US" dirty="0" smtClean="0"/>
              <a:t>(“</a:t>
            </a:r>
            <a:r>
              <a:rPr lang="en-US" dirty="0" err="1" smtClean="0"/>
              <a:t>firefox</a:t>
            </a:r>
            <a:r>
              <a:rPr lang="en-US" dirty="0" smtClean="0"/>
              <a:t>” ); </a:t>
            </a:r>
          </a:p>
          <a:p>
            <a:r>
              <a:rPr lang="en-US" dirty="0" err="1" smtClean="0"/>
              <a:t>capability.setVersion</a:t>
            </a:r>
            <a:r>
              <a:rPr lang="en-US" dirty="0" smtClean="0"/>
              <a:t>(“3.6”);</a:t>
            </a:r>
          </a:p>
          <a:p>
            <a:endParaRPr lang="en-US" dirty="0" smtClean="0"/>
          </a:p>
          <a:p>
            <a:r>
              <a:rPr lang="en-US" dirty="0" smtClean="0"/>
              <a:t> </a:t>
            </a:r>
            <a:r>
              <a:rPr lang="en-US" sz="900" b="0" i="0" kern="1200" dirty="0" smtClean="0">
                <a:solidFill>
                  <a:schemeClr val="tx1"/>
                </a:solidFill>
                <a:effectLst/>
                <a:latin typeface="+mn-lt"/>
                <a:ea typeface="+mn-ea"/>
                <a:cs typeface="+mn-cs"/>
              </a:rPr>
              <a:t>The capabilities that are not specified will be ignored. If you specify capabilities that do not exist on your grid (for example, your test specifies Firefox version 4.0, but have no Firefox 4 instance) then there will be no match and the test will fail to run.</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745992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427968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3562511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309429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614525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872521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258967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smtClean="0"/>
          </a:p>
        </p:txBody>
      </p:sp>
      <p:sp>
        <p:nvSpPr>
          <p:cNvPr id="4" name="Номер слайда 3"/>
          <p:cNvSpPr>
            <a:spLocks noGrp="1"/>
          </p:cNvSpPr>
          <p:nvPr>
            <p:ph type="sldNum" sz="quarter" idx="10"/>
          </p:nvPr>
        </p:nvSpPr>
        <p:spPr/>
        <p:txBody>
          <a:bodyPr/>
          <a:lstStyle/>
          <a:p>
            <a:fld id="{F33DD1DE-F21B-4FE9-B997-0E8DA21EE8F7}" type="slidenum">
              <a:rPr lang="en-US" smtClean="0"/>
              <a:pPr/>
              <a:t>5</a:t>
            </a:fld>
            <a:endParaRPr lang="en-US"/>
          </a:p>
        </p:txBody>
      </p:sp>
    </p:spTree>
    <p:extLst>
      <p:ext uri="{BB962C8B-B14F-4D97-AF65-F5344CB8AC3E}">
        <p14:creationId xmlns:p14="http://schemas.microsoft.com/office/powerpoint/2010/main" val="3647479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3979873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457807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3751418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3905011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smtClean="0"/>
          </a:p>
        </p:txBody>
      </p:sp>
      <p:sp>
        <p:nvSpPr>
          <p:cNvPr id="4" name="Номер слайда 3"/>
          <p:cNvSpPr>
            <a:spLocks noGrp="1"/>
          </p:cNvSpPr>
          <p:nvPr>
            <p:ph type="sldNum" sz="quarter" idx="10"/>
          </p:nvPr>
        </p:nvSpPr>
        <p:spPr/>
        <p:txBody>
          <a:bodyPr/>
          <a:lstStyle/>
          <a:p>
            <a:fld id="{F33DD1DE-F21B-4FE9-B997-0E8DA21EE8F7}" type="slidenum">
              <a:rPr lang="en-US" smtClean="0"/>
              <a:pPr/>
              <a:t>36</a:t>
            </a:fld>
            <a:endParaRPr lang="en-US"/>
          </a:p>
        </p:txBody>
      </p:sp>
    </p:spTree>
    <p:extLst>
      <p:ext uri="{BB962C8B-B14F-4D97-AF65-F5344CB8AC3E}">
        <p14:creationId xmlns:p14="http://schemas.microsoft.com/office/powerpoint/2010/main" val="2535697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4272512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t>38</a:t>
            </a:fld>
            <a:endParaRPr lang="en-US"/>
          </a:p>
        </p:txBody>
      </p:sp>
    </p:spTree>
    <p:extLst>
      <p:ext uri="{BB962C8B-B14F-4D97-AF65-F5344CB8AC3E}">
        <p14:creationId xmlns:p14="http://schemas.microsoft.com/office/powerpoint/2010/main" val="935889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F33DD1DE-F21B-4FE9-B997-0E8DA21EE8F7}" type="slidenum">
              <a:rPr lang="en-US" smtClean="0"/>
              <a:pPr/>
              <a:t>48</a:t>
            </a:fld>
            <a:endParaRPr lang="en-US"/>
          </a:p>
        </p:txBody>
      </p:sp>
    </p:spTree>
    <p:extLst>
      <p:ext uri="{BB962C8B-B14F-4D97-AF65-F5344CB8AC3E}">
        <p14:creationId xmlns:p14="http://schemas.microsoft.com/office/powerpoint/2010/main" val="39295164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49</a:t>
            </a:fld>
            <a:endParaRPr lang="en-US"/>
          </a:p>
        </p:txBody>
      </p:sp>
    </p:spTree>
    <p:extLst>
      <p:ext uri="{BB962C8B-B14F-4D97-AF65-F5344CB8AC3E}">
        <p14:creationId xmlns:p14="http://schemas.microsoft.com/office/powerpoint/2010/main" val="2170305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DD1DE-F21B-4FE9-B997-0E8DA21EE8F7}" type="slidenum">
              <a:rPr lang="en-US" smtClean="0"/>
              <a:pPr/>
              <a:t>6</a:t>
            </a:fld>
            <a:endParaRPr lang="en-US"/>
          </a:p>
        </p:txBody>
      </p:sp>
    </p:spTree>
    <p:extLst>
      <p:ext uri="{BB962C8B-B14F-4D97-AF65-F5344CB8AC3E}">
        <p14:creationId xmlns:p14="http://schemas.microsoft.com/office/powerpoint/2010/main" val="188592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smtClean="0"/>
          </a:p>
        </p:txBody>
      </p:sp>
      <p:sp>
        <p:nvSpPr>
          <p:cNvPr id="4" name="Номер слайда 3"/>
          <p:cNvSpPr>
            <a:spLocks noGrp="1"/>
          </p:cNvSpPr>
          <p:nvPr>
            <p:ph type="sldNum" sz="quarter" idx="10"/>
          </p:nvPr>
        </p:nvSpPr>
        <p:spPr/>
        <p:txBody>
          <a:bodyPr/>
          <a:lstStyle/>
          <a:p>
            <a:fld id="{F33DD1DE-F21B-4FE9-B997-0E8DA21EE8F7}" type="slidenum">
              <a:rPr lang="en-US" smtClean="0"/>
              <a:pPr/>
              <a:t>7</a:t>
            </a:fld>
            <a:endParaRPr lang="en-US"/>
          </a:p>
        </p:txBody>
      </p:sp>
    </p:spTree>
    <p:extLst>
      <p:ext uri="{BB962C8B-B14F-4D97-AF65-F5344CB8AC3E}">
        <p14:creationId xmlns:p14="http://schemas.microsoft.com/office/powerpoint/2010/main" val="1625157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9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84163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https://github.com/SeleniumHQ/selenium/wiki/Advanced-User-Interactions</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In WebDriver advanced user interactions are provided by either simulating the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 events directly (i.e. synthetic events) or by letting the browser generate the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 events (i.e. native events). Native events simulate the user interactions better whereas synthetic events are platform independent, which can be important in Linux when alternative window managers are used, see </a:t>
            </a:r>
            <a:r>
              <a:rPr lang="en-US" sz="900" b="0" i="0" u="none" strike="noStrike" kern="1200" dirty="0" smtClean="0">
                <a:solidFill>
                  <a:schemeClr val="tx1"/>
                </a:solidFill>
                <a:effectLst/>
                <a:latin typeface="+mn-lt"/>
                <a:ea typeface="+mn-ea"/>
                <a:cs typeface="+mn-cs"/>
                <a:hlinkClick r:id="rId3"/>
              </a:rPr>
              <a:t>native events on Linux</a:t>
            </a:r>
            <a:r>
              <a:rPr lang="en-US" sz="900" b="0" i="0" kern="1200" dirty="0" smtClean="0">
                <a:solidFill>
                  <a:schemeClr val="tx1"/>
                </a:solidFill>
                <a:effectLst/>
                <a:latin typeface="+mn-lt"/>
                <a:ea typeface="+mn-ea"/>
                <a:cs typeface="+mn-cs"/>
              </a:rPr>
              <a:t>. Native events should be used whenever it is possible.</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ChromeDriver</a:t>
            </a:r>
            <a:r>
              <a:rPr lang="en-US" sz="900" b="0" i="0" kern="1200" dirty="0" smtClean="0">
                <a:solidFill>
                  <a:schemeClr val="tx1"/>
                </a:solidFill>
                <a:effectLst/>
                <a:latin typeface="+mn-lt"/>
                <a:ea typeface="+mn-ea"/>
                <a:cs typeface="+mn-cs"/>
              </a:rPr>
              <a:t> provides two modes of supporting native events called </a:t>
            </a:r>
            <a:r>
              <a:rPr lang="en-US" sz="900" b="0" i="0" kern="1200" dirty="0" err="1" smtClean="0">
                <a:solidFill>
                  <a:schemeClr val="tx1"/>
                </a:solidFill>
                <a:effectLst/>
                <a:latin typeface="+mn-lt"/>
                <a:ea typeface="+mn-ea"/>
                <a:cs typeface="+mn-cs"/>
              </a:rPr>
              <a:t>WebKit</a:t>
            </a:r>
            <a:r>
              <a:rPr lang="en-US" sz="900" b="0" i="0" kern="1200" dirty="0" smtClean="0">
                <a:solidFill>
                  <a:schemeClr val="tx1"/>
                </a:solidFill>
                <a:effectLst/>
                <a:latin typeface="+mn-lt"/>
                <a:ea typeface="+mn-ea"/>
                <a:cs typeface="+mn-cs"/>
              </a:rPr>
              <a:t> events and raw events. In the </a:t>
            </a:r>
            <a:r>
              <a:rPr lang="en-US" sz="900" b="0" i="0" kern="1200" dirty="0" err="1" smtClean="0">
                <a:solidFill>
                  <a:schemeClr val="tx1"/>
                </a:solidFill>
                <a:effectLst/>
                <a:latin typeface="+mn-lt"/>
                <a:ea typeface="+mn-ea"/>
                <a:cs typeface="+mn-cs"/>
              </a:rPr>
              <a:t>WebKit</a:t>
            </a:r>
            <a:r>
              <a:rPr lang="en-US" sz="900" b="0" i="0" kern="1200" dirty="0" smtClean="0">
                <a:solidFill>
                  <a:schemeClr val="tx1"/>
                </a:solidFill>
                <a:effectLst/>
                <a:latin typeface="+mn-lt"/>
                <a:ea typeface="+mn-ea"/>
                <a:cs typeface="+mn-cs"/>
              </a:rPr>
              <a:t> events the </a:t>
            </a:r>
            <a:r>
              <a:rPr lang="en-US" sz="900" b="0" i="0" kern="1200" dirty="0" err="1" smtClean="0">
                <a:solidFill>
                  <a:schemeClr val="tx1"/>
                </a:solidFill>
                <a:effectLst/>
                <a:latin typeface="+mn-lt"/>
                <a:ea typeface="+mn-ea"/>
                <a:cs typeface="+mn-cs"/>
              </a:rPr>
              <a:t>ChromeDriver</a:t>
            </a:r>
            <a:r>
              <a:rPr lang="en-US" sz="900" b="0" i="0" kern="1200" dirty="0" smtClean="0">
                <a:solidFill>
                  <a:schemeClr val="tx1"/>
                </a:solidFill>
                <a:effectLst/>
                <a:latin typeface="+mn-lt"/>
                <a:ea typeface="+mn-ea"/>
                <a:cs typeface="+mn-cs"/>
              </a:rPr>
              <a:t> calls the </a:t>
            </a:r>
            <a:r>
              <a:rPr lang="en-US" sz="900" b="0" i="0" kern="1200" dirty="0" err="1" smtClean="0">
                <a:solidFill>
                  <a:schemeClr val="tx1"/>
                </a:solidFill>
                <a:effectLst/>
                <a:latin typeface="+mn-lt"/>
                <a:ea typeface="+mn-ea"/>
                <a:cs typeface="+mn-cs"/>
              </a:rPr>
              <a:t>WebKit</a:t>
            </a:r>
            <a:r>
              <a:rPr lang="en-US" sz="900" b="0" i="0" kern="1200" dirty="0" smtClean="0">
                <a:solidFill>
                  <a:schemeClr val="tx1"/>
                </a:solidFill>
                <a:effectLst/>
                <a:latin typeface="+mn-lt"/>
                <a:ea typeface="+mn-ea"/>
                <a:cs typeface="+mn-cs"/>
              </a:rPr>
              <a:t> functions which trigger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 events, in the raw events mode operating systems events are used.</a:t>
            </a:r>
          </a:p>
          <a:p>
            <a:r>
              <a:rPr lang="en-US" sz="900" b="0" i="0" kern="1200" dirty="0" smtClean="0">
                <a:solidFill>
                  <a:schemeClr val="tx1"/>
                </a:solidFill>
                <a:effectLst/>
                <a:latin typeface="+mn-lt"/>
                <a:ea typeface="+mn-ea"/>
                <a:cs typeface="+mn-cs"/>
              </a:rPr>
              <a:t>In the </a:t>
            </a:r>
            <a:r>
              <a:rPr lang="en-US" sz="900" b="0" i="0" kern="1200" dirty="0" err="1" smtClean="0">
                <a:solidFill>
                  <a:schemeClr val="tx1"/>
                </a:solidFill>
                <a:effectLst/>
                <a:latin typeface="+mn-lt"/>
                <a:ea typeface="+mn-ea"/>
                <a:cs typeface="+mn-cs"/>
              </a:rPr>
              <a:t>FirefoxDriver</a:t>
            </a:r>
            <a:r>
              <a:rPr lang="en-US" sz="900" b="0" i="0" kern="1200" dirty="0" smtClean="0">
                <a:solidFill>
                  <a:schemeClr val="tx1"/>
                </a:solidFill>
                <a:effectLst/>
                <a:latin typeface="+mn-lt"/>
                <a:ea typeface="+mn-ea"/>
                <a:cs typeface="+mn-cs"/>
              </a:rPr>
              <a:t>, native events can be turned on and off in the </a:t>
            </a:r>
            <a:r>
              <a:rPr lang="en-US" sz="900" b="0" i="0" kern="1200" dirty="0" err="1" smtClean="0">
                <a:solidFill>
                  <a:schemeClr val="tx1"/>
                </a:solidFill>
                <a:effectLst/>
                <a:latin typeface="+mn-lt"/>
                <a:ea typeface="+mn-ea"/>
                <a:cs typeface="+mn-cs"/>
              </a:rPr>
              <a:t>FirefoxProfile</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FirefoxProfile</a:t>
            </a:r>
            <a:r>
              <a:rPr lang="en-US" sz="900" b="0" i="0" kern="1200" dirty="0" smtClean="0">
                <a:solidFill>
                  <a:schemeClr val="tx1"/>
                </a:solidFill>
                <a:effectLst/>
                <a:latin typeface="+mn-lt"/>
                <a:ea typeface="+mn-ea"/>
                <a:cs typeface="+mn-cs"/>
              </a:rPr>
              <a:t> profile = new </a:t>
            </a:r>
            <a:r>
              <a:rPr lang="en-US" sz="900" b="0" i="0" kern="1200" dirty="0" err="1" smtClean="0">
                <a:solidFill>
                  <a:schemeClr val="tx1"/>
                </a:solidFill>
                <a:effectLst/>
                <a:latin typeface="+mn-lt"/>
                <a:ea typeface="+mn-ea"/>
                <a:cs typeface="+mn-cs"/>
              </a:rPr>
              <a:t>FirefoxProfile</a:t>
            </a:r>
            <a:r>
              <a:rPr lang="en-US" sz="900" b="0" i="0" kern="1200" dirty="0" smtClean="0">
                <a:solidFill>
                  <a:schemeClr val="tx1"/>
                </a:solidFill>
                <a:effectLst/>
                <a:latin typeface="+mn-lt"/>
                <a:ea typeface="+mn-ea"/>
                <a:cs typeface="+mn-cs"/>
              </a:rPr>
              <a:t>(); </a:t>
            </a:r>
          </a:p>
          <a:p>
            <a:r>
              <a:rPr lang="en-US" sz="900" b="0" i="0" kern="1200" dirty="0" err="1" smtClean="0">
                <a:solidFill>
                  <a:schemeClr val="tx1"/>
                </a:solidFill>
                <a:effectLst/>
                <a:latin typeface="+mn-lt"/>
                <a:ea typeface="+mn-ea"/>
                <a:cs typeface="+mn-cs"/>
              </a:rPr>
              <a:t>profile.setEnableNativeEvents</a:t>
            </a:r>
            <a:r>
              <a:rPr lang="en-US" sz="900" b="0" i="0" kern="1200" dirty="0" smtClean="0">
                <a:solidFill>
                  <a:schemeClr val="tx1"/>
                </a:solidFill>
                <a:effectLst/>
                <a:latin typeface="+mn-lt"/>
                <a:ea typeface="+mn-ea"/>
                <a:cs typeface="+mn-cs"/>
              </a:rPr>
              <a:t>(true); </a:t>
            </a:r>
          </a:p>
          <a:p>
            <a:r>
              <a:rPr lang="en-US" sz="900" b="0" i="0" kern="1200" dirty="0" err="1" smtClean="0">
                <a:solidFill>
                  <a:schemeClr val="tx1"/>
                </a:solidFill>
                <a:effectLst/>
                <a:latin typeface="+mn-lt"/>
                <a:ea typeface="+mn-ea"/>
                <a:cs typeface="+mn-cs"/>
              </a:rPr>
              <a:t>FirefoxDriver</a:t>
            </a:r>
            <a:r>
              <a:rPr lang="en-US" sz="900" b="0" i="0" kern="1200" dirty="0" smtClean="0">
                <a:solidFill>
                  <a:schemeClr val="tx1"/>
                </a:solidFill>
                <a:effectLst/>
                <a:latin typeface="+mn-lt"/>
                <a:ea typeface="+mn-ea"/>
                <a:cs typeface="+mn-cs"/>
              </a:rPr>
              <a:t> driver = new </a:t>
            </a:r>
            <a:r>
              <a:rPr lang="en-US" sz="900" b="0" i="0" kern="1200" dirty="0" err="1" smtClean="0">
                <a:solidFill>
                  <a:schemeClr val="tx1"/>
                </a:solidFill>
                <a:effectLst/>
                <a:latin typeface="+mn-lt"/>
                <a:ea typeface="+mn-ea"/>
                <a:cs typeface="+mn-cs"/>
              </a:rPr>
              <a:t>FirefoxDriver</a:t>
            </a:r>
            <a:r>
              <a:rPr lang="en-US" sz="900" b="0" i="0" kern="1200" dirty="0" smtClean="0">
                <a:solidFill>
                  <a:schemeClr val="tx1"/>
                </a:solidFill>
                <a:effectLst/>
                <a:latin typeface="+mn-lt"/>
                <a:ea typeface="+mn-ea"/>
                <a:cs typeface="+mn-cs"/>
              </a:rPr>
              <a:t>(profile); </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Examples</a:t>
            </a:r>
          </a:p>
          <a:p>
            <a:r>
              <a:rPr lang="en-US" sz="900" b="0" i="0" kern="1200" dirty="0" smtClean="0">
                <a:solidFill>
                  <a:schemeClr val="tx1"/>
                </a:solidFill>
                <a:effectLst/>
                <a:latin typeface="+mn-lt"/>
                <a:ea typeface="+mn-ea"/>
                <a:cs typeface="+mn-cs"/>
              </a:rPr>
              <a:t>These are some examples where native events behave different to synthetic events:</a:t>
            </a:r>
          </a:p>
          <a:p>
            <a:r>
              <a:rPr lang="en-US" sz="900" b="0" i="0" kern="1200" dirty="0" smtClean="0">
                <a:solidFill>
                  <a:schemeClr val="tx1"/>
                </a:solidFill>
                <a:effectLst/>
                <a:latin typeface="+mn-lt"/>
                <a:ea typeface="+mn-ea"/>
                <a:cs typeface="+mn-cs"/>
              </a:rPr>
              <a:t>With synthetic events it is possible to click on elements which are hidden behind other elements. With native events the browser sends the click event to the top most element at the given location, as it would happen when the user clicks on the specific location.</a:t>
            </a:r>
          </a:p>
          <a:p>
            <a:r>
              <a:rPr lang="en-US" sz="900" b="0" i="0" kern="1200" dirty="0" smtClean="0">
                <a:solidFill>
                  <a:schemeClr val="tx1"/>
                </a:solidFill>
                <a:effectLst/>
                <a:latin typeface="+mn-lt"/>
                <a:ea typeface="+mn-ea"/>
                <a:cs typeface="+mn-cs"/>
              </a:rPr>
              <a:t>When a user presses the 'tab' key the focus jumps from the current element to the next element. This is done by the browser. With synthetic events the browser does not know that the 'tab' key is pressed and therefore won't change the focus. With native events the browser will behave as expected.</a:t>
            </a:r>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65387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209280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25010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sz="1050" dirty="0"/>
          </a:p>
        </p:txBody>
      </p:sp>
      <p:sp>
        <p:nvSpPr>
          <p:cNvPr id="6" name="Text Placeholder 2"/>
          <p:cNvSpPr>
            <a:spLocks noGrp="1"/>
          </p:cNvSpPr>
          <p:nvPr>
            <p:ph idx="1" hasCustomPrompt="1"/>
          </p:nvPr>
        </p:nvSpPr>
        <p:spPr>
          <a:xfrm>
            <a:off x="626531" y="2398060"/>
            <a:ext cx="7574494" cy="2191404"/>
          </a:xfrm>
          <a:prstGeom prst="rect">
            <a:avLst/>
          </a:prstGeom>
        </p:spPr>
        <p:txBody>
          <a:bodyPr vert="horz" lIns="91440" tIns="45720" rIns="91440" bIns="45720" rtlCol="0">
            <a:noAutofit/>
          </a:bodyPr>
          <a:lstStyle>
            <a:lvl1pPr marL="0" indent="0">
              <a:lnSpc>
                <a:spcPct val="85000"/>
              </a:lnSpc>
              <a:spcBef>
                <a:spcPts val="0"/>
              </a:spcBef>
              <a:buFontTx/>
              <a:buNone/>
              <a:defRPr sz="285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5410200"/>
          </a:xfrm>
          <a:prstGeom prst="rect">
            <a:avLst/>
          </a:prstGeom>
        </p:spPr>
      </p:pic>
    </p:spTree>
    <p:extLst>
      <p:ext uri="{BB962C8B-B14F-4D97-AF65-F5344CB8AC3E}">
        <p14:creationId xmlns:p14="http://schemas.microsoft.com/office/powerpoint/2010/main" val="302681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77079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C6F33-3D38-40A0-938D-DC1BD71929C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E1040-B849-4DF7-8C94-73D5EF1E44EE}" type="slidenum">
              <a:rPr lang="en-US" smtClean="0"/>
              <a:t>‹#›</a:t>
            </a:fld>
            <a:endParaRPr lang="en-US"/>
          </a:p>
        </p:txBody>
      </p:sp>
    </p:spTree>
    <p:extLst>
      <p:ext uri="{BB962C8B-B14F-4D97-AF65-F5344CB8AC3E}">
        <p14:creationId xmlns:p14="http://schemas.microsoft.com/office/powerpoint/2010/main" val="2524112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10C6F33-3D38-40A0-938D-DC1BD71929CB}"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E1040-B849-4DF7-8C94-73D5EF1E44EE}" type="slidenum">
              <a:rPr lang="en-US" smtClean="0"/>
              <a:t>‹#›</a:t>
            </a:fld>
            <a:endParaRPr lang="en-US"/>
          </a:p>
        </p:txBody>
      </p:sp>
    </p:spTree>
    <p:extLst>
      <p:ext uri="{BB962C8B-B14F-4D97-AF65-F5344CB8AC3E}">
        <p14:creationId xmlns:p14="http://schemas.microsoft.com/office/powerpoint/2010/main" val="141833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858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6616" y="1076705"/>
            <a:ext cx="8430768" cy="3429000"/>
          </a:xfrm>
          <a:prstGeom prst="rect">
            <a:avLst/>
          </a:prstGeom>
        </p:spPr>
        <p:txBody>
          <a:bodyPr vert="horz" lIns="91440" tIns="45720" rIns="91440" bIns="45720" rtlCol="0">
            <a:normAutofit/>
          </a:bodyPr>
          <a:lstStyle>
            <a:lvl1pPr marL="0" indent="0">
              <a:lnSpc>
                <a:spcPct val="120000"/>
              </a:lnSpc>
              <a:spcBef>
                <a:spcPts val="0"/>
              </a:spcBef>
              <a:buNone/>
              <a:defRPr sz="1200"/>
            </a:lvl1pPr>
            <a:lvl2pPr>
              <a:defRPr sz="1200"/>
            </a:lvl2pPr>
            <a:lvl3pPr>
              <a:defRPr sz="105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84860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6" r:id="rId6"/>
    <p:sldLayoutId id="2147483711" r:id="rId7"/>
    <p:sldLayoutId id="2147483749" r:id="rId8"/>
    <p:sldLayoutId id="2147483767" r:id="rId9"/>
    <p:sldLayoutId id="2147483768" r:id="rId10"/>
    <p:sldLayoutId id="2147483769" r:id="rId11"/>
    <p:sldLayoutId id="2147483770" r:id="rId12"/>
    <p:sldLayoutId id="2147483771" r:id="rId13"/>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www.seleniumhq.org/download/" TargetMode="External"/><Relationship Id="rId7" Type="http://schemas.openxmlformats.org/officeDocument/2006/relationships/hyperlink" Target="https://developer.microsoft.com/en-us/microsoft-edge/tools/webdriver/"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elenium-release.storage.googleapis.com/3.0/IEDriverServer_Win32_3.0.0.zip" TargetMode="External"/><Relationship Id="rId5" Type="http://schemas.openxmlformats.org/officeDocument/2006/relationships/hyperlink" Target="https://sites.google.com/a/chromium.org/chromedriver/" TargetMode="External"/><Relationship Id="rId4" Type="http://schemas.openxmlformats.org/officeDocument/2006/relationships/hyperlink" Target="https://github.com/mozilla/geckodriver/releas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eleniumHQ/selenium/blob/master/java/server/src/org/openqa/grid/common/defaults/DefaultNodeWebDriver.json"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github.com/SeleniumHQ/selenium/blob/selenium-2.53.0/java/server/src/org/openqa/grid/common/defaults/DefaultNode.js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eleniumHQ/selenium/blob/master/java/server/src/org/openqa/grid/common/defaults/DefaultHub.json"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hyperlink" Target="http://localhost:4444/grid/console"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www.seleniumhq.org/docs/04_webdriver_advanced.jsp"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hyperlink" Target="https://github.com/SeleniumHQ/selenium/issues/2566" TargetMode="External"/><Relationship Id="rId5" Type="http://schemas.openxmlformats.org/officeDocument/2006/relationships/hyperlink" Target="https://github.com/SeleniumHQ/selenium/issues/2571" TargetMode="External"/><Relationship Id="rId4" Type="http://schemas.openxmlformats.org/officeDocument/2006/relationships/hyperlink" Target="http://toolsqa.com/selenium-webdriver/"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smtClean="0"/>
              <a:t>Module 4:</a:t>
            </a:r>
          </a:p>
          <a:p>
            <a:r>
              <a:rPr lang="en-US" dirty="0" smtClean="0"/>
              <a:t>Selenium WebDriver</a:t>
            </a:r>
          </a:p>
        </p:txBody>
      </p:sp>
      <p:sp>
        <p:nvSpPr>
          <p:cNvPr id="4" name="Text Placeholder 3"/>
          <p:cNvSpPr>
            <a:spLocks noGrp="1"/>
          </p:cNvSpPr>
          <p:nvPr>
            <p:ph type="body" sz="quarter" idx="16"/>
          </p:nvPr>
        </p:nvSpPr>
        <p:spPr/>
        <p:txBody>
          <a:bodyPr/>
          <a:lstStyle/>
          <a:p>
            <a:r>
              <a:rPr lang="en-US" dirty="0" smtClean="0"/>
              <a:t>by Uladzimir Zviartouski</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FEBRUARY 3, 2017</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ACTIONS</a:t>
            </a:r>
            <a:endParaRPr lang="en-US" dirty="0"/>
          </a:p>
        </p:txBody>
      </p:sp>
      <p:sp>
        <p:nvSpPr>
          <p:cNvPr id="12" name="Rounded Rectangle 9"/>
          <p:cNvSpPr/>
          <p:nvPr/>
        </p:nvSpPr>
        <p:spPr>
          <a:xfrm>
            <a:off x="1087858" y="3577483"/>
            <a:ext cx="7316624" cy="7620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i="1" dirty="0" smtClean="0"/>
              <a:t>perform() </a:t>
            </a:r>
            <a:r>
              <a:rPr lang="en-US" dirty="0" smtClean="0"/>
              <a:t>– routine for executing built chain</a:t>
            </a:r>
            <a:r>
              <a:rPr lang="ru-RU" dirty="0" smtClean="0"/>
              <a:t>;</a:t>
            </a:r>
          </a:p>
        </p:txBody>
      </p:sp>
      <p:sp>
        <p:nvSpPr>
          <p:cNvPr id="13" name="Rounded Rectangle 10"/>
          <p:cNvSpPr/>
          <p:nvPr/>
        </p:nvSpPr>
        <p:spPr>
          <a:xfrm>
            <a:off x="1087858" y="1092781"/>
            <a:ext cx="7316624" cy="13716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Common way to run a chain</a:t>
            </a:r>
            <a:r>
              <a:rPr lang="ru-RU" dirty="0" smtClean="0"/>
              <a:t>:</a:t>
            </a:r>
          </a:p>
          <a:p>
            <a:pPr algn="ctr"/>
            <a:r>
              <a:rPr lang="en-US" b="1" i="1" dirty="0"/>
              <a:t>n</a:t>
            </a:r>
            <a:r>
              <a:rPr lang="en-US" b="1" i="1" dirty="0" smtClean="0"/>
              <a:t>ew Actions(driver).{&lt;method1&gt;…&lt;</a:t>
            </a:r>
            <a:r>
              <a:rPr lang="en-US" b="1" i="1" dirty="0" err="1" smtClean="0"/>
              <a:t>methodN</a:t>
            </a:r>
            <a:r>
              <a:rPr lang="en-US" b="1" i="1" dirty="0" smtClean="0"/>
              <a:t>&gt;}.build().perform();</a:t>
            </a:r>
            <a:endParaRPr lang="ru-RU" b="1" i="1" dirty="0" smtClean="0"/>
          </a:p>
        </p:txBody>
      </p:sp>
      <p:sp>
        <p:nvSpPr>
          <p:cNvPr id="14" name="Rounded Rectangle 7"/>
          <p:cNvSpPr/>
          <p:nvPr/>
        </p:nvSpPr>
        <p:spPr>
          <a:xfrm>
            <a:off x="1087858" y="2639932"/>
            <a:ext cx="7316624" cy="7620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i="1" dirty="0" smtClean="0"/>
              <a:t>build() </a:t>
            </a:r>
            <a:r>
              <a:rPr lang="en-US" dirty="0" smtClean="0"/>
              <a:t>– routine for “compiling” actions chain</a:t>
            </a:r>
            <a:r>
              <a:rPr lang="ru-RU" dirty="0" smtClean="0"/>
              <a:t>;</a:t>
            </a:r>
          </a:p>
        </p:txBody>
      </p:sp>
    </p:spTree>
    <p:extLst>
      <p:ext uri="{BB962C8B-B14F-4D97-AF65-F5344CB8AC3E}">
        <p14:creationId xmlns:p14="http://schemas.microsoft.com/office/powerpoint/2010/main" val="232943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ACTIONS. CLICK, CONTEXT CLICK</a:t>
            </a:r>
            <a:endParaRPr lang="en-US" dirty="0"/>
          </a:p>
        </p:txBody>
      </p:sp>
      <p:sp>
        <p:nvSpPr>
          <p:cNvPr id="4" name="Rounded Rectangle 6"/>
          <p:cNvSpPr/>
          <p:nvPr/>
        </p:nvSpPr>
        <p:spPr>
          <a:xfrm>
            <a:off x="503464" y="909570"/>
            <a:ext cx="8229600" cy="68845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b="1" i="1" dirty="0" smtClean="0"/>
              <a:t>click() </a:t>
            </a:r>
            <a:r>
              <a:rPr lang="en-US" dirty="0" smtClean="0"/>
              <a:t>– mouse click at the current cursor location</a:t>
            </a:r>
            <a:endParaRPr lang="ru-RU" dirty="0" smtClean="0"/>
          </a:p>
          <a:p>
            <a:pPr algn="just"/>
            <a:r>
              <a:rPr lang="en-US" b="1" i="1" dirty="0" smtClean="0"/>
              <a:t>click(</a:t>
            </a:r>
            <a:r>
              <a:rPr lang="en-US" b="1" i="1" dirty="0" err="1" smtClean="0"/>
              <a:t>WebElement</a:t>
            </a:r>
            <a:r>
              <a:rPr lang="en-US" b="1" i="1" dirty="0" smtClean="0"/>
              <a:t> </a:t>
            </a:r>
            <a:r>
              <a:rPr lang="en-US" b="1" i="1" dirty="0" err="1" smtClean="0"/>
              <a:t>onElement</a:t>
            </a:r>
            <a:r>
              <a:rPr lang="en-US" b="1" i="1" dirty="0" smtClean="0"/>
              <a:t>) </a:t>
            </a:r>
            <a:r>
              <a:rPr lang="en-US" dirty="0" smtClean="0"/>
              <a:t>– click at the center of particular </a:t>
            </a:r>
            <a:r>
              <a:rPr lang="en-US" dirty="0" err="1" smtClean="0"/>
              <a:t>WebElement</a:t>
            </a:r>
            <a:endParaRPr lang="en-US" dirty="0"/>
          </a:p>
        </p:txBody>
      </p:sp>
      <p:sp>
        <p:nvSpPr>
          <p:cNvPr id="6" name="Rectangle 4"/>
          <p:cNvSpPr/>
          <p:nvPr/>
        </p:nvSpPr>
        <p:spPr>
          <a:xfrm>
            <a:off x="503465" y="1690099"/>
            <a:ext cx="5700485" cy="1384995"/>
          </a:xfrm>
          <a:prstGeom prst="rect">
            <a:avLst/>
          </a:prstGeom>
        </p:spPr>
        <p:txBody>
          <a:bodyPr wrap="square">
            <a:spAutoFit/>
          </a:bodyPr>
          <a:lstStyle/>
          <a:p>
            <a:r>
              <a:rPr lang="en-US" sz="1400" dirty="0">
                <a:solidFill>
                  <a:srgbClr val="3F7F5F"/>
                </a:solidFill>
                <a:latin typeface="Consolas"/>
              </a:rPr>
              <a:t>//Click current position</a:t>
            </a:r>
          </a:p>
          <a:p>
            <a:r>
              <a:rPr lang="en-US" sz="1400" b="1" dirty="0">
                <a:solidFill>
                  <a:srgbClr val="7F0055"/>
                </a:solidFill>
                <a:latin typeface="Consolas"/>
              </a:rPr>
              <a:t>new</a:t>
            </a:r>
            <a:r>
              <a:rPr lang="en-US" sz="1400" b="1" dirty="0">
                <a:solidFill>
                  <a:srgbClr val="000000"/>
                </a:solidFill>
                <a:latin typeface="Consolas"/>
              </a:rPr>
              <a:t> Actions(driver).click().build().perform();</a:t>
            </a:r>
          </a:p>
          <a:p>
            <a:endParaRPr lang="en-US" sz="1400" dirty="0">
              <a:latin typeface="Consolas"/>
            </a:endParaRPr>
          </a:p>
          <a:p>
            <a:r>
              <a:rPr lang="en-US" sz="1400" dirty="0">
                <a:solidFill>
                  <a:srgbClr val="3F7F5F"/>
                </a:solidFill>
                <a:latin typeface="Consolas"/>
              </a:rPr>
              <a:t>//Click web element</a:t>
            </a:r>
          </a:p>
          <a:p>
            <a:r>
              <a:rPr lang="en-US" sz="1400" dirty="0" err="1">
                <a:solidFill>
                  <a:srgbClr val="000000"/>
                </a:solidFill>
                <a:latin typeface="Consolas"/>
              </a:rPr>
              <a:t>WebElement</a:t>
            </a:r>
            <a:r>
              <a:rPr lang="en-US" sz="1400" dirty="0">
                <a:solidFill>
                  <a:srgbClr val="000000"/>
                </a:solidFill>
                <a:latin typeface="Consolas"/>
              </a:rPr>
              <a:t> button = </a:t>
            </a:r>
            <a:r>
              <a:rPr lang="en-US" sz="1400" dirty="0" err="1">
                <a:solidFill>
                  <a:srgbClr val="000000"/>
                </a:solidFill>
                <a:latin typeface="Consolas"/>
              </a:rPr>
              <a:t>driver.findElement</a:t>
            </a:r>
            <a:r>
              <a:rPr lang="en-US" sz="1400" dirty="0">
                <a:solidFill>
                  <a:srgbClr val="000000"/>
                </a:solidFill>
                <a:latin typeface="Consolas"/>
              </a:rPr>
              <a:t>(By.</a:t>
            </a:r>
            <a:r>
              <a:rPr lang="en-US" sz="1400" i="1" dirty="0">
                <a:solidFill>
                  <a:srgbClr val="000000"/>
                </a:solidFill>
                <a:latin typeface="Consolas"/>
              </a:rPr>
              <a:t>id(</a:t>
            </a:r>
            <a:r>
              <a:rPr lang="en-US" sz="1400" i="1" dirty="0">
                <a:solidFill>
                  <a:srgbClr val="2A00FF"/>
                </a:solidFill>
                <a:latin typeface="Consolas"/>
              </a:rPr>
              <a:t>"button"</a:t>
            </a:r>
            <a:r>
              <a:rPr lang="en-US" sz="1400" i="1" dirty="0">
                <a:solidFill>
                  <a:srgbClr val="000000"/>
                </a:solidFill>
                <a:latin typeface="Consolas"/>
              </a:rPr>
              <a:t>));</a:t>
            </a:r>
          </a:p>
          <a:p>
            <a:r>
              <a:rPr lang="en-US" sz="1400" b="1" dirty="0">
                <a:solidFill>
                  <a:srgbClr val="7F0055"/>
                </a:solidFill>
                <a:latin typeface="Consolas"/>
              </a:rPr>
              <a:t>new</a:t>
            </a:r>
            <a:r>
              <a:rPr lang="en-US" sz="1400" b="1" dirty="0">
                <a:solidFill>
                  <a:srgbClr val="000000"/>
                </a:solidFill>
                <a:latin typeface="Consolas"/>
              </a:rPr>
              <a:t> Actions(driver).click(button).build().perform();</a:t>
            </a:r>
            <a:endParaRPr lang="en-US" sz="1400" dirty="0"/>
          </a:p>
        </p:txBody>
      </p:sp>
      <p:sp>
        <p:nvSpPr>
          <p:cNvPr id="5" name="Rounded Rectangle 6"/>
          <p:cNvSpPr/>
          <p:nvPr/>
        </p:nvSpPr>
        <p:spPr>
          <a:xfrm>
            <a:off x="503464" y="3177214"/>
            <a:ext cx="8229600" cy="685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b="1" i="1" dirty="0" err="1"/>
              <a:t>contextClick</a:t>
            </a:r>
            <a:r>
              <a:rPr lang="en-US" b="1" i="1" dirty="0" smtClean="0"/>
              <a:t>() </a:t>
            </a:r>
            <a:r>
              <a:rPr lang="en-US" dirty="0"/>
              <a:t>– invoke context </a:t>
            </a:r>
            <a:r>
              <a:rPr lang="en-US" dirty="0" smtClean="0"/>
              <a:t>menu at the current </a:t>
            </a:r>
            <a:r>
              <a:rPr lang="en-US" dirty="0"/>
              <a:t>cursor location</a:t>
            </a:r>
            <a:endParaRPr lang="ru-RU" dirty="0"/>
          </a:p>
          <a:p>
            <a:pPr algn="just"/>
            <a:r>
              <a:rPr lang="en-US" b="1" i="1" dirty="0" err="1" smtClean="0"/>
              <a:t>contextClick</a:t>
            </a:r>
            <a:r>
              <a:rPr lang="en-US" b="1" i="1" dirty="0" smtClean="0"/>
              <a:t>(</a:t>
            </a:r>
            <a:r>
              <a:rPr lang="en-US" b="1" i="1" dirty="0" err="1" smtClean="0"/>
              <a:t>WebElement</a:t>
            </a:r>
            <a:r>
              <a:rPr lang="en-US" b="1" i="1" dirty="0" smtClean="0"/>
              <a:t> </a:t>
            </a:r>
            <a:r>
              <a:rPr lang="en-US" b="1" i="1" dirty="0" err="1" smtClean="0"/>
              <a:t>onElement</a:t>
            </a:r>
            <a:r>
              <a:rPr lang="en-US" b="1" i="1" dirty="0" smtClean="0"/>
              <a:t>) </a:t>
            </a:r>
            <a:r>
              <a:rPr lang="en-US" dirty="0" smtClean="0"/>
              <a:t>– right click at particular </a:t>
            </a:r>
            <a:r>
              <a:rPr lang="en-US" dirty="0" err="1" smtClean="0"/>
              <a:t>WebElement</a:t>
            </a:r>
            <a:r>
              <a:rPr lang="en-US" dirty="0" smtClean="0"/>
              <a:t> in order to invoke context menu</a:t>
            </a:r>
            <a:endParaRPr lang="ru-RU" dirty="0" smtClean="0"/>
          </a:p>
        </p:txBody>
      </p:sp>
      <p:sp>
        <p:nvSpPr>
          <p:cNvPr id="3" name="Rectangle 2"/>
          <p:cNvSpPr/>
          <p:nvPr/>
        </p:nvSpPr>
        <p:spPr>
          <a:xfrm>
            <a:off x="503465" y="3930298"/>
            <a:ext cx="8069035" cy="523220"/>
          </a:xfrm>
          <a:prstGeom prst="rect">
            <a:avLst/>
          </a:prstGeom>
        </p:spPr>
        <p:txBody>
          <a:bodyPr wrap="square">
            <a:spAutoFit/>
          </a:bodyPr>
          <a:lstStyle/>
          <a:p>
            <a:r>
              <a:rPr lang="en-US" dirty="0" err="1" smtClean="0">
                <a:solidFill>
                  <a:srgbClr val="000000"/>
                </a:solidFill>
                <a:latin typeface="Consolas"/>
              </a:rPr>
              <a:t>WebElement</a:t>
            </a:r>
            <a:r>
              <a:rPr lang="en-US" dirty="0" smtClean="0">
                <a:solidFill>
                  <a:srgbClr val="000000"/>
                </a:solidFill>
                <a:latin typeface="Consolas"/>
              </a:rPr>
              <a:t> </a:t>
            </a:r>
            <a:r>
              <a:rPr lang="en-US" dirty="0" err="1" smtClean="0">
                <a:solidFill>
                  <a:srgbClr val="000000"/>
                </a:solidFill>
                <a:latin typeface="Consolas"/>
              </a:rPr>
              <a:t>accordionSection</a:t>
            </a:r>
            <a:r>
              <a:rPr lang="en-US" dirty="0" smtClean="0">
                <a:solidFill>
                  <a:srgbClr val="000000"/>
                </a:solidFill>
                <a:latin typeface="Consolas"/>
              </a:rPr>
              <a:t> </a:t>
            </a:r>
            <a:r>
              <a:rPr lang="en-US" dirty="0">
                <a:solidFill>
                  <a:srgbClr val="000000"/>
                </a:solidFill>
                <a:latin typeface="Consolas"/>
              </a:rPr>
              <a:t>= </a:t>
            </a:r>
            <a:r>
              <a:rPr lang="en-US" dirty="0" err="1" smtClean="0">
                <a:solidFill>
                  <a:srgbClr val="000000"/>
                </a:solidFill>
                <a:latin typeface="Consolas"/>
              </a:rPr>
              <a:t>driver.findElement</a:t>
            </a:r>
            <a:r>
              <a:rPr lang="en-US" dirty="0" smtClean="0">
                <a:solidFill>
                  <a:srgbClr val="000000"/>
                </a:solidFill>
                <a:latin typeface="Consolas"/>
              </a:rPr>
              <a:t>(</a:t>
            </a:r>
            <a:r>
              <a:rPr lang="en-US" dirty="0" err="1" smtClean="0">
                <a:solidFill>
                  <a:srgbClr val="000000"/>
                </a:solidFill>
                <a:latin typeface="Consolas"/>
              </a:rPr>
              <a:t>By.</a:t>
            </a:r>
            <a:r>
              <a:rPr lang="en-US" i="1" dirty="0" err="1" smtClean="0">
                <a:solidFill>
                  <a:srgbClr val="000000"/>
                </a:solidFill>
                <a:latin typeface="Consolas"/>
              </a:rPr>
              <a:t>linkText</a:t>
            </a:r>
            <a:r>
              <a:rPr lang="en-US" i="1" dirty="0" smtClean="0">
                <a:solidFill>
                  <a:srgbClr val="000000"/>
                </a:solidFill>
                <a:latin typeface="Consolas"/>
              </a:rPr>
              <a:t>(</a:t>
            </a:r>
            <a:r>
              <a:rPr lang="en-US" i="1" dirty="0" smtClean="0">
                <a:solidFill>
                  <a:srgbClr val="2A00FF"/>
                </a:solidFill>
                <a:latin typeface="Consolas"/>
              </a:rPr>
              <a:t>“Section"</a:t>
            </a:r>
            <a:r>
              <a:rPr lang="en-US" i="1" dirty="0" smtClean="0">
                <a:solidFill>
                  <a:srgbClr val="000000"/>
                </a:solidFill>
                <a:latin typeface="Consolas"/>
              </a:rPr>
              <a:t>));</a:t>
            </a:r>
            <a:endParaRPr lang="en-US" i="1" dirty="0">
              <a:solidFill>
                <a:srgbClr val="000000"/>
              </a:solidFill>
              <a:latin typeface="Consolas"/>
            </a:endParaRPr>
          </a:p>
          <a:p>
            <a:r>
              <a:rPr lang="en-US" b="1" dirty="0">
                <a:solidFill>
                  <a:srgbClr val="7F0055"/>
                </a:solidFill>
                <a:latin typeface="Consolas"/>
              </a:rPr>
              <a:t>new</a:t>
            </a:r>
            <a:r>
              <a:rPr lang="en-US" b="1" dirty="0">
                <a:solidFill>
                  <a:srgbClr val="000000"/>
                </a:solidFill>
                <a:latin typeface="Consolas"/>
              </a:rPr>
              <a:t> Actions(driver</a:t>
            </a:r>
            <a:r>
              <a:rPr lang="en-US" b="1" dirty="0" smtClean="0">
                <a:solidFill>
                  <a:srgbClr val="000000"/>
                </a:solidFill>
                <a:latin typeface="Consolas"/>
              </a:rPr>
              <a:t>).</a:t>
            </a:r>
            <a:r>
              <a:rPr lang="en-US" b="1" dirty="0" err="1" smtClean="0">
                <a:solidFill>
                  <a:srgbClr val="000000"/>
                </a:solidFill>
                <a:latin typeface="Consolas"/>
              </a:rPr>
              <a:t>contextClick</a:t>
            </a:r>
            <a:r>
              <a:rPr lang="en-US" b="1" dirty="0" smtClean="0">
                <a:solidFill>
                  <a:srgbClr val="000000"/>
                </a:solidFill>
                <a:latin typeface="Consolas"/>
              </a:rPr>
              <a:t>(</a:t>
            </a:r>
            <a:r>
              <a:rPr lang="en-US" b="1" dirty="0" err="1" smtClean="0">
                <a:solidFill>
                  <a:srgbClr val="000000"/>
                </a:solidFill>
                <a:latin typeface="Consolas"/>
              </a:rPr>
              <a:t>accordionSection</a:t>
            </a:r>
            <a:r>
              <a:rPr lang="en-US" b="1" dirty="0" smtClean="0">
                <a:solidFill>
                  <a:srgbClr val="000000"/>
                </a:solidFill>
                <a:latin typeface="Consolas"/>
              </a:rPr>
              <a:t>).</a:t>
            </a:r>
            <a:r>
              <a:rPr lang="en-US" b="1" dirty="0">
                <a:solidFill>
                  <a:srgbClr val="000000"/>
                </a:solidFill>
                <a:latin typeface="Consolas"/>
              </a:rPr>
              <a:t>build().perform();</a:t>
            </a:r>
            <a:endParaRPr lang="en-US" dirty="0"/>
          </a:p>
        </p:txBody>
      </p:sp>
    </p:spTree>
    <p:extLst>
      <p:ext uri="{BB962C8B-B14F-4D97-AF65-F5344CB8AC3E}">
        <p14:creationId xmlns:p14="http://schemas.microsoft.com/office/powerpoint/2010/main" val="1378020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ACTIONS. CLICK &amp; HOLD, DOUBLE CLICK</a:t>
            </a:r>
            <a:endParaRPr lang="en-US" dirty="0"/>
          </a:p>
        </p:txBody>
      </p:sp>
      <p:sp>
        <p:nvSpPr>
          <p:cNvPr id="5" name="Rounded Rectangle 8"/>
          <p:cNvSpPr/>
          <p:nvPr/>
        </p:nvSpPr>
        <p:spPr>
          <a:xfrm>
            <a:off x="457199" y="862062"/>
            <a:ext cx="8229600" cy="685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b="1" i="1" dirty="0" err="1" smtClean="0"/>
              <a:t>clickAndHold</a:t>
            </a:r>
            <a:r>
              <a:rPr lang="en-US" b="1" i="1" dirty="0" smtClean="0"/>
              <a:t>() </a:t>
            </a:r>
            <a:r>
              <a:rPr lang="en-US" dirty="0" smtClean="0"/>
              <a:t>– click without releasing left mouse button</a:t>
            </a:r>
            <a:r>
              <a:rPr lang="ru-RU" dirty="0" smtClean="0"/>
              <a:t>;</a:t>
            </a:r>
          </a:p>
          <a:p>
            <a:pPr algn="just"/>
            <a:r>
              <a:rPr lang="en-US" b="1" i="1" dirty="0" err="1" smtClean="0"/>
              <a:t>clickAndHold</a:t>
            </a:r>
            <a:r>
              <a:rPr lang="en-US" b="1" i="1" dirty="0" smtClean="0"/>
              <a:t>(</a:t>
            </a:r>
            <a:r>
              <a:rPr lang="en-US" b="1" i="1" dirty="0" err="1" smtClean="0"/>
              <a:t>WebElement</a:t>
            </a:r>
            <a:r>
              <a:rPr lang="en-US" b="1" i="1" dirty="0" smtClean="0"/>
              <a:t> </a:t>
            </a:r>
            <a:r>
              <a:rPr lang="en-US" b="1" i="1" dirty="0" err="1" smtClean="0"/>
              <a:t>onElement</a:t>
            </a:r>
            <a:r>
              <a:rPr lang="en-US" b="1" i="1" dirty="0" smtClean="0"/>
              <a:t>) </a:t>
            </a:r>
            <a:r>
              <a:rPr lang="en-US" dirty="0" smtClean="0"/>
              <a:t>– </a:t>
            </a:r>
            <a:r>
              <a:rPr lang="en-US" dirty="0"/>
              <a:t>click without releasing left mouse button</a:t>
            </a:r>
            <a:r>
              <a:rPr lang="en-US" dirty="0" smtClean="0"/>
              <a:t> </a:t>
            </a:r>
            <a:r>
              <a:rPr lang="en-US" dirty="0"/>
              <a:t>at the center of particular </a:t>
            </a:r>
            <a:r>
              <a:rPr lang="en-US" dirty="0" err="1" smtClean="0"/>
              <a:t>WebElement</a:t>
            </a:r>
            <a:endParaRPr lang="en-US" dirty="0"/>
          </a:p>
        </p:txBody>
      </p:sp>
      <p:sp>
        <p:nvSpPr>
          <p:cNvPr id="7" name="Rectangle 10"/>
          <p:cNvSpPr/>
          <p:nvPr/>
        </p:nvSpPr>
        <p:spPr>
          <a:xfrm>
            <a:off x="457199" y="1611879"/>
            <a:ext cx="6515100" cy="1169551"/>
          </a:xfrm>
          <a:prstGeom prst="rect">
            <a:avLst/>
          </a:prstGeom>
        </p:spPr>
        <p:txBody>
          <a:bodyPr wrap="square">
            <a:spAutoFit/>
          </a:bodyPr>
          <a:lstStyle/>
          <a:p>
            <a:r>
              <a:rPr lang="en-US" sz="1400" dirty="0">
                <a:solidFill>
                  <a:srgbClr val="3F7F5F"/>
                </a:solidFill>
                <a:latin typeface="Consolas"/>
              </a:rPr>
              <a:t>//Click current position (without releasing left mouse button)</a:t>
            </a:r>
          </a:p>
          <a:p>
            <a:r>
              <a:rPr lang="en-US" sz="1400" b="1" dirty="0">
                <a:solidFill>
                  <a:srgbClr val="7F0055"/>
                </a:solidFill>
                <a:latin typeface="Consolas"/>
              </a:rPr>
              <a:t>new</a:t>
            </a:r>
            <a:r>
              <a:rPr lang="en-US" sz="1400" b="1" dirty="0">
                <a:solidFill>
                  <a:srgbClr val="000000"/>
                </a:solidFill>
                <a:latin typeface="Consolas"/>
              </a:rPr>
              <a:t> Actions(driver).</a:t>
            </a:r>
            <a:r>
              <a:rPr lang="en-US" sz="1400" b="1" dirty="0" err="1">
                <a:solidFill>
                  <a:srgbClr val="000000"/>
                </a:solidFill>
                <a:latin typeface="Consolas"/>
              </a:rPr>
              <a:t>clickAndHold</a:t>
            </a:r>
            <a:r>
              <a:rPr lang="en-US" sz="1400" b="1" dirty="0">
                <a:solidFill>
                  <a:srgbClr val="000000"/>
                </a:solidFill>
                <a:latin typeface="Consolas"/>
              </a:rPr>
              <a:t>().build().perform();</a:t>
            </a:r>
          </a:p>
          <a:p>
            <a:r>
              <a:rPr lang="en-US" sz="1400" dirty="0" smtClean="0">
                <a:solidFill>
                  <a:srgbClr val="3F7F5F"/>
                </a:solidFill>
                <a:latin typeface="Consolas"/>
              </a:rPr>
              <a:t>//</a:t>
            </a:r>
            <a:r>
              <a:rPr lang="en-US" sz="1400" dirty="0">
                <a:solidFill>
                  <a:srgbClr val="3F7F5F"/>
                </a:solidFill>
                <a:latin typeface="Consolas"/>
              </a:rPr>
              <a:t>Click web element (without releasing left mouse button)</a:t>
            </a:r>
          </a:p>
          <a:p>
            <a:r>
              <a:rPr lang="en-US" sz="1400" dirty="0" err="1">
                <a:solidFill>
                  <a:srgbClr val="000000"/>
                </a:solidFill>
                <a:latin typeface="Consolas"/>
              </a:rPr>
              <a:t>WebElement</a:t>
            </a:r>
            <a:r>
              <a:rPr lang="en-US" sz="1400" dirty="0">
                <a:solidFill>
                  <a:srgbClr val="000000"/>
                </a:solidFill>
                <a:latin typeface="Consolas"/>
              </a:rPr>
              <a:t> button = </a:t>
            </a:r>
            <a:r>
              <a:rPr lang="en-US" sz="1400" dirty="0" err="1">
                <a:solidFill>
                  <a:srgbClr val="000000"/>
                </a:solidFill>
                <a:latin typeface="Consolas"/>
              </a:rPr>
              <a:t>driver.findElement</a:t>
            </a:r>
            <a:r>
              <a:rPr lang="en-US" sz="1400" dirty="0">
                <a:solidFill>
                  <a:srgbClr val="000000"/>
                </a:solidFill>
                <a:latin typeface="Consolas"/>
              </a:rPr>
              <a:t>(By.</a:t>
            </a:r>
            <a:r>
              <a:rPr lang="en-US" sz="1400" i="1" dirty="0">
                <a:solidFill>
                  <a:srgbClr val="000000"/>
                </a:solidFill>
                <a:latin typeface="Consolas"/>
              </a:rPr>
              <a:t>id(</a:t>
            </a:r>
            <a:r>
              <a:rPr lang="en-US" sz="1400" i="1" dirty="0">
                <a:solidFill>
                  <a:srgbClr val="2A00FF"/>
                </a:solidFill>
                <a:latin typeface="Consolas"/>
              </a:rPr>
              <a:t>"button"</a:t>
            </a:r>
            <a:r>
              <a:rPr lang="en-US" sz="1400" i="1" dirty="0">
                <a:solidFill>
                  <a:srgbClr val="000000"/>
                </a:solidFill>
                <a:latin typeface="Consolas"/>
              </a:rPr>
              <a:t>));</a:t>
            </a:r>
          </a:p>
          <a:p>
            <a:r>
              <a:rPr lang="en-US" sz="1400" b="1" dirty="0">
                <a:solidFill>
                  <a:srgbClr val="7F0055"/>
                </a:solidFill>
                <a:latin typeface="Consolas"/>
              </a:rPr>
              <a:t>new</a:t>
            </a:r>
            <a:r>
              <a:rPr lang="en-US" sz="1400" b="1" dirty="0">
                <a:solidFill>
                  <a:srgbClr val="000000"/>
                </a:solidFill>
                <a:latin typeface="Consolas"/>
              </a:rPr>
              <a:t> Actions(driver).</a:t>
            </a:r>
            <a:r>
              <a:rPr lang="en-US" sz="1400" b="1" dirty="0" err="1">
                <a:solidFill>
                  <a:srgbClr val="000000"/>
                </a:solidFill>
                <a:latin typeface="Consolas"/>
              </a:rPr>
              <a:t>clickAndHold</a:t>
            </a:r>
            <a:r>
              <a:rPr lang="en-US" sz="1400" b="1" dirty="0">
                <a:solidFill>
                  <a:srgbClr val="000000"/>
                </a:solidFill>
                <a:latin typeface="Consolas"/>
              </a:rPr>
              <a:t>(button).build().perform();</a:t>
            </a:r>
            <a:endParaRPr lang="en-US" sz="1400" dirty="0"/>
          </a:p>
        </p:txBody>
      </p:sp>
      <p:sp>
        <p:nvSpPr>
          <p:cNvPr id="6" name="Rounded Rectangle 8"/>
          <p:cNvSpPr/>
          <p:nvPr/>
        </p:nvSpPr>
        <p:spPr>
          <a:xfrm>
            <a:off x="457199" y="2845447"/>
            <a:ext cx="8229600" cy="685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b="1" i="1" dirty="0" err="1" smtClean="0"/>
              <a:t>doubleClick</a:t>
            </a:r>
            <a:r>
              <a:rPr lang="en-US" b="1" i="1" dirty="0" smtClean="0"/>
              <a:t>() </a:t>
            </a:r>
            <a:r>
              <a:rPr lang="en-US" dirty="0" smtClean="0"/>
              <a:t>– double click at the current cursor position</a:t>
            </a:r>
            <a:endParaRPr lang="en-US" b="1" i="1" dirty="0" smtClean="0"/>
          </a:p>
          <a:p>
            <a:pPr algn="just"/>
            <a:r>
              <a:rPr lang="en-US" b="1" i="1" dirty="0" err="1" smtClean="0"/>
              <a:t>doubleClick</a:t>
            </a:r>
            <a:r>
              <a:rPr lang="en-US" b="1" i="1" dirty="0" smtClean="0"/>
              <a:t>(</a:t>
            </a:r>
            <a:r>
              <a:rPr lang="en-US" b="1" i="1" dirty="0" err="1" smtClean="0"/>
              <a:t>WebElement</a:t>
            </a:r>
            <a:r>
              <a:rPr lang="en-US" b="1" i="1" dirty="0" smtClean="0"/>
              <a:t> </a:t>
            </a:r>
            <a:r>
              <a:rPr lang="en-US" b="1" i="1" dirty="0" err="1" smtClean="0"/>
              <a:t>onElement</a:t>
            </a:r>
            <a:r>
              <a:rPr lang="en-US" b="1" i="1" dirty="0" smtClean="0"/>
              <a:t>) </a:t>
            </a:r>
            <a:r>
              <a:rPr lang="en-US" dirty="0" smtClean="0"/>
              <a:t>– double click at the particular </a:t>
            </a:r>
            <a:r>
              <a:rPr lang="en-US" dirty="0" err="1" smtClean="0"/>
              <a:t>WebElement</a:t>
            </a:r>
            <a:endParaRPr lang="ru-RU" dirty="0" smtClean="0"/>
          </a:p>
        </p:txBody>
      </p:sp>
      <p:sp>
        <p:nvSpPr>
          <p:cNvPr id="8" name="Rectangle 4"/>
          <p:cNvSpPr/>
          <p:nvPr/>
        </p:nvSpPr>
        <p:spPr>
          <a:xfrm>
            <a:off x="457199" y="3595264"/>
            <a:ext cx="8229600" cy="1169551"/>
          </a:xfrm>
          <a:prstGeom prst="rect">
            <a:avLst/>
          </a:prstGeom>
        </p:spPr>
        <p:txBody>
          <a:bodyPr wrap="square">
            <a:spAutoFit/>
          </a:bodyPr>
          <a:lstStyle/>
          <a:p>
            <a:r>
              <a:rPr lang="en-US" dirty="0">
                <a:solidFill>
                  <a:srgbClr val="3F7F5F"/>
                </a:solidFill>
                <a:latin typeface="Consolas"/>
              </a:rPr>
              <a:t>//Double click current position</a:t>
            </a:r>
          </a:p>
          <a:p>
            <a:r>
              <a:rPr lang="en-US" b="1" dirty="0">
                <a:solidFill>
                  <a:srgbClr val="7F0055"/>
                </a:solidFill>
                <a:latin typeface="Consolas"/>
              </a:rPr>
              <a:t>new</a:t>
            </a:r>
            <a:r>
              <a:rPr lang="en-US" b="1" dirty="0">
                <a:solidFill>
                  <a:srgbClr val="000000"/>
                </a:solidFill>
                <a:latin typeface="Consolas"/>
              </a:rPr>
              <a:t> Actions(driver).</a:t>
            </a:r>
            <a:r>
              <a:rPr lang="en-US" b="1" dirty="0" err="1">
                <a:solidFill>
                  <a:srgbClr val="000000"/>
                </a:solidFill>
                <a:latin typeface="Consolas"/>
              </a:rPr>
              <a:t>doubleClick</a:t>
            </a:r>
            <a:r>
              <a:rPr lang="en-US" b="1" dirty="0">
                <a:solidFill>
                  <a:srgbClr val="000000"/>
                </a:solidFill>
                <a:latin typeface="Consolas"/>
              </a:rPr>
              <a:t>().build().perform();</a:t>
            </a:r>
          </a:p>
          <a:p>
            <a:r>
              <a:rPr lang="en-US" dirty="0" smtClean="0">
                <a:solidFill>
                  <a:srgbClr val="3F7F5F"/>
                </a:solidFill>
                <a:latin typeface="Consolas"/>
              </a:rPr>
              <a:t>//</a:t>
            </a:r>
            <a:r>
              <a:rPr lang="en-US" dirty="0">
                <a:solidFill>
                  <a:srgbClr val="3F7F5F"/>
                </a:solidFill>
                <a:latin typeface="Consolas"/>
              </a:rPr>
              <a:t>Double web element</a:t>
            </a:r>
          </a:p>
          <a:p>
            <a:r>
              <a:rPr lang="en-US" dirty="0" err="1">
                <a:solidFill>
                  <a:srgbClr val="000000"/>
                </a:solidFill>
                <a:latin typeface="Consolas"/>
              </a:rPr>
              <a:t>WebElement</a:t>
            </a:r>
            <a:r>
              <a:rPr lang="en-US" dirty="0">
                <a:solidFill>
                  <a:srgbClr val="000000"/>
                </a:solidFill>
                <a:latin typeface="Consolas"/>
              </a:rPr>
              <a:t> button = </a:t>
            </a:r>
            <a:r>
              <a:rPr lang="en-US" dirty="0" err="1">
                <a:solidFill>
                  <a:srgbClr val="000000"/>
                </a:solidFill>
                <a:latin typeface="Consolas"/>
              </a:rPr>
              <a:t>driver.findElement</a:t>
            </a:r>
            <a:r>
              <a:rPr lang="en-US" dirty="0">
                <a:solidFill>
                  <a:srgbClr val="000000"/>
                </a:solidFill>
                <a:latin typeface="Consolas"/>
              </a:rPr>
              <a:t>(By.</a:t>
            </a:r>
            <a:r>
              <a:rPr lang="en-US" i="1" dirty="0">
                <a:solidFill>
                  <a:srgbClr val="000000"/>
                </a:solidFill>
                <a:latin typeface="Consolas"/>
              </a:rPr>
              <a:t>id(</a:t>
            </a:r>
            <a:r>
              <a:rPr lang="en-US" i="1" dirty="0">
                <a:solidFill>
                  <a:srgbClr val="2A00FF"/>
                </a:solidFill>
                <a:latin typeface="Consolas"/>
              </a:rPr>
              <a:t>"button"</a:t>
            </a:r>
            <a:r>
              <a:rPr lang="en-US" i="1" dirty="0">
                <a:solidFill>
                  <a:srgbClr val="000000"/>
                </a:solidFill>
                <a:latin typeface="Consolas"/>
              </a:rPr>
              <a:t>));</a:t>
            </a:r>
          </a:p>
          <a:p>
            <a:r>
              <a:rPr lang="en-US" b="1" dirty="0">
                <a:solidFill>
                  <a:srgbClr val="7F0055"/>
                </a:solidFill>
                <a:latin typeface="Consolas"/>
              </a:rPr>
              <a:t>new</a:t>
            </a:r>
            <a:r>
              <a:rPr lang="en-US" b="1" dirty="0">
                <a:solidFill>
                  <a:srgbClr val="000000"/>
                </a:solidFill>
                <a:latin typeface="Consolas"/>
              </a:rPr>
              <a:t> Actions(driver).</a:t>
            </a:r>
            <a:r>
              <a:rPr lang="en-US" b="1" dirty="0" err="1">
                <a:solidFill>
                  <a:srgbClr val="000000"/>
                </a:solidFill>
                <a:latin typeface="Consolas"/>
              </a:rPr>
              <a:t>doubleClick</a:t>
            </a:r>
            <a:r>
              <a:rPr lang="en-US" b="1" dirty="0">
                <a:solidFill>
                  <a:srgbClr val="000000"/>
                </a:solidFill>
                <a:latin typeface="Consolas"/>
              </a:rPr>
              <a:t>(button).build().perform();</a:t>
            </a:r>
            <a:endParaRPr lang="en-US" dirty="0"/>
          </a:p>
        </p:txBody>
      </p:sp>
    </p:spTree>
    <p:extLst>
      <p:ext uri="{BB962C8B-B14F-4D97-AF65-F5344CB8AC3E}">
        <p14:creationId xmlns:p14="http://schemas.microsoft.com/office/powerpoint/2010/main" val="153915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ACTIONS. RELEASE</a:t>
            </a:r>
            <a:endParaRPr lang="en-US" dirty="0"/>
          </a:p>
        </p:txBody>
      </p:sp>
      <p:sp>
        <p:nvSpPr>
          <p:cNvPr id="6" name="Rounded Rectangle 6"/>
          <p:cNvSpPr/>
          <p:nvPr/>
        </p:nvSpPr>
        <p:spPr>
          <a:xfrm>
            <a:off x="381000" y="1019956"/>
            <a:ext cx="8229600" cy="685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b="1" i="1" dirty="0" smtClean="0"/>
              <a:t>release() </a:t>
            </a:r>
            <a:r>
              <a:rPr lang="en-US" dirty="0" smtClean="0"/>
              <a:t>– release left mouse button in case it was pressed before;</a:t>
            </a:r>
            <a:endParaRPr lang="ru-RU" dirty="0" smtClean="0"/>
          </a:p>
          <a:p>
            <a:pPr algn="just"/>
            <a:r>
              <a:rPr lang="en-US" b="1" i="1" dirty="0" smtClean="0"/>
              <a:t>release(</a:t>
            </a:r>
            <a:r>
              <a:rPr lang="en-US" b="1" i="1" dirty="0" err="1" smtClean="0"/>
              <a:t>WebElement</a:t>
            </a:r>
            <a:r>
              <a:rPr lang="en-US" b="1" i="1" dirty="0" smtClean="0"/>
              <a:t> </a:t>
            </a:r>
            <a:r>
              <a:rPr lang="en-US" b="1" i="1" dirty="0" err="1" smtClean="0"/>
              <a:t>onElement</a:t>
            </a:r>
            <a:r>
              <a:rPr lang="en-US" b="1" i="1" dirty="0" smtClean="0"/>
              <a:t>) </a:t>
            </a:r>
            <a:r>
              <a:rPr lang="en-US" dirty="0" smtClean="0"/>
              <a:t>– release left mouse button in case we’ve pressed it on particular </a:t>
            </a:r>
            <a:r>
              <a:rPr lang="en-US" dirty="0" err="1" smtClean="0"/>
              <a:t>WebElement</a:t>
            </a:r>
            <a:r>
              <a:rPr lang="en-US" dirty="0" smtClean="0"/>
              <a:t>.</a:t>
            </a:r>
            <a:endParaRPr lang="en-US" dirty="0"/>
          </a:p>
        </p:txBody>
      </p:sp>
      <p:sp>
        <p:nvSpPr>
          <p:cNvPr id="8" name="Rectangle 4"/>
          <p:cNvSpPr/>
          <p:nvPr/>
        </p:nvSpPr>
        <p:spPr>
          <a:xfrm>
            <a:off x="381000" y="1854206"/>
            <a:ext cx="6371771" cy="2246769"/>
          </a:xfrm>
          <a:prstGeom prst="rect">
            <a:avLst/>
          </a:prstGeom>
        </p:spPr>
        <p:txBody>
          <a:bodyPr wrap="square">
            <a:spAutoFit/>
          </a:bodyPr>
          <a:lstStyle/>
          <a:p>
            <a:r>
              <a:rPr lang="en-US" dirty="0">
                <a:solidFill>
                  <a:srgbClr val="3F7F5F"/>
                </a:solidFill>
                <a:latin typeface="Consolas"/>
              </a:rPr>
              <a:t>//Click current position (without releasing left mouse button)</a:t>
            </a:r>
          </a:p>
          <a:p>
            <a:r>
              <a:rPr lang="en-US" b="1" dirty="0">
                <a:solidFill>
                  <a:srgbClr val="7F0055"/>
                </a:solidFill>
                <a:latin typeface="Consolas"/>
              </a:rPr>
              <a:t>new</a:t>
            </a:r>
            <a:r>
              <a:rPr lang="en-US" b="1" dirty="0">
                <a:solidFill>
                  <a:srgbClr val="000000"/>
                </a:solidFill>
                <a:latin typeface="Consolas"/>
              </a:rPr>
              <a:t> Actions(driver).</a:t>
            </a:r>
            <a:r>
              <a:rPr lang="en-US" b="1" dirty="0" err="1">
                <a:solidFill>
                  <a:srgbClr val="000000"/>
                </a:solidFill>
                <a:latin typeface="Consolas"/>
              </a:rPr>
              <a:t>clickAndHold</a:t>
            </a:r>
            <a:r>
              <a:rPr lang="en-US" b="1" dirty="0">
                <a:solidFill>
                  <a:srgbClr val="000000"/>
                </a:solidFill>
                <a:latin typeface="Consolas"/>
              </a:rPr>
              <a:t>().build().perform();</a:t>
            </a:r>
          </a:p>
          <a:p>
            <a:r>
              <a:rPr lang="en-US" dirty="0">
                <a:solidFill>
                  <a:srgbClr val="3F7F5F"/>
                </a:solidFill>
                <a:latin typeface="Consolas"/>
              </a:rPr>
              <a:t>//ANY CHECKS OR ACTIONS HERE</a:t>
            </a:r>
          </a:p>
          <a:p>
            <a:r>
              <a:rPr lang="en-US" b="1" dirty="0">
                <a:solidFill>
                  <a:srgbClr val="7F0055"/>
                </a:solidFill>
                <a:latin typeface="Consolas"/>
              </a:rPr>
              <a:t>new</a:t>
            </a:r>
            <a:r>
              <a:rPr lang="en-US" b="1" dirty="0">
                <a:solidFill>
                  <a:srgbClr val="000000"/>
                </a:solidFill>
                <a:latin typeface="Consolas"/>
              </a:rPr>
              <a:t> Actions(driver).release().build().perform();</a:t>
            </a:r>
          </a:p>
          <a:p>
            <a:endParaRPr lang="en-US" dirty="0">
              <a:latin typeface="Consolas"/>
            </a:endParaRPr>
          </a:p>
          <a:p>
            <a:r>
              <a:rPr lang="en-US" dirty="0">
                <a:solidFill>
                  <a:srgbClr val="3F7F5F"/>
                </a:solidFill>
                <a:latin typeface="Consolas"/>
              </a:rPr>
              <a:t>//Click web element (without releasing left mouse button)</a:t>
            </a:r>
          </a:p>
          <a:p>
            <a:r>
              <a:rPr lang="en-US" dirty="0" err="1">
                <a:solidFill>
                  <a:srgbClr val="000000"/>
                </a:solidFill>
                <a:latin typeface="Consolas"/>
              </a:rPr>
              <a:t>WebElement</a:t>
            </a:r>
            <a:r>
              <a:rPr lang="en-US" dirty="0">
                <a:solidFill>
                  <a:srgbClr val="000000"/>
                </a:solidFill>
                <a:latin typeface="Consolas"/>
              </a:rPr>
              <a:t> button = </a:t>
            </a:r>
            <a:r>
              <a:rPr lang="en-US" dirty="0" err="1">
                <a:solidFill>
                  <a:srgbClr val="000000"/>
                </a:solidFill>
                <a:latin typeface="Consolas"/>
              </a:rPr>
              <a:t>driver.findElement</a:t>
            </a:r>
            <a:r>
              <a:rPr lang="en-US" dirty="0">
                <a:solidFill>
                  <a:srgbClr val="000000"/>
                </a:solidFill>
                <a:latin typeface="Consolas"/>
              </a:rPr>
              <a:t>(By.</a:t>
            </a:r>
            <a:r>
              <a:rPr lang="en-US" i="1" dirty="0">
                <a:solidFill>
                  <a:srgbClr val="000000"/>
                </a:solidFill>
                <a:latin typeface="Consolas"/>
              </a:rPr>
              <a:t>id(</a:t>
            </a:r>
            <a:r>
              <a:rPr lang="en-US" i="1" dirty="0">
                <a:solidFill>
                  <a:srgbClr val="2A00FF"/>
                </a:solidFill>
                <a:latin typeface="Consolas"/>
              </a:rPr>
              <a:t>"button</a:t>
            </a:r>
            <a:r>
              <a:rPr lang="en-US" i="1" dirty="0" smtClean="0">
                <a:solidFill>
                  <a:srgbClr val="2A00FF"/>
                </a:solidFill>
                <a:latin typeface="Consolas"/>
              </a:rPr>
              <a:t>"</a:t>
            </a:r>
            <a:r>
              <a:rPr lang="en-US" i="1" dirty="0" smtClean="0">
                <a:solidFill>
                  <a:srgbClr val="000000"/>
                </a:solidFill>
                <a:latin typeface="Consolas"/>
              </a:rPr>
              <a:t>));</a:t>
            </a:r>
            <a:endParaRPr lang="ru-RU" i="1" dirty="0" smtClean="0">
              <a:solidFill>
                <a:srgbClr val="000000"/>
              </a:solidFill>
              <a:latin typeface="Consolas"/>
            </a:endParaRPr>
          </a:p>
          <a:p>
            <a:r>
              <a:rPr lang="en-US" b="1" dirty="0" smtClean="0">
                <a:solidFill>
                  <a:srgbClr val="7F0055"/>
                </a:solidFill>
                <a:latin typeface="Consolas"/>
              </a:rPr>
              <a:t>new</a:t>
            </a:r>
            <a:r>
              <a:rPr lang="en-US" b="1" dirty="0" smtClean="0">
                <a:solidFill>
                  <a:srgbClr val="000000"/>
                </a:solidFill>
                <a:latin typeface="Consolas"/>
              </a:rPr>
              <a:t> </a:t>
            </a:r>
            <a:r>
              <a:rPr lang="en-US" b="1" dirty="0">
                <a:solidFill>
                  <a:srgbClr val="000000"/>
                </a:solidFill>
                <a:latin typeface="Consolas"/>
              </a:rPr>
              <a:t>Actions(driver).</a:t>
            </a:r>
            <a:r>
              <a:rPr lang="en-US" b="1" dirty="0" err="1">
                <a:solidFill>
                  <a:srgbClr val="000000"/>
                </a:solidFill>
                <a:latin typeface="Consolas"/>
              </a:rPr>
              <a:t>clickAndHold</a:t>
            </a:r>
            <a:r>
              <a:rPr lang="en-US" b="1" dirty="0">
                <a:solidFill>
                  <a:srgbClr val="000000"/>
                </a:solidFill>
                <a:latin typeface="Consolas"/>
              </a:rPr>
              <a:t>(button).build().perform();</a:t>
            </a:r>
          </a:p>
          <a:p>
            <a:r>
              <a:rPr lang="en-US" dirty="0" smtClean="0">
                <a:solidFill>
                  <a:srgbClr val="3F7F5F"/>
                </a:solidFill>
                <a:latin typeface="Consolas"/>
              </a:rPr>
              <a:t>//</a:t>
            </a:r>
            <a:r>
              <a:rPr lang="en-US" dirty="0">
                <a:solidFill>
                  <a:srgbClr val="3F7F5F"/>
                </a:solidFill>
                <a:latin typeface="Consolas"/>
              </a:rPr>
              <a:t>ANY CHECKS OR ACTIONS HERE</a:t>
            </a:r>
          </a:p>
          <a:p>
            <a:r>
              <a:rPr lang="en-US" b="1" dirty="0">
                <a:solidFill>
                  <a:srgbClr val="7F0055"/>
                </a:solidFill>
                <a:latin typeface="Consolas"/>
              </a:rPr>
              <a:t>new</a:t>
            </a:r>
            <a:r>
              <a:rPr lang="en-US" b="1" dirty="0">
                <a:solidFill>
                  <a:srgbClr val="000000"/>
                </a:solidFill>
                <a:latin typeface="Consolas"/>
              </a:rPr>
              <a:t> Actions(driver).release(button).build().perform();</a:t>
            </a:r>
            <a:endParaRPr lang="en-US" dirty="0"/>
          </a:p>
        </p:txBody>
      </p:sp>
    </p:spTree>
    <p:extLst>
      <p:ext uri="{BB962C8B-B14F-4D97-AF65-F5344CB8AC3E}">
        <p14:creationId xmlns:p14="http://schemas.microsoft.com/office/powerpoint/2010/main" val="2854648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ACTIONS. MOVE TO ELEMENT, DRAG &amp; DROP</a:t>
            </a:r>
            <a:endParaRPr lang="en-US" dirty="0"/>
          </a:p>
        </p:txBody>
      </p:sp>
      <p:sp>
        <p:nvSpPr>
          <p:cNvPr id="5" name="Rounded Rectangle 6"/>
          <p:cNvSpPr/>
          <p:nvPr/>
        </p:nvSpPr>
        <p:spPr>
          <a:xfrm>
            <a:off x="459377" y="763137"/>
            <a:ext cx="8227423" cy="841233"/>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b="1" i="1" dirty="0" err="1" smtClean="0"/>
              <a:t>moveToElement</a:t>
            </a:r>
            <a:r>
              <a:rPr lang="en-US" b="1" i="1" dirty="0" smtClean="0"/>
              <a:t>(</a:t>
            </a:r>
            <a:r>
              <a:rPr lang="en-US" b="1" i="1" dirty="0" err="1" smtClean="0"/>
              <a:t>WebElement</a:t>
            </a:r>
            <a:r>
              <a:rPr lang="en-US" b="1" i="1" dirty="0" smtClean="0"/>
              <a:t> </a:t>
            </a:r>
            <a:r>
              <a:rPr lang="en-US" b="1" i="1" dirty="0" err="1" smtClean="0"/>
              <a:t>toElement</a:t>
            </a:r>
            <a:r>
              <a:rPr lang="en-US" b="1" i="1" dirty="0" smtClean="0"/>
              <a:t>) </a:t>
            </a:r>
            <a:r>
              <a:rPr lang="en-US" dirty="0" smtClean="0"/>
              <a:t>– move mouse cursor to the center of particular </a:t>
            </a:r>
            <a:r>
              <a:rPr lang="en-US" dirty="0" err="1" smtClean="0"/>
              <a:t>WebElement</a:t>
            </a:r>
            <a:endParaRPr lang="ru-RU" dirty="0" smtClean="0"/>
          </a:p>
          <a:p>
            <a:pPr algn="just"/>
            <a:r>
              <a:rPr lang="en-US" b="1" i="1" dirty="0" err="1" smtClean="0"/>
              <a:t>moveToElement</a:t>
            </a:r>
            <a:r>
              <a:rPr lang="en-US" b="1" i="1" dirty="0" smtClean="0"/>
              <a:t>(</a:t>
            </a:r>
            <a:r>
              <a:rPr lang="en-US" b="1" i="1" dirty="0" err="1" smtClean="0"/>
              <a:t>WebElement</a:t>
            </a:r>
            <a:r>
              <a:rPr lang="en-US" b="1" i="1" dirty="0" smtClean="0"/>
              <a:t> </a:t>
            </a:r>
            <a:r>
              <a:rPr lang="en-US" b="1" i="1" dirty="0" err="1" smtClean="0"/>
              <a:t>toElement</a:t>
            </a:r>
            <a:r>
              <a:rPr lang="en-US" b="1" i="1" dirty="0" smtClean="0"/>
              <a:t>, </a:t>
            </a:r>
            <a:r>
              <a:rPr lang="en-US" b="1" i="1" dirty="0" err="1" smtClean="0"/>
              <a:t>int</a:t>
            </a:r>
            <a:r>
              <a:rPr lang="en-US" b="1" i="1" dirty="0" smtClean="0"/>
              <a:t> </a:t>
            </a:r>
            <a:r>
              <a:rPr lang="en-US" b="1" i="1" dirty="0" err="1" smtClean="0"/>
              <a:t>xOffset</a:t>
            </a:r>
            <a:r>
              <a:rPr lang="en-US" b="1" i="1" dirty="0" smtClean="0"/>
              <a:t>, </a:t>
            </a:r>
            <a:r>
              <a:rPr lang="en-US" b="1" i="1" dirty="0" err="1" smtClean="0"/>
              <a:t>int</a:t>
            </a:r>
            <a:r>
              <a:rPr lang="en-US" b="1" i="1" dirty="0" smtClean="0"/>
              <a:t> </a:t>
            </a:r>
            <a:r>
              <a:rPr lang="en-US" b="1" i="1" dirty="0" err="1" smtClean="0"/>
              <a:t>yOffset</a:t>
            </a:r>
            <a:r>
              <a:rPr lang="en-US" b="1" i="1" dirty="0" smtClean="0"/>
              <a:t>) </a:t>
            </a:r>
            <a:r>
              <a:rPr lang="en-US" dirty="0" smtClean="0"/>
              <a:t>– move mouse cursor with respect to location</a:t>
            </a:r>
            <a:r>
              <a:rPr lang="ru-RU" dirty="0" smtClean="0"/>
              <a:t> (</a:t>
            </a:r>
            <a:r>
              <a:rPr lang="en-US" i="1" dirty="0" err="1" smtClean="0"/>
              <a:t>xOffset</a:t>
            </a:r>
            <a:r>
              <a:rPr lang="en-US" i="1" dirty="0" smtClean="0"/>
              <a:t>; </a:t>
            </a:r>
            <a:r>
              <a:rPr lang="en-US" i="1" dirty="0" err="1" smtClean="0"/>
              <a:t>yOffset</a:t>
            </a:r>
            <a:r>
              <a:rPr lang="ru-RU" dirty="0" smtClean="0"/>
              <a:t>) </a:t>
            </a:r>
            <a:r>
              <a:rPr lang="en-US" dirty="0" smtClean="0"/>
              <a:t>from up left corner of </a:t>
            </a:r>
            <a:r>
              <a:rPr lang="ru-RU" dirty="0" smtClean="0"/>
              <a:t> </a:t>
            </a:r>
            <a:r>
              <a:rPr lang="en-US" i="1" dirty="0" err="1" smtClean="0"/>
              <a:t>toElement</a:t>
            </a:r>
            <a:endParaRPr lang="ru-RU" dirty="0" smtClean="0"/>
          </a:p>
        </p:txBody>
      </p:sp>
      <p:sp>
        <p:nvSpPr>
          <p:cNvPr id="6" name="Rectangle 4"/>
          <p:cNvSpPr/>
          <p:nvPr/>
        </p:nvSpPr>
        <p:spPr>
          <a:xfrm>
            <a:off x="459377" y="1626142"/>
            <a:ext cx="8229600" cy="738664"/>
          </a:xfrm>
          <a:prstGeom prst="rect">
            <a:avLst/>
          </a:prstGeom>
        </p:spPr>
        <p:txBody>
          <a:bodyPr wrap="square">
            <a:spAutoFit/>
          </a:bodyPr>
          <a:lstStyle/>
          <a:p>
            <a:r>
              <a:rPr lang="en-US" dirty="0" err="1" smtClean="0">
                <a:solidFill>
                  <a:srgbClr val="000000"/>
                </a:solidFill>
                <a:latin typeface="Consolas"/>
              </a:rPr>
              <a:t>WebElement</a:t>
            </a:r>
            <a:r>
              <a:rPr lang="en-US" dirty="0" smtClean="0">
                <a:solidFill>
                  <a:srgbClr val="000000"/>
                </a:solidFill>
                <a:latin typeface="Consolas"/>
              </a:rPr>
              <a:t> </a:t>
            </a:r>
            <a:r>
              <a:rPr lang="en-US" dirty="0" err="1" smtClean="0">
                <a:solidFill>
                  <a:srgbClr val="000000"/>
                </a:solidFill>
                <a:latin typeface="Consolas"/>
              </a:rPr>
              <a:t>draggable</a:t>
            </a:r>
            <a:r>
              <a:rPr lang="en-US" dirty="0" smtClean="0">
                <a:solidFill>
                  <a:srgbClr val="000000"/>
                </a:solidFill>
                <a:latin typeface="Consolas"/>
              </a:rPr>
              <a:t> </a:t>
            </a:r>
            <a:r>
              <a:rPr lang="en-US" dirty="0">
                <a:solidFill>
                  <a:srgbClr val="000000"/>
                </a:solidFill>
                <a:latin typeface="Consolas"/>
              </a:rPr>
              <a:t>= </a:t>
            </a:r>
            <a:r>
              <a:rPr lang="en-US" dirty="0" err="1">
                <a:solidFill>
                  <a:srgbClr val="000000"/>
                </a:solidFill>
                <a:latin typeface="Consolas"/>
              </a:rPr>
              <a:t>driver.findElement</a:t>
            </a:r>
            <a:r>
              <a:rPr lang="en-US" dirty="0">
                <a:solidFill>
                  <a:srgbClr val="000000"/>
                </a:solidFill>
                <a:latin typeface="Consolas"/>
              </a:rPr>
              <a:t>(By.</a:t>
            </a:r>
            <a:r>
              <a:rPr lang="en-US" i="1" dirty="0">
                <a:solidFill>
                  <a:srgbClr val="000000"/>
                </a:solidFill>
                <a:latin typeface="Consolas"/>
              </a:rPr>
              <a:t>id</a:t>
            </a:r>
            <a:r>
              <a:rPr lang="en-US" i="1" dirty="0" smtClean="0">
                <a:solidFill>
                  <a:srgbClr val="000000"/>
                </a:solidFill>
                <a:latin typeface="Consolas"/>
              </a:rPr>
              <a:t>(</a:t>
            </a:r>
            <a:r>
              <a:rPr lang="en-US" i="1" dirty="0" smtClean="0">
                <a:solidFill>
                  <a:srgbClr val="2A00FF"/>
                </a:solidFill>
                <a:latin typeface="Consolas"/>
              </a:rPr>
              <a:t>“</a:t>
            </a:r>
            <a:r>
              <a:rPr lang="en-US" i="1" dirty="0" err="1" smtClean="0">
                <a:solidFill>
                  <a:srgbClr val="2A00FF"/>
                </a:solidFill>
                <a:latin typeface="Consolas"/>
              </a:rPr>
              <a:t>draggable</a:t>
            </a:r>
            <a:r>
              <a:rPr lang="en-US" i="1" dirty="0" smtClean="0">
                <a:solidFill>
                  <a:srgbClr val="2A00FF"/>
                </a:solidFill>
                <a:latin typeface="Consolas"/>
              </a:rPr>
              <a:t>”</a:t>
            </a:r>
            <a:r>
              <a:rPr lang="en-US" i="1" dirty="0" smtClean="0">
                <a:solidFill>
                  <a:srgbClr val="000000"/>
                </a:solidFill>
                <a:latin typeface="Consolas"/>
              </a:rPr>
              <a:t>));</a:t>
            </a:r>
            <a:endParaRPr lang="ru-RU" i="1" dirty="0" smtClean="0">
              <a:solidFill>
                <a:srgbClr val="000000"/>
              </a:solidFill>
              <a:latin typeface="Consolas"/>
            </a:endParaRPr>
          </a:p>
          <a:p>
            <a:r>
              <a:rPr lang="en-US" b="1" dirty="0" smtClean="0">
                <a:solidFill>
                  <a:srgbClr val="7F0055"/>
                </a:solidFill>
                <a:latin typeface="Consolas"/>
              </a:rPr>
              <a:t>new</a:t>
            </a:r>
            <a:r>
              <a:rPr lang="en-US" b="1" dirty="0" smtClean="0">
                <a:solidFill>
                  <a:srgbClr val="000000"/>
                </a:solidFill>
                <a:latin typeface="Consolas"/>
              </a:rPr>
              <a:t> Actions(driver).</a:t>
            </a:r>
            <a:r>
              <a:rPr lang="en-US" b="1" dirty="0" err="1" smtClean="0">
                <a:solidFill>
                  <a:srgbClr val="000000"/>
                </a:solidFill>
                <a:latin typeface="Consolas"/>
              </a:rPr>
              <a:t>moveToElement</a:t>
            </a:r>
            <a:r>
              <a:rPr lang="en-US" b="1" dirty="0" smtClean="0">
                <a:solidFill>
                  <a:srgbClr val="000000"/>
                </a:solidFill>
                <a:latin typeface="Consolas"/>
              </a:rPr>
              <a:t>(</a:t>
            </a:r>
            <a:r>
              <a:rPr lang="en-US" b="1" dirty="0" err="1" smtClean="0">
                <a:solidFill>
                  <a:srgbClr val="000000"/>
                </a:solidFill>
                <a:latin typeface="Consolas"/>
              </a:rPr>
              <a:t>draggable</a:t>
            </a:r>
            <a:r>
              <a:rPr lang="en-US" b="1" dirty="0" smtClean="0">
                <a:solidFill>
                  <a:srgbClr val="000000"/>
                </a:solidFill>
                <a:latin typeface="Consolas"/>
              </a:rPr>
              <a:t>).</a:t>
            </a:r>
            <a:r>
              <a:rPr lang="en-US" b="1" dirty="0">
                <a:solidFill>
                  <a:srgbClr val="000000"/>
                </a:solidFill>
                <a:latin typeface="Consolas"/>
              </a:rPr>
              <a:t>build().perform();</a:t>
            </a:r>
          </a:p>
          <a:p>
            <a:r>
              <a:rPr lang="en-US" b="1" dirty="0">
                <a:solidFill>
                  <a:srgbClr val="7F0055"/>
                </a:solidFill>
                <a:latin typeface="Consolas"/>
              </a:rPr>
              <a:t>new</a:t>
            </a:r>
            <a:r>
              <a:rPr lang="en-US" b="1" dirty="0">
                <a:solidFill>
                  <a:srgbClr val="000000"/>
                </a:solidFill>
                <a:latin typeface="Consolas"/>
              </a:rPr>
              <a:t> Actions(driver).</a:t>
            </a:r>
            <a:r>
              <a:rPr lang="en-US" b="1" dirty="0" err="1" smtClean="0">
                <a:solidFill>
                  <a:srgbClr val="000000"/>
                </a:solidFill>
                <a:latin typeface="Consolas"/>
              </a:rPr>
              <a:t>moveToElement</a:t>
            </a:r>
            <a:r>
              <a:rPr lang="en-US" b="1" dirty="0" smtClean="0">
                <a:solidFill>
                  <a:srgbClr val="000000"/>
                </a:solidFill>
                <a:latin typeface="Consolas"/>
              </a:rPr>
              <a:t>(</a:t>
            </a:r>
            <a:r>
              <a:rPr lang="en-US" b="1" dirty="0" err="1" smtClean="0">
                <a:solidFill>
                  <a:srgbClr val="000000"/>
                </a:solidFill>
                <a:latin typeface="Consolas"/>
              </a:rPr>
              <a:t>draggable</a:t>
            </a:r>
            <a:r>
              <a:rPr lang="en-US" b="1" dirty="0" smtClean="0">
                <a:solidFill>
                  <a:srgbClr val="000000"/>
                </a:solidFill>
                <a:latin typeface="Consolas"/>
              </a:rPr>
              <a:t>, 120, 120).</a:t>
            </a:r>
            <a:r>
              <a:rPr lang="en-US" b="1" dirty="0">
                <a:solidFill>
                  <a:srgbClr val="000000"/>
                </a:solidFill>
                <a:latin typeface="Consolas"/>
              </a:rPr>
              <a:t>build().perform();</a:t>
            </a:r>
          </a:p>
        </p:txBody>
      </p:sp>
      <p:sp>
        <p:nvSpPr>
          <p:cNvPr id="8" name="Rounded Rectangle 6"/>
          <p:cNvSpPr/>
          <p:nvPr/>
        </p:nvSpPr>
        <p:spPr>
          <a:xfrm>
            <a:off x="457200" y="2506808"/>
            <a:ext cx="8229600" cy="914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b="1" i="1" dirty="0" err="1" smtClean="0"/>
              <a:t>dragAndDrop</a:t>
            </a:r>
            <a:r>
              <a:rPr lang="en-US" b="1" i="1" dirty="0" smtClean="0"/>
              <a:t>(</a:t>
            </a:r>
            <a:r>
              <a:rPr lang="en-US" b="1" i="1" dirty="0" err="1" smtClean="0"/>
              <a:t>WebElement</a:t>
            </a:r>
            <a:r>
              <a:rPr lang="en-US" b="1" i="1" dirty="0" smtClean="0"/>
              <a:t> source, </a:t>
            </a:r>
            <a:r>
              <a:rPr lang="en-US" b="1" i="1" dirty="0" err="1" smtClean="0"/>
              <a:t>WebElement</a:t>
            </a:r>
            <a:r>
              <a:rPr lang="en-US" b="1" i="1" dirty="0" smtClean="0"/>
              <a:t> target) </a:t>
            </a:r>
            <a:r>
              <a:rPr lang="en-US" dirty="0" smtClean="0"/>
              <a:t>– drag </a:t>
            </a:r>
            <a:r>
              <a:rPr lang="en-US" i="1" dirty="0" smtClean="0"/>
              <a:t>source</a:t>
            </a:r>
            <a:r>
              <a:rPr lang="en-US" dirty="0" smtClean="0"/>
              <a:t> </a:t>
            </a:r>
            <a:r>
              <a:rPr lang="en-US" dirty="0" err="1" smtClean="0"/>
              <a:t>WebElement</a:t>
            </a:r>
            <a:r>
              <a:rPr lang="en-US" dirty="0" smtClean="0"/>
              <a:t> at the</a:t>
            </a:r>
            <a:r>
              <a:rPr lang="ru-RU" dirty="0" smtClean="0"/>
              <a:t> </a:t>
            </a:r>
            <a:r>
              <a:rPr lang="en-US" i="1" dirty="0" smtClean="0"/>
              <a:t>target position</a:t>
            </a:r>
            <a:r>
              <a:rPr lang="en-US" dirty="0" smtClean="0"/>
              <a:t> (</a:t>
            </a:r>
            <a:r>
              <a:rPr lang="ru-RU" dirty="0" smtClean="0"/>
              <a:t>«</a:t>
            </a:r>
            <a:r>
              <a:rPr lang="en-US" dirty="0" smtClean="0"/>
              <a:t>press</a:t>
            </a:r>
            <a:r>
              <a:rPr lang="ru-RU" dirty="0" smtClean="0"/>
              <a:t>»</a:t>
            </a:r>
            <a:r>
              <a:rPr lang="en-US" dirty="0" smtClean="0"/>
              <a:t> </a:t>
            </a:r>
            <a:r>
              <a:rPr lang="ru-RU" dirty="0" smtClean="0"/>
              <a:t>- «</a:t>
            </a:r>
            <a:r>
              <a:rPr lang="en-US" dirty="0" smtClean="0"/>
              <a:t>move</a:t>
            </a:r>
            <a:r>
              <a:rPr lang="ru-RU" dirty="0" smtClean="0"/>
              <a:t>» - «</a:t>
            </a:r>
            <a:r>
              <a:rPr lang="en-US" dirty="0" smtClean="0"/>
              <a:t>release</a:t>
            </a:r>
            <a:r>
              <a:rPr lang="ru-RU" dirty="0" smtClean="0"/>
              <a:t>»</a:t>
            </a:r>
            <a:r>
              <a:rPr lang="en-US" dirty="0" smtClean="0"/>
              <a:t>)</a:t>
            </a:r>
            <a:endParaRPr lang="en-US" b="1" i="1" dirty="0" smtClean="0"/>
          </a:p>
          <a:p>
            <a:pPr algn="just"/>
            <a:r>
              <a:rPr lang="en-US" b="1" i="1" dirty="0" err="1" smtClean="0"/>
              <a:t>dragAndDrop</a:t>
            </a:r>
            <a:r>
              <a:rPr lang="en-US" b="1" i="1" dirty="0" smtClean="0"/>
              <a:t>(</a:t>
            </a:r>
            <a:r>
              <a:rPr lang="en-US" b="1" i="1" dirty="0" err="1" smtClean="0"/>
              <a:t>WebElement</a:t>
            </a:r>
            <a:r>
              <a:rPr lang="en-US" b="1" i="1" dirty="0" smtClean="0"/>
              <a:t> source, </a:t>
            </a:r>
            <a:r>
              <a:rPr lang="en-US" b="1" i="1" dirty="0" err="1" smtClean="0"/>
              <a:t>int</a:t>
            </a:r>
            <a:r>
              <a:rPr lang="en-US" b="1" i="1" dirty="0" smtClean="0"/>
              <a:t> </a:t>
            </a:r>
            <a:r>
              <a:rPr lang="en-US" b="1" i="1" dirty="0" err="1" smtClean="0"/>
              <a:t>xOffset</a:t>
            </a:r>
            <a:r>
              <a:rPr lang="en-US" b="1" i="1" dirty="0" smtClean="0"/>
              <a:t>, </a:t>
            </a:r>
            <a:r>
              <a:rPr lang="en-US" b="1" i="1" dirty="0" err="1" smtClean="0"/>
              <a:t>int</a:t>
            </a:r>
            <a:r>
              <a:rPr lang="en-US" b="1" i="1" dirty="0" smtClean="0"/>
              <a:t> </a:t>
            </a:r>
            <a:r>
              <a:rPr lang="en-US" b="1" i="1" dirty="0" err="1" smtClean="0"/>
              <a:t>yOffset</a:t>
            </a:r>
            <a:r>
              <a:rPr lang="en-US" b="1" i="1" dirty="0" smtClean="0"/>
              <a:t>) </a:t>
            </a:r>
            <a:r>
              <a:rPr lang="en-US" dirty="0" smtClean="0"/>
              <a:t>– drag </a:t>
            </a:r>
            <a:r>
              <a:rPr lang="en-US" i="1" dirty="0"/>
              <a:t>source</a:t>
            </a:r>
            <a:r>
              <a:rPr lang="en-US" dirty="0" smtClean="0"/>
              <a:t> element at the</a:t>
            </a:r>
            <a:r>
              <a:rPr lang="ru-RU" dirty="0" smtClean="0"/>
              <a:t> </a:t>
            </a:r>
            <a:r>
              <a:rPr lang="en-US" dirty="0" smtClean="0"/>
              <a:t>(</a:t>
            </a:r>
            <a:r>
              <a:rPr lang="en-US" dirty="0" err="1" smtClean="0"/>
              <a:t>xOffset</a:t>
            </a:r>
            <a:r>
              <a:rPr lang="en-US" dirty="0" smtClean="0"/>
              <a:t>; </a:t>
            </a:r>
            <a:r>
              <a:rPr lang="en-US" dirty="0" err="1" smtClean="0"/>
              <a:t>yOffset</a:t>
            </a:r>
            <a:r>
              <a:rPr lang="en-US" dirty="0" smtClean="0"/>
              <a:t>) position</a:t>
            </a:r>
            <a:endParaRPr lang="ru-RU" dirty="0" smtClean="0"/>
          </a:p>
        </p:txBody>
      </p:sp>
      <p:sp>
        <p:nvSpPr>
          <p:cNvPr id="11" name="Rectangle 4"/>
          <p:cNvSpPr/>
          <p:nvPr/>
        </p:nvSpPr>
        <p:spPr>
          <a:xfrm>
            <a:off x="457200" y="3484829"/>
            <a:ext cx="8229600" cy="1169551"/>
          </a:xfrm>
          <a:prstGeom prst="rect">
            <a:avLst/>
          </a:prstGeom>
        </p:spPr>
        <p:txBody>
          <a:bodyPr wrap="square">
            <a:spAutoFit/>
          </a:bodyPr>
          <a:lstStyle/>
          <a:p>
            <a:r>
              <a:rPr lang="en-US" dirty="0" err="1" smtClean="0">
                <a:solidFill>
                  <a:srgbClr val="000000"/>
                </a:solidFill>
                <a:latin typeface="Consolas"/>
              </a:rPr>
              <a:t>WebElement</a:t>
            </a:r>
            <a:r>
              <a:rPr lang="en-US" dirty="0" smtClean="0">
                <a:solidFill>
                  <a:srgbClr val="000000"/>
                </a:solidFill>
                <a:latin typeface="Consolas"/>
              </a:rPr>
              <a:t> </a:t>
            </a:r>
            <a:r>
              <a:rPr lang="en-US" dirty="0" err="1" smtClean="0">
                <a:solidFill>
                  <a:srgbClr val="000000"/>
                </a:solidFill>
                <a:latin typeface="Consolas"/>
              </a:rPr>
              <a:t>draggable</a:t>
            </a:r>
            <a:r>
              <a:rPr lang="en-US" dirty="0" smtClean="0">
                <a:solidFill>
                  <a:srgbClr val="000000"/>
                </a:solidFill>
                <a:latin typeface="Consolas"/>
              </a:rPr>
              <a:t> </a:t>
            </a:r>
            <a:r>
              <a:rPr lang="en-US" dirty="0">
                <a:solidFill>
                  <a:srgbClr val="000000"/>
                </a:solidFill>
                <a:latin typeface="Consolas"/>
              </a:rPr>
              <a:t>= </a:t>
            </a:r>
            <a:r>
              <a:rPr lang="en-US" dirty="0" err="1">
                <a:solidFill>
                  <a:srgbClr val="000000"/>
                </a:solidFill>
                <a:latin typeface="Consolas"/>
              </a:rPr>
              <a:t>driver.findElement</a:t>
            </a:r>
            <a:r>
              <a:rPr lang="en-US" dirty="0">
                <a:solidFill>
                  <a:srgbClr val="000000"/>
                </a:solidFill>
                <a:latin typeface="Consolas"/>
              </a:rPr>
              <a:t>(By.</a:t>
            </a:r>
            <a:r>
              <a:rPr lang="en-US" i="1" dirty="0">
                <a:solidFill>
                  <a:srgbClr val="000000"/>
                </a:solidFill>
                <a:latin typeface="Consolas"/>
              </a:rPr>
              <a:t>id</a:t>
            </a:r>
            <a:r>
              <a:rPr lang="en-US" i="1" dirty="0" smtClean="0">
                <a:solidFill>
                  <a:srgbClr val="000000"/>
                </a:solidFill>
                <a:latin typeface="Consolas"/>
              </a:rPr>
              <a:t>(</a:t>
            </a:r>
            <a:r>
              <a:rPr lang="en-US" i="1" dirty="0" smtClean="0">
                <a:solidFill>
                  <a:srgbClr val="2A00FF"/>
                </a:solidFill>
                <a:latin typeface="Consolas"/>
              </a:rPr>
              <a:t>“</a:t>
            </a:r>
            <a:r>
              <a:rPr lang="en-US" i="1" dirty="0" err="1" smtClean="0">
                <a:solidFill>
                  <a:srgbClr val="2A00FF"/>
                </a:solidFill>
                <a:latin typeface="Consolas"/>
              </a:rPr>
              <a:t>draggable</a:t>
            </a:r>
            <a:r>
              <a:rPr lang="en-US" i="1" dirty="0" smtClean="0">
                <a:solidFill>
                  <a:srgbClr val="2A00FF"/>
                </a:solidFill>
                <a:latin typeface="Consolas"/>
              </a:rPr>
              <a:t>”</a:t>
            </a:r>
            <a:r>
              <a:rPr lang="en-US" i="1" dirty="0" smtClean="0">
                <a:solidFill>
                  <a:srgbClr val="000000"/>
                </a:solidFill>
                <a:latin typeface="Consolas"/>
              </a:rPr>
              <a:t>));</a:t>
            </a:r>
            <a:endParaRPr lang="ru-RU" i="1" dirty="0" smtClean="0">
              <a:solidFill>
                <a:srgbClr val="000000"/>
              </a:solidFill>
              <a:latin typeface="Consolas"/>
            </a:endParaRPr>
          </a:p>
          <a:p>
            <a:r>
              <a:rPr lang="en-US" dirty="0" err="1">
                <a:solidFill>
                  <a:srgbClr val="000000"/>
                </a:solidFill>
                <a:latin typeface="Consolas"/>
              </a:rPr>
              <a:t>WebElement</a:t>
            </a:r>
            <a:r>
              <a:rPr lang="en-US" dirty="0">
                <a:solidFill>
                  <a:srgbClr val="000000"/>
                </a:solidFill>
                <a:latin typeface="Consolas"/>
              </a:rPr>
              <a:t> </a:t>
            </a:r>
            <a:r>
              <a:rPr lang="en-US" dirty="0" err="1" smtClean="0">
                <a:solidFill>
                  <a:srgbClr val="000000"/>
                </a:solidFill>
                <a:latin typeface="Consolas"/>
              </a:rPr>
              <a:t>drappable</a:t>
            </a:r>
            <a:r>
              <a:rPr lang="en-US" dirty="0" smtClean="0">
                <a:solidFill>
                  <a:srgbClr val="000000"/>
                </a:solidFill>
                <a:latin typeface="Consolas"/>
              </a:rPr>
              <a:t> </a:t>
            </a:r>
            <a:r>
              <a:rPr lang="en-US" dirty="0">
                <a:solidFill>
                  <a:srgbClr val="000000"/>
                </a:solidFill>
                <a:latin typeface="Consolas"/>
              </a:rPr>
              <a:t>= </a:t>
            </a:r>
            <a:r>
              <a:rPr lang="en-US" dirty="0" err="1" smtClean="0">
                <a:solidFill>
                  <a:srgbClr val="000000"/>
                </a:solidFill>
                <a:latin typeface="Consolas"/>
              </a:rPr>
              <a:t>driver.findElement</a:t>
            </a:r>
            <a:r>
              <a:rPr lang="en-US" dirty="0" smtClean="0">
                <a:solidFill>
                  <a:srgbClr val="000000"/>
                </a:solidFill>
                <a:latin typeface="Consolas"/>
              </a:rPr>
              <a:t>(By.</a:t>
            </a:r>
            <a:r>
              <a:rPr lang="en-US" i="1" dirty="0" smtClean="0">
                <a:solidFill>
                  <a:srgbClr val="000000"/>
                </a:solidFill>
                <a:latin typeface="Consolas"/>
              </a:rPr>
              <a:t>id(</a:t>
            </a:r>
            <a:r>
              <a:rPr lang="en-US" i="1" dirty="0" smtClean="0">
                <a:solidFill>
                  <a:srgbClr val="2A00FF"/>
                </a:solidFill>
                <a:latin typeface="Consolas"/>
              </a:rPr>
              <a:t>“</a:t>
            </a:r>
            <a:r>
              <a:rPr lang="en-US" i="1" dirty="0" err="1" smtClean="0">
                <a:solidFill>
                  <a:srgbClr val="2A00FF"/>
                </a:solidFill>
                <a:latin typeface="Consolas"/>
              </a:rPr>
              <a:t>drappable</a:t>
            </a:r>
            <a:r>
              <a:rPr lang="en-US" i="1" dirty="0" smtClean="0">
                <a:solidFill>
                  <a:srgbClr val="2A00FF"/>
                </a:solidFill>
                <a:latin typeface="Consolas"/>
              </a:rPr>
              <a:t>”</a:t>
            </a:r>
            <a:r>
              <a:rPr lang="en-US" i="1" dirty="0" smtClean="0">
                <a:solidFill>
                  <a:srgbClr val="000000"/>
                </a:solidFill>
                <a:latin typeface="Consolas"/>
              </a:rPr>
              <a:t>));</a:t>
            </a:r>
            <a:endParaRPr lang="ru-RU" i="1" dirty="0">
              <a:solidFill>
                <a:srgbClr val="000000"/>
              </a:solidFill>
              <a:latin typeface="Consolas"/>
            </a:endParaRPr>
          </a:p>
          <a:p>
            <a:r>
              <a:rPr lang="en-US" b="1" dirty="0" smtClean="0">
                <a:solidFill>
                  <a:srgbClr val="7F0055"/>
                </a:solidFill>
                <a:latin typeface="Consolas"/>
              </a:rPr>
              <a:t>new</a:t>
            </a:r>
            <a:r>
              <a:rPr lang="en-US" b="1" dirty="0" smtClean="0">
                <a:solidFill>
                  <a:srgbClr val="000000"/>
                </a:solidFill>
                <a:latin typeface="Consolas"/>
              </a:rPr>
              <a:t> Actions(driver).</a:t>
            </a:r>
            <a:r>
              <a:rPr lang="en-US" b="1" dirty="0" err="1" smtClean="0">
                <a:solidFill>
                  <a:srgbClr val="000000"/>
                </a:solidFill>
                <a:latin typeface="Consolas"/>
              </a:rPr>
              <a:t>dragAndDrop</a:t>
            </a:r>
            <a:r>
              <a:rPr lang="en-US" b="1" dirty="0" smtClean="0">
                <a:solidFill>
                  <a:srgbClr val="000000"/>
                </a:solidFill>
                <a:latin typeface="Consolas"/>
              </a:rPr>
              <a:t>(</a:t>
            </a:r>
            <a:r>
              <a:rPr lang="en-US" b="1" dirty="0" err="1" smtClean="0">
                <a:solidFill>
                  <a:srgbClr val="000000"/>
                </a:solidFill>
                <a:latin typeface="Consolas"/>
              </a:rPr>
              <a:t>draggable</a:t>
            </a:r>
            <a:r>
              <a:rPr lang="en-US" b="1" dirty="0" smtClean="0">
                <a:solidFill>
                  <a:srgbClr val="000000"/>
                </a:solidFill>
                <a:latin typeface="Consolas"/>
              </a:rPr>
              <a:t>, droppable).</a:t>
            </a:r>
            <a:r>
              <a:rPr lang="en-US" b="1" dirty="0">
                <a:solidFill>
                  <a:srgbClr val="000000"/>
                </a:solidFill>
                <a:latin typeface="Consolas"/>
              </a:rPr>
              <a:t>build().perform</a:t>
            </a:r>
            <a:r>
              <a:rPr lang="en-US" b="1" dirty="0" smtClean="0">
                <a:solidFill>
                  <a:srgbClr val="000000"/>
                </a:solidFill>
                <a:latin typeface="Consolas"/>
              </a:rPr>
              <a:t>();</a:t>
            </a:r>
          </a:p>
          <a:p>
            <a:endParaRPr lang="en-US" b="1" dirty="0">
              <a:solidFill>
                <a:srgbClr val="000000"/>
              </a:solidFill>
              <a:latin typeface="Consolas"/>
            </a:endParaRPr>
          </a:p>
          <a:p>
            <a:r>
              <a:rPr lang="en-US" b="1" dirty="0">
                <a:solidFill>
                  <a:srgbClr val="7F0055"/>
                </a:solidFill>
                <a:latin typeface="Consolas"/>
              </a:rPr>
              <a:t>new</a:t>
            </a:r>
            <a:r>
              <a:rPr lang="en-US" b="1" dirty="0">
                <a:solidFill>
                  <a:srgbClr val="000000"/>
                </a:solidFill>
                <a:latin typeface="Consolas"/>
              </a:rPr>
              <a:t> Actions(driver</a:t>
            </a:r>
            <a:r>
              <a:rPr lang="en-US" b="1" dirty="0" smtClean="0">
                <a:solidFill>
                  <a:srgbClr val="000000"/>
                </a:solidFill>
                <a:latin typeface="Consolas"/>
              </a:rPr>
              <a:t>).</a:t>
            </a:r>
            <a:r>
              <a:rPr lang="en-US" b="1" dirty="0">
                <a:solidFill>
                  <a:srgbClr val="000000"/>
                </a:solidFill>
                <a:latin typeface="Consolas"/>
              </a:rPr>
              <a:t> </a:t>
            </a:r>
            <a:r>
              <a:rPr lang="en-US" b="1" dirty="0" err="1">
                <a:solidFill>
                  <a:srgbClr val="000000"/>
                </a:solidFill>
                <a:latin typeface="Consolas"/>
              </a:rPr>
              <a:t>dragAndDrop</a:t>
            </a:r>
            <a:r>
              <a:rPr lang="en-US" b="1" dirty="0">
                <a:solidFill>
                  <a:srgbClr val="000000"/>
                </a:solidFill>
                <a:latin typeface="Consolas"/>
              </a:rPr>
              <a:t>(</a:t>
            </a:r>
            <a:r>
              <a:rPr lang="en-US" b="1" dirty="0" err="1">
                <a:solidFill>
                  <a:srgbClr val="000000"/>
                </a:solidFill>
                <a:latin typeface="Consolas"/>
              </a:rPr>
              <a:t>draggable</a:t>
            </a:r>
            <a:r>
              <a:rPr lang="en-US" b="1" dirty="0" smtClean="0">
                <a:solidFill>
                  <a:srgbClr val="000000"/>
                </a:solidFill>
                <a:latin typeface="Consolas"/>
              </a:rPr>
              <a:t>, 120, 120).</a:t>
            </a:r>
            <a:r>
              <a:rPr lang="en-US" b="1" dirty="0">
                <a:solidFill>
                  <a:srgbClr val="000000"/>
                </a:solidFill>
                <a:latin typeface="Consolas"/>
              </a:rPr>
              <a:t>build().perform();</a:t>
            </a:r>
          </a:p>
        </p:txBody>
      </p:sp>
    </p:spTree>
    <p:extLst>
      <p:ext uri="{BB962C8B-B14F-4D97-AF65-F5344CB8AC3E}">
        <p14:creationId xmlns:p14="http://schemas.microsoft.com/office/powerpoint/2010/main" val="1608183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ACTIONS. SEND KEYS</a:t>
            </a:r>
            <a:endParaRPr lang="en-US" dirty="0"/>
          </a:p>
        </p:txBody>
      </p:sp>
      <p:sp>
        <p:nvSpPr>
          <p:cNvPr id="5" name="Rounded Rectangle 6"/>
          <p:cNvSpPr/>
          <p:nvPr/>
        </p:nvSpPr>
        <p:spPr>
          <a:xfrm>
            <a:off x="263308" y="1119837"/>
            <a:ext cx="8229600" cy="685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b="1" i="1" dirty="0" err="1" smtClean="0"/>
              <a:t>sendKeys</a:t>
            </a:r>
            <a:r>
              <a:rPr lang="en-US" b="1" i="1" dirty="0" smtClean="0"/>
              <a:t>( </a:t>
            </a:r>
            <a:r>
              <a:rPr lang="en-US" b="1" i="1" dirty="0" err="1" smtClean="0"/>
              <a:t>java.Lang.CharSequence</a:t>
            </a:r>
            <a:r>
              <a:rPr lang="en-US" b="1" i="1" dirty="0" smtClean="0"/>
              <a:t> … </a:t>
            </a:r>
            <a:r>
              <a:rPr lang="en-US" b="1" i="1" dirty="0" err="1" smtClean="0"/>
              <a:t>keysToSend</a:t>
            </a:r>
            <a:r>
              <a:rPr lang="en-US" b="1" i="1" dirty="0" smtClean="0"/>
              <a:t>) </a:t>
            </a:r>
            <a:r>
              <a:rPr lang="en-US" dirty="0" smtClean="0"/>
              <a:t>– type text to active element</a:t>
            </a:r>
            <a:endParaRPr lang="ru-RU" dirty="0" smtClean="0"/>
          </a:p>
          <a:p>
            <a:pPr algn="just"/>
            <a:r>
              <a:rPr lang="en-US" b="1" i="1" dirty="0" err="1" smtClean="0"/>
              <a:t>sendKeys</a:t>
            </a:r>
            <a:r>
              <a:rPr lang="en-US" b="1" i="1" dirty="0" smtClean="0"/>
              <a:t>(</a:t>
            </a:r>
            <a:r>
              <a:rPr lang="en-US" b="1" i="1" dirty="0" err="1" smtClean="0"/>
              <a:t>WebElement</a:t>
            </a:r>
            <a:r>
              <a:rPr lang="en-US" b="1" i="1" dirty="0" smtClean="0"/>
              <a:t> element, </a:t>
            </a:r>
            <a:r>
              <a:rPr lang="en-US" b="1" i="1" dirty="0" err="1" smtClean="0"/>
              <a:t>java.Lang.CharSequence</a:t>
            </a:r>
            <a:r>
              <a:rPr lang="en-US" b="1" i="1" dirty="0" smtClean="0"/>
              <a:t> … </a:t>
            </a:r>
            <a:r>
              <a:rPr lang="en-US" b="1" i="1" dirty="0" err="1" smtClean="0"/>
              <a:t>keysToSend</a:t>
            </a:r>
            <a:r>
              <a:rPr lang="en-US" b="1" i="1" dirty="0" smtClean="0"/>
              <a:t>)</a:t>
            </a:r>
            <a:r>
              <a:rPr lang="ru-RU" b="1" i="1" dirty="0" smtClean="0"/>
              <a:t> </a:t>
            </a:r>
            <a:r>
              <a:rPr lang="en-US" dirty="0" smtClean="0"/>
              <a:t>– type text into particular </a:t>
            </a:r>
            <a:r>
              <a:rPr lang="en-US" dirty="0" err="1" smtClean="0"/>
              <a:t>webElement</a:t>
            </a:r>
            <a:endParaRPr lang="ru-RU" dirty="0" smtClean="0"/>
          </a:p>
        </p:txBody>
      </p:sp>
      <p:sp>
        <p:nvSpPr>
          <p:cNvPr id="6" name="Rectangle 4"/>
          <p:cNvSpPr/>
          <p:nvPr/>
        </p:nvSpPr>
        <p:spPr>
          <a:xfrm>
            <a:off x="263308" y="1981621"/>
            <a:ext cx="8226778" cy="2462213"/>
          </a:xfrm>
          <a:prstGeom prst="rect">
            <a:avLst/>
          </a:prstGeom>
        </p:spPr>
        <p:txBody>
          <a:bodyPr wrap="square">
            <a:spAutoFit/>
          </a:bodyPr>
          <a:lstStyle/>
          <a:p>
            <a:r>
              <a:rPr lang="en-US" sz="1400" b="1" dirty="0" smtClean="0">
                <a:solidFill>
                  <a:srgbClr val="7F0055"/>
                </a:solidFill>
                <a:latin typeface="Consolas"/>
              </a:rPr>
              <a:t>new</a:t>
            </a:r>
            <a:r>
              <a:rPr lang="en-US" sz="1400" dirty="0" smtClean="0">
                <a:solidFill>
                  <a:srgbClr val="000000"/>
                </a:solidFill>
                <a:latin typeface="Consolas"/>
              </a:rPr>
              <a:t> </a:t>
            </a:r>
            <a:r>
              <a:rPr lang="en-US" sz="1400" dirty="0">
                <a:solidFill>
                  <a:srgbClr val="000000"/>
                </a:solidFill>
                <a:latin typeface="Consolas"/>
              </a:rPr>
              <a:t>Actions(driver</a:t>
            </a:r>
            <a:r>
              <a:rPr lang="en-US" sz="1400" dirty="0" smtClean="0">
                <a:solidFill>
                  <a:srgbClr val="000000"/>
                </a:solidFill>
                <a:latin typeface="Consolas"/>
              </a:rPr>
              <a:t>).</a:t>
            </a:r>
            <a:r>
              <a:rPr lang="en-US" sz="1400" dirty="0" err="1" smtClean="0">
                <a:solidFill>
                  <a:srgbClr val="000000"/>
                </a:solidFill>
                <a:latin typeface="Consolas"/>
              </a:rPr>
              <a:t>sendKeys</a:t>
            </a:r>
            <a:r>
              <a:rPr lang="en-US" sz="1400" dirty="0" smtClean="0">
                <a:solidFill>
                  <a:srgbClr val="000000"/>
                </a:solidFill>
                <a:latin typeface="Consolas"/>
              </a:rPr>
              <a:t>(“Example text”).</a:t>
            </a:r>
            <a:r>
              <a:rPr lang="en-US" sz="1400" dirty="0">
                <a:solidFill>
                  <a:srgbClr val="000000"/>
                </a:solidFill>
                <a:latin typeface="Consolas"/>
              </a:rPr>
              <a:t>build().perform();</a:t>
            </a:r>
          </a:p>
          <a:p>
            <a:r>
              <a:rPr lang="en-US" sz="1400" dirty="0" smtClean="0">
                <a:solidFill>
                  <a:srgbClr val="000000"/>
                </a:solidFill>
                <a:latin typeface="Consolas"/>
              </a:rPr>
              <a:t>======================================================================</a:t>
            </a:r>
          </a:p>
          <a:p>
            <a:endParaRPr lang="en-US" sz="1400" dirty="0" smtClean="0">
              <a:solidFill>
                <a:srgbClr val="000000"/>
              </a:solidFill>
              <a:latin typeface="Consolas"/>
            </a:endParaRPr>
          </a:p>
          <a:p>
            <a:r>
              <a:rPr lang="en-US" sz="1400" dirty="0" err="1" smtClean="0">
                <a:solidFill>
                  <a:srgbClr val="000000"/>
                </a:solidFill>
                <a:latin typeface="Consolas"/>
              </a:rPr>
              <a:t>WebElement</a:t>
            </a:r>
            <a:r>
              <a:rPr lang="en-US" sz="1400" dirty="0" smtClean="0">
                <a:solidFill>
                  <a:srgbClr val="000000"/>
                </a:solidFill>
                <a:latin typeface="Consolas"/>
              </a:rPr>
              <a:t> input </a:t>
            </a:r>
            <a:r>
              <a:rPr lang="en-US" sz="1400" dirty="0">
                <a:solidFill>
                  <a:srgbClr val="000000"/>
                </a:solidFill>
                <a:latin typeface="Consolas"/>
              </a:rPr>
              <a:t>= </a:t>
            </a:r>
            <a:r>
              <a:rPr lang="en-US" sz="1400" dirty="0" err="1">
                <a:solidFill>
                  <a:srgbClr val="000000"/>
                </a:solidFill>
                <a:latin typeface="Consolas"/>
              </a:rPr>
              <a:t>driver.findElement</a:t>
            </a:r>
            <a:r>
              <a:rPr lang="en-US" sz="1400" dirty="0">
                <a:solidFill>
                  <a:srgbClr val="000000"/>
                </a:solidFill>
                <a:latin typeface="Consolas"/>
              </a:rPr>
              <a:t>(By.</a:t>
            </a:r>
            <a:r>
              <a:rPr lang="en-US" sz="1400" i="1" dirty="0">
                <a:solidFill>
                  <a:srgbClr val="000000"/>
                </a:solidFill>
                <a:latin typeface="Consolas"/>
              </a:rPr>
              <a:t>id</a:t>
            </a:r>
            <a:r>
              <a:rPr lang="en-US" sz="1400" i="1" dirty="0" smtClean="0">
                <a:solidFill>
                  <a:srgbClr val="000000"/>
                </a:solidFill>
                <a:latin typeface="Consolas"/>
              </a:rPr>
              <a:t>(</a:t>
            </a:r>
            <a:r>
              <a:rPr lang="en-US" sz="1400" i="1" dirty="0" smtClean="0">
                <a:solidFill>
                  <a:srgbClr val="2A00FF"/>
                </a:solidFill>
                <a:latin typeface="Consolas"/>
              </a:rPr>
              <a:t>“input"</a:t>
            </a:r>
            <a:r>
              <a:rPr lang="en-US" sz="1400" i="1" dirty="0" smtClean="0">
                <a:solidFill>
                  <a:srgbClr val="000000"/>
                </a:solidFill>
                <a:latin typeface="Consolas"/>
              </a:rPr>
              <a:t>));</a:t>
            </a:r>
            <a:endParaRPr lang="en-US" sz="1400" i="1" dirty="0">
              <a:solidFill>
                <a:srgbClr val="000000"/>
              </a:solidFill>
              <a:latin typeface="Consolas"/>
            </a:endParaRPr>
          </a:p>
          <a:p>
            <a:r>
              <a:rPr lang="en-US" sz="1400" b="1" dirty="0">
                <a:solidFill>
                  <a:srgbClr val="7F0055"/>
                </a:solidFill>
                <a:latin typeface="Consolas"/>
              </a:rPr>
              <a:t>new</a:t>
            </a:r>
            <a:r>
              <a:rPr lang="en-US" sz="1400" dirty="0">
                <a:solidFill>
                  <a:srgbClr val="000000"/>
                </a:solidFill>
                <a:latin typeface="Consolas"/>
              </a:rPr>
              <a:t> Actions(driver</a:t>
            </a:r>
            <a:r>
              <a:rPr lang="en-US" dirty="0" smtClean="0">
                <a:solidFill>
                  <a:srgbClr val="000000"/>
                </a:solidFill>
                <a:latin typeface="Consolas"/>
              </a:rPr>
              <a:t>).</a:t>
            </a:r>
            <a:r>
              <a:rPr lang="en-US" dirty="0" err="1" smtClean="0">
                <a:solidFill>
                  <a:srgbClr val="000000"/>
                </a:solidFill>
                <a:latin typeface="Consolas"/>
              </a:rPr>
              <a:t>sendKeys</a:t>
            </a:r>
            <a:r>
              <a:rPr lang="en-US" dirty="0" smtClean="0">
                <a:solidFill>
                  <a:srgbClr val="000000"/>
                </a:solidFill>
                <a:latin typeface="Consolas"/>
              </a:rPr>
              <a:t>(input, “Example </a:t>
            </a:r>
            <a:r>
              <a:rPr lang="en-US" dirty="0">
                <a:solidFill>
                  <a:srgbClr val="000000"/>
                </a:solidFill>
                <a:latin typeface="Consolas"/>
              </a:rPr>
              <a:t>text”).build().perform</a:t>
            </a:r>
            <a:r>
              <a:rPr lang="en-US" dirty="0" smtClean="0">
                <a:solidFill>
                  <a:srgbClr val="000000"/>
                </a:solidFill>
                <a:latin typeface="Consolas"/>
              </a:rPr>
              <a:t>();</a:t>
            </a:r>
          </a:p>
          <a:p>
            <a:r>
              <a:rPr lang="en-US" dirty="0" smtClean="0">
                <a:solidFill>
                  <a:srgbClr val="000000"/>
                </a:solidFill>
                <a:latin typeface="Consolas"/>
              </a:rPr>
              <a:t>======================================================================</a:t>
            </a:r>
          </a:p>
          <a:p>
            <a:endParaRPr lang="en-US" b="1" dirty="0">
              <a:solidFill>
                <a:srgbClr val="000000"/>
              </a:solidFill>
              <a:latin typeface="Consolas"/>
            </a:endParaRPr>
          </a:p>
          <a:p>
            <a:r>
              <a:rPr lang="en-US" dirty="0" err="1">
                <a:solidFill>
                  <a:srgbClr val="000000"/>
                </a:solidFill>
                <a:latin typeface="Consolas"/>
              </a:rPr>
              <a:t>WebElement</a:t>
            </a:r>
            <a:r>
              <a:rPr lang="en-US" dirty="0">
                <a:solidFill>
                  <a:srgbClr val="000000"/>
                </a:solidFill>
                <a:latin typeface="Consolas"/>
              </a:rPr>
              <a:t> input = </a:t>
            </a:r>
            <a:r>
              <a:rPr lang="en-US" dirty="0" err="1">
                <a:solidFill>
                  <a:srgbClr val="000000"/>
                </a:solidFill>
                <a:latin typeface="Consolas"/>
              </a:rPr>
              <a:t>driver.findElement</a:t>
            </a:r>
            <a:r>
              <a:rPr lang="en-US" dirty="0">
                <a:solidFill>
                  <a:srgbClr val="000000"/>
                </a:solidFill>
                <a:latin typeface="Consolas"/>
              </a:rPr>
              <a:t>(By.id(“</a:t>
            </a:r>
            <a:r>
              <a:rPr lang="en-US" i="1" dirty="0">
                <a:solidFill>
                  <a:srgbClr val="000099"/>
                </a:solidFill>
                <a:latin typeface="Consolas"/>
              </a:rPr>
              <a:t>input</a:t>
            </a:r>
            <a:r>
              <a:rPr lang="en-US" dirty="0">
                <a:solidFill>
                  <a:srgbClr val="000000"/>
                </a:solidFill>
                <a:latin typeface="Consolas"/>
              </a:rPr>
              <a:t>"));</a:t>
            </a:r>
          </a:p>
          <a:p>
            <a:r>
              <a:rPr lang="en-US" b="1" dirty="0" smtClean="0">
                <a:solidFill>
                  <a:schemeClr val="accent6"/>
                </a:solidFill>
                <a:latin typeface="Consolas"/>
              </a:rPr>
              <a:t>new</a:t>
            </a:r>
            <a:r>
              <a:rPr lang="en-US" dirty="0" smtClean="0">
                <a:solidFill>
                  <a:srgbClr val="000000"/>
                </a:solidFill>
                <a:latin typeface="Consolas"/>
              </a:rPr>
              <a:t> </a:t>
            </a:r>
            <a:r>
              <a:rPr lang="en-US" dirty="0">
                <a:solidFill>
                  <a:srgbClr val="000000"/>
                </a:solidFill>
                <a:latin typeface="Consolas"/>
              </a:rPr>
              <a:t>Actions(driver).</a:t>
            </a:r>
            <a:r>
              <a:rPr lang="en-US" dirty="0" err="1">
                <a:solidFill>
                  <a:srgbClr val="000000"/>
                </a:solidFill>
                <a:latin typeface="Consolas"/>
              </a:rPr>
              <a:t>sendKeys</a:t>
            </a:r>
            <a:r>
              <a:rPr lang="en-US" dirty="0">
                <a:solidFill>
                  <a:srgbClr val="000000"/>
                </a:solidFill>
                <a:latin typeface="Consolas"/>
              </a:rPr>
              <a:t>(input, </a:t>
            </a:r>
            <a:r>
              <a:rPr lang="en-US" dirty="0" err="1">
                <a:solidFill>
                  <a:srgbClr val="000000"/>
                </a:solidFill>
                <a:latin typeface="Consolas"/>
              </a:rPr>
              <a:t>Keys.</a:t>
            </a:r>
            <a:r>
              <a:rPr lang="en-US" i="1" dirty="0" err="1">
                <a:solidFill>
                  <a:srgbClr val="000099"/>
                </a:solidFill>
                <a:latin typeface="Consolas"/>
              </a:rPr>
              <a:t>RETURN</a:t>
            </a:r>
            <a:r>
              <a:rPr lang="en-US" dirty="0">
                <a:solidFill>
                  <a:srgbClr val="000000"/>
                </a:solidFill>
                <a:latin typeface="Consolas"/>
              </a:rPr>
              <a:t>).build().perform</a:t>
            </a:r>
            <a:r>
              <a:rPr lang="en-US" dirty="0" smtClean="0">
                <a:solidFill>
                  <a:srgbClr val="000000"/>
                </a:solidFill>
                <a:latin typeface="Consolas"/>
              </a:rPr>
              <a:t>();</a:t>
            </a:r>
            <a:r>
              <a:rPr lang="en-US" i="1" dirty="0" smtClean="0"/>
              <a:t> </a:t>
            </a:r>
          </a:p>
          <a:p>
            <a:r>
              <a:rPr lang="en-US" dirty="0">
                <a:solidFill>
                  <a:srgbClr val="000000"/>
                </a:solidFill>
                <a:latin typeface="Consolas"/>
              </a:rPr>
              <a:t>======================================================================</a:t>
            </a:r>
          </a:p>
          <a:p>
            <a:endParaRPr lang="en-US" dirty="0">
              <a:solidFill>
                <a:srgbClr val="000000"/>
              </a:solidFill>
              <a:latin typeface="Consolas"/>
            </a:endParaRPr>
          </a:p>
        </p:txBody>
      </p:sp>
      <p:sp>
        <p:nvSpPr>
          <p:cNvPr id="3" name="Rectangle 2"/>
          <p:cNvSpPr/>
          <p:nvPr/>
        </p:nvSpPr>
        <p:spPr>
          <a:xfrm>
            <a:off x="263308" y="4188930"/>
            <a:ext cx="8226778" cy="523220"/>
          </a:xfrm>
          <a:prstGeom prst="rect">
            <a:avLst/>
          </a:prstGeom>
        </p:spPr>
        <p:txBody>
          <a:bodyPr wrap="square">
            <a:spAutoFit/>
          </a:bodyPr>
          <a:lstStyle/>
          <a:p>
            <a:r>
              <a:rPr lang="en-US" dirty="0" err="1" smtClean="0"/>
              <a:t>Enum</a:t>
            </a:r>
            <a:r>
              <a:rPr lang="en-US" dirty="0" smtClean="0"/>
              <a:t> </a:t>
            </a:r>
            <a:r>
              <a:rPr lang="en-US" b="1" u="sng" dirty="0" smtClean="0"/>
              <a:t>Keys</a:t>
            </a:r>
            <a:r>
              <a:rPr lang="ru-RU" dirty="0" smtClean="0"/>
              <a:t> - </a:t>
            </a:r>
            <a:r>
              <a:rPr lang="en-US" dirty="0" smtClean="0"/>
              <a:t>representations </a:t>
            </a:r>
            <a:r>
              <a:rPr lang="en-US" dirty="0"/>
              <a:t>of </a:t>
            </a:r>
            <a:r>
              <a:rPr lang="en-US" dirty="0" err="1"/>
              <a:t>pressable</a:t>
            </a:r>
            <a:r>
              <a:rPr lang="en-US" dirty="0"/>
              <a:t> keys that aren't </a:t>
            </a:r>
            <a:r>
              <a:rPr lang="en-US" dirty="0" smtClean="0"/>
              <a:t>text.</a:t>
            </a:r>
          </a:p>
          <a:p>
            <a:r>
              <a:rPr lang="en-US" dirty="0" smtClean="0"/>
              <a:t>These </a:t>
            </a:r>
            <a:r>
              <a:rPr lang="en-US" dirty="0"/>
              <a:t>are stored in the Unicode PUA (Private Use Area) code points, 0xE000-0xF8FF.</a:t>
            </a:r>
          </a:p>
        </p:txBody>
      </p:sp>
    </p:spTree>
    <p:extLst>
      <p:ext uri="{BB962C8B-B14F-4D97-AF65-F5344CB8AC3E}">
        <p14:creationId xmlns:p14="http://schemas.microsoft.com/office/powerpoint/2010/main" val="590974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2116364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1"/>
          </p:nvPr>
        </p:nvSpPr>
        <p:spPr>
          <a:xfrm>
            <a:off x="872404" y="3394370"/>
            <a:ext cx="2469907" cy="647100"/>
          </a:xfrm>
        </p:spPr>
        <p:txBody>
          <a:bodyPr/>
          <a:lstStyle/>
          <a:p>
            <a:r>
              <a:rPr lang="en-US" dirty="0" smtClean="0"/>
              <a:t>Extras</a:t>
            </a:r>
            <a:endParaRPr lang="en-US" dirty="0"/>
          </a:p>
        </p:txBody>
      </p:sp>
      <p:sp>
        <p:nvSpPr>
          <p:cNvPr id="5" name="Заголовок 4"/>
          <p:cNvSpPr>
            <a:spLocks noGrp="1"/>
          </p:cNvSpPr>
          <p:nvPr>
            <p:ph type="title"/>
          </p:nvPr>
        </p:nvSpPr>
        <p:spPr>
          <a:xfrm>
            <a:off x="872404" y="2869953"/>
            <a:ext cx="1721625" cy="647100"/>
          </a:xfrm>
        </p:spPr>
        <p:txBody>
          <a:bodyPr/>
          <a:lstStyle/>
          <a:p>
            <a:r>
              <a:rPr lang="en-US" dirty="0" smtClean="0"/>
              <a:t>Part 3</a:t>
            </a:r>
            <a:endParaRPr lang="en-US" dirty="0"/>
          </a:p>
        </p:txBody>
      </p:sp>
      <p:sp>
        <p:nvSpPr>
          <p:cNvPr id="6" name="Текст 5"/>
          <p:cNvSpPr>
            <a:spLocks noGrp="1"/>
          </p:cNvSpPr>
          <p:nvPr>
            <p:ph type="body" sz="quarter" idx="14"/>
          </p:nvPr>
        </p:nvSpPr>
        <p:spPr>
          <a:xfrm>
            <a:off x="866628" y="2457127"/>
            <a:ext cx="2130263" cy="284693"/>
          </a:xfrm>
        </p:spPr>
        <p:txBody>
          <a:bodyPr/>
          <a:lstStyle/>
          <a:p>
            <a:r>
              <a:rPr lang="en-US" dirty="0" smtClean="0"/>
              <a:t>Selenium WebDriver.</a:t>
            </a:r>
            <a:endParaRPr lang="en-US" dirty="0"/>
          </a:p>
        </p:txBody>
      </p:sp>
    </p:spTree>
    <p:extLst>
      <p:ext uri="{BB962C8B-B14F-4D97-AF65-F5344CB8AC3E}">
        <p14:creationId xmlns:p14="http://schemas.microsoft.com/office/powerpoint/2010/main" val="787021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JAVASCRIPT EXECUTOR</a:t>
            </a:r>
            <a:endParaRPr lang="en-US" dirty="0"/>
          </a:p>
        </p:txBody>
      </p:sp>
      <p:sp>
        <p:nvSpPr>
          <p:cNvPr id="3" name="Content Placeholder 2"/>
          <p:cNvSpPr>
            <a:spLocks noGrp="1"/>
          </p:cNvSpPr>
          <p:nvPr>
            <p:ph idx="1"/>
          </p:nvPr>
        </p:nvSpPr>
        <p:spPr>
          <a:xfrm>
            <a:off x="258130" y="1499906"/>
            <a:ext cx="5083588" cy="2469751"/>
          </a:xfrm>
        </p:spPr>
        <p:txBody>
          <a:bodyPr/>
          <a:lstStyle/>
          <a:p>
            <a:r>
              <a:rPr lang="en-US" b="1" dirty="0" smtClean="0"/>
              <a:t>JavaScript Executor</a:t>
            </a:r>
            <a:r>
              <a:rPr lang="en-US" dirty="0" smtClean="0"/>
              <a:t> </a:t>
            </a:r>
            <a:r>
              <a:rPr lang="en-US" dirty="0"/>
              <a:t>is an </a:t>
            </a:r>
            <a:r>
              <a:rPr lang="en-US" dirty="0" smtClean="0"/>
              <a:t>interface, that </a:t>
            </a:r>
            <a:r>
              <a:rPr lang="en-US" dirty="0"/>
              <a:t>provides mechanism to execute </a:t>
            </a:r>
            <a:r>
              <a:rPr lang="en-US" dirty="0" smtClean="0"/>
              <a:t>JavaScript </a:t>
            </a:r>
            <a:r>
              <a:rPr lang="en-US" dirty="0"/>
              <a:t>through </a:t>
            </a:r>
            <a:r>
              <a:rPr lang="en-US" dirty="0" smtClean="0"/>
              <a:t>WebDriver.</a:t>
            </a:r>
          </a:p>
          <a:p>
            <a:endParaRPr lang="en-US" dirty="0" smtClean="0"/>
          </a:p>
          <a:p>
            <a:endParaRPr lang="de-DE" dirty="0"/>
          </a:p>
          <a:p>
            <a:pPr lvl="1"/>
            <a:r>
              <a:rPr lang="en-US" dirty="0" err="1" smtClean="0">
                <a:latin typeface="Courier" pitchFamily="49" charset="0"/>
              </a:rPr>
              <a:t>executeScript</a:t>
            </a:r>
            <a:r>
              <a:rPr lang="en-US" dirty="0" smtClean="0">
                <a:latin typeface="Courier" pitchFamily="49" charset="0"/>
              </a:rPr>
              <a:t>(</a:t>
            </a:r>
            <a:r>
              <a:rPr lang="en-US" dirty="0" err="1" smtClean="0">
                <a:latin typeface="Courier" pitchFamily="49" charset="0"/>
              </a:rPr>
              <a:t>java.lang.String</a:t>
            </a:r>
            <a:r>
              <a:rPr lang="en-US" dirty="0" smtClean="0">
                <a:latin typeface="Courier" pitchFamily="49" charset="0"/>
              </a:rPr>
              <a:t> script, </a:t>
            </a:r>
            <a:r>
              <a:rPr lang="en-US" dirty="0" err="1" smtClean="0">
                <a:latin typeface="Courier" pitchFamily="49" charset="0"/>
              </a:rPr>
              <a:t>java.lang.Object</a:t>
            </a:r>
            <a:r>
              <a:rPr lang="en-US" dirty="0" smtClean="0">
                <a:latin typeface="Courier" pitchFamily="49" charset="0"/>
              </a:rPr>
              <a:t>... </a:t>
            </a:r>
            <a:r>
              <a:rPr lang="en-US" dirty="0" err="1" smtClean="0">
                <a:latin typeface="Courier" pitchFamily="49" charset="0"/>
              </a:rPr>
              <a:t>args</a:t>
            </a:r>
            <a:r>
              <a:rPr lang="en-US" dirty="0" smtClean="0">
                <a:latin typeface="Courier" pitchFamily="49" charset="0"/>
              </a:rPr>
              <a:t>)</a:t>
            </a:r>
          </a:p>
          <a:p>
            <a:pPr lvl="1"/>
            <a:r>
              <a:rPr lang="en-US" dirty="0" err="1" smtClean="0">
                <a:latin typeface="Courier" pitchFamily="49" charset="0"/>
              </a:rPr>
              <a:t>executeAsyncScript</a:t>
            </a:r>
            <a:r>
              <a:rPr lang="en-US" dirty="0" smtClean="0">
                <a:latin typeface="Courier" pitchFamily="49" charset="0"/>
              </a:rPr>
              <a:t>(</a:t>
            </a:r>
            <a:r>
              <a:rPr lang="en-US" dirty="0" err="1" smtClean="0">
                <a:latin typeface="Courier" pitchFamily="49" charset="0"/>
              </a:rPr>
              <a:t>java.lang.String</a:t>
            </a:r>
            <a:r>
              <a:rPr lang="en-US" dirty="0" smtClean="0">
                <a:latin typeface="Courier" pitchFamily="49" charset="0"/>
              </a:rPr>
              <a:t> script, </a:t>
            </a:r>
            <a:r>
              <a:rPr lang="en-US" dirty="0" err="1" smtClean="0">
                <a:latin typeface="Courier" pitchFamily="49" charset="0"/>
              </a:rPr>
              <a:t>java.lang.Object</a:t>
            </a:r>
            <a:r>
              <a:rPr lang="en-US" dirty="0" smtClean="0">
                <a:latin typeface="Courier" pitchFamily="49" charset="0"/>
              </a:rPr>
              <a:t>... </a:t>
            </a:r>
            <a:r>
              <a:rPr lang="en-US" dirty="0" err="1" smtClean="0">
                <a:latin typeface="Courier" pitchFamily="49" charset="0"/>
              </a:rPr>
              <a:t>args</a:t>
            </a:r>
            <a:r>
              <a:rPr lang="en-US" dirty="0" smtClean="0">
                <a:latin typeface="Courier" pitchFamily="49" charset="0"/>
              </a:rPr>
              <a:t>)</a:t>
            </a:r>
          </a:p>
        </p:txBody>
      </p:sp>
      <p:pic>
        <p:nvPicPr>
          <p:cNvPr id="2050" name="Picture 2" descr="JavaScriptExecutor in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718" y="1244635"/>
            <a:ext cx="3459267" cy="298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61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JAVASCRIPT EXECUTOR. CLICK</a:t>
            </a:r>
            <a:endParaRPr lang="en-US" dirty="0"/>
          </a:p>
        </p:txBody>
      </p:sp>
      <p:sp>
        <p:nvSpPr>
          <p:cNvPr id="4" name="Rectangle 8"/>
          <p:cNvSpPr>
            <a:spLocks noGrp="1"/>
          </p:cNvSpPr>
          <p:nvPr>
            <p:ph idx="1"/>
          </p:nvPr>
        </p:nvSpPr>
        <p:spPr>
          <a:xfrm>
            <a:off x="207329" y="2224921"/>
            <a:ext cx="5489527" cy="2294474"/>
          </a:xfrm>
          <a:prstGeom prst="rect">
            <a:avLst/>
          </a:prstGeom>
        </p:spPr>
        <p:txBody>
          <a:bodyPr wrap="square">
            <a:spAutoFit/>
          </a:bodyPr>
          <a:lstStyle/>
          <a:p>
            <a:r>
              <a:rPr lang="en-US" sz="1050" dirty="0">
                <a:solidFill>
                  <a:srgbClr val="000000"/>
                </a:solidFill>
                <a:latin typeface="Verdana"/>
              </a:rPr>
              <a:t>@Test</a:t>
            </a:r>
            <a:endParaRPr lang="en-US" sz="1100" dirty="0">
              <a:solidFill>
                <a:srgbClr val="808080"/>
              </a:solidFill>
              <a:latin typeface="Verdana"/>
            </a:endParaRPr>
          </a:p>
          <a:p>
            <a:r>
              <a:rPr lang="en-US" sz="1100" b="1" dirty="0">
                <a:solidFill>
                  <a:srgbClr val="00007F"/>
                </a:solidFill>
                <a:latin typeface="Verdana"/>
              </a:rPr>
              <a:t>public</a:t>
            </a:r>
            <a:r>
              <a:rPr lang="en-US" sz="1100" dirty="0">
                <a:solidFill>
                  <a:srgbClr val="808080"/>
                </a:solidFill>
                <a:latin typeface="Verdana"/>
              </a:rPr>
              <a:t> </a:t>
            </a:r>
            <a:r>
              <a:rPr lang="en-US" sz="1100" b="1" dirty="0">
                <a:solidFill>
                  <a:srgbClr val="00007F"/>
                </a:solidFill>
                <a:latin typeface="Verdana"/>
              </a:rPr>
              <a:t>void</a:t>
            </a:r>
            <a:r>
              <a:rPr lang="en-US" sz="1100" dirty="0">
                <a:solidFill>
                  <a:srgbClr val="808080"/>
                </a:solidFill>
                <a:latin typeface="Verdana"/>
              </a:rPr>
              <a:t> </a:t>
            </a:r>
            <a:r>
              <a:rPr lang="en-US" sz="1050" dirty="0" err="1">
                <a:solidFill>
                  <a:srgbClr val="000000"/>
                </a:solidFill>
                <a:latin typeface="Verdana"/>
              </a:rPr>
              <a:t>o</a:t>
            </a:r>
            <a:r>
              <a:rPr lang="en-US" sz="1050" dirty="0" err="1" smtClean="0">
                <a:solidFill>
                  <a:srgbClr val="000000"/>
                </a:solidFill>
                <a:latin typeface="Verdana"/>
              </a:rPr>
              <a:t>neCanViewStackoverflow</a:t>
            </a:r>
            <a:r>
              <a:rPr lang="en-US" sz="1100" b="1" dirty="0" smtClean="0">
                <a:solidFill>
                  <a:srgbClr val="000000"/>
                </a:solidFill>
                <a:latin typeface="Verdana"/>
              </a:rPr>
              <a:t>()</a:t>
            </a:r>
            <a:endParaRPr lang="en-US" sz="1100" dirty="0">
              <a:solidFill>
                <a:srgbClr val="808080"/>
              </a:solidFill>
              <a:latin typeface="Verdana"/>
            </a:endParaRPr>
          </a:p>
          <a:p>
            <a:r>
              <a:rPr lang="en-US" sz="1100" b="1" dirty="0">
                <a:solidFill>
                  <a:srgbClr val="000000"/>
                </a:solidFill>
                <a:latin typeface="Verdana"/>
              </a:rPr>
              <a:t>{</a:t>
            </a:r>
            <a:endParaRPr lang="en-US" sz="1100" dirty="0">
              <a:solidFill>
                <a:srgbClr val="808080"/>
              </a:solidFill>
              <a:latin typeface="Verdana"/>
            </a:endParaRPr>
          </a:p>
          <a:p>
            <a:r>
              <a:rPr lang="en-US" sz="1100" dirty="0">
                <a:solidFill>
                  <a:srgbClr val="808080"/>
                </a:solidFill>
                <a:latin typeface="Verdana"/>
              </a:rPr>
              <a:t>       </a:t>
            </a:r>
            <a:r>
              <a:rPr lang="en-US" sz="1050" dirty="0" err="1">
                <a:solidFill>
                  <a:srgbClr val="000000"/>
                </a:solidFill>
                <a:latin typeface="Verdana"/>
              </a:rPr>
              <a:t>WebDriver</a:t>
            </a:r>
            <a:r>
              <a:rPr lang="en-US" sz="1100" dirty="0">
                <a:solidFill>
                  <a:srgbClr val="808080"/>
                </a:solidFill>
                <a:latin typeface="Verdana"/>
              </a:rPr>
              <a:t> </a:t>
            </a:r>
            <a:r>
              <a:rPr lang="en-US" sz="1050" dirty="0">
                <a:solidFill>
                  <a:srgbClr val="000000"/>
                </a:solidFill>
                <a:latin typeface="Verdana"/>
              </a:rPr>
              <a:t>driver</a:t>
            </a:r>
            <a:r>
              <a:rPr lang="en-US" sz="1100" dirty="0">
                <a:solidFill>
                  <a:srgbClr val="808080"/>
                </a:solidFill>
                <a:latin typeface="Verdana"/>
              </a:rPr>
              <a:t> </a:t>
            </a:r>
            <a:r>
              <a:rPr lang="en-US" sz="1100" b="1" dirty="0">
                <a:solidFill>
                  <a:srgbClr val="000000"/>
                </a:solidFill>
                <a:latin typeface="Verdana"/>
              </a:rPr>
              <a:t>=</a:t>
            </a:r>
            <a:r>
              <a:rPr lang="en-US" sz="1100" dirty="0">
                <a:solidFill>
                  <a:srgbClr val="808080"/>
                </a:solidFill>
                <a:latin typeface="Verdana"/>
              </a:rPr>
              <a:t> </a:t>
            </a:r>
            <a:r>
              <a:rPr lang="en-US" sz="1100" b="1" dirty="0">
                <a:solidFill>
                  <a:srgbClr val="00007F"/>
                </a:solidFill>
                <a:latin typeface="Verdana"/>
              </a:rPr>
              <a:t>new</a:t>
            </a:r>
            <a:r>
              <a:rPr lang="en-US" sz="1100" dirty="0">
                <a:solidFill>
                  <a:srgbClr val="808080"/>
                </a:solidFill>
                <a:latin typeface="Verdana"/>
              </a:rPr>
              <a:t> </a:t>
            </a:r>
            <a:r>
              <a:rPr lang="en-US" sz="1050" dirty="0" err="1">
                <a:solidFill>
                  <a:srgbClr val="000000"/>
                </a:solidFill>
                <a:latin typeface="Verdana"/>
              </a:rPr>
              <a:t>FirefoxDriver</a:t>
            </a:r>
            <a:r>
              <a:rPr lang="en-US" sz="1100" b="1" dirty="0">
                <a:solidFill>
                  <a:srgbClr val="000000"/>
                </a:solidFill>
                <a:latin typeface="Verdana"/>
              </a:rPr>
              <a:t>();</a:t>
            </a:r>
            <a:endParaRPr lang="en-US" sz="1100" dirty="0">
              <a:solidFill>
                <a:srgbClr val="808080"/>
              </a:solidFill>
              <a:latin typeface="Verdana"/>
            </a:endParaRPr>
          </a:p>
          <a:p>
            <a:r>
              <a:rPr lang="en-US" sz="1100" dirty="0">
                <a:solidFill>
                  <a:srgbClr val="808080"/>
                </a:solidFill>
                <a:latin typeface="Verdana"/>
              </a:rPr>
              <a:t>       </a:t>
            </a:r>
            <a:r>
              <a:rPr lang="en-US" sz="1050" dirty="0" err="1">
                <a:solidFill>
                  <a:srgbClr val="000000"/>
                </a:solidFill>
                <a:latin typeface="Verdana"/>
              </a:rPr>
              <a:t>driver</a:t>
            </a:r>
            <a:r>
              <a:rPr lang="en-US" sz="1100" b="1" dirty="0" err="1">
                <a:solidFill>
                  <a:srgbClr val="000000"/>
                </a:solidFill>
                <a:latin typeface="Verdana"/>
              </a:rPr>
              <a:t>.</a:t>
            </a:r>
            <a:r>
              <a:rPr lang="en-US" sz="1050" dirty="0" err="1">
                <a:solidFill>
                  <a:srgbClr val="000000"/>
                </a:solidFill>
                <a:latin typeface="Verdana"/>
              </a:rPr>
              <a:t>get</a:t>
            </a:r>
            <a:r>
              <a:rPr lang="en-US" sz="1100" b="1" dirty="0">
                <a:solidFill>
                  <a:srgbClr val="000000"/>
                </a:solidFill>
                <a:latin typeface="Verdana"/>
              </a:rPr>
              <a:t>(</a:t>
            </a:r>
            <a:r>
              <a:rPr lang="en-US" sz="1100" dirty="0">
                <a:solidFill>
                  <a:srgbClr val="7F007F"/>
                </a:solidFill>
                <a:latin typeface="Verdana"/>
              </a:rPr>
              <a:t>"http://www.stackoverflow.com/"</a:t>
            </a:r>
            <a:r>
              <a:rPr lang="en-US" sz="1100" b="1" dirty="0">
                <a:solidFill>
                  <a:srgbClr val="000000"/>
                </a:solidFill>
                <a:latin typeface="Verdana"/>
              </a:rPr>
              <a:t>);</a:t>
            </a:r>
            <a:endParaRPr lang="en-US" sz="1100" dirty="0">
              <a:solidFill>
                <a:srgbClr val="808080"/>
              </a:solidFill>
              <a:latin typeface="Verdana"/>
            </a:endParaRPr>
          </a:p>
          <a:p>
            <a:r>
              <a:rPr lang="en-US" sz="1100" dirty="0">
                <a:solidFill>
                  <a:srgbClr val="808080"/>
                </a:solidFill>
                <a:latin typeface="Verdana"/>
              </a:rPr>
              <a:t>       </a:t>
            </a:r>
            <a:r>
              <a:rPr lang="en-US" sz="1050" dirty="0" err="1">
                <a:solidFill>
                  <a:srgbClr val="000000"/>
                </a:solidFill>
                <a:latin typeface="Verdana"/>
              </a:rPr>
              <a:t>System</a:t>
            </a:r>
            <a:r>
              <a:rPr lang="en-US" sz="1100" b="1" dirty="0" err="1">
                <a:solidFill>
                  <a:srgbClr val="000000"/>
                </a:solidFill>
                <a:latin typeface="Verdana"/>
              </a:rPr>
              <a:t>.</a:t>
            </a:r>
            <a:r>
              <a:rPr lang="en-US" sz="1050" dirty="0" err="1">
                <a:solidFill>
                  <a:srgbClr val="000000"/>
                </a:solidFill>
                <a:latin typeface="Verdana"/>
              </a:rPr>
              <a:t>out</a:t>
            </a:r>
            <a:r>
              <a:rPr lang="en-US" sz="1100" b="1" dirty="0" err="1">
                <a:solidFill>
                  <a:srgbClr val="000000"/>
                </a:solidFill>
                <a:latin typeface="Verdana"/>
              </a:rPr>
              <a:t>.</a:t>
            </a:r>
            <a:r>
              <a:rPr lang="en-US" sz="1050" dirty="0" err="1">
                <a:solidFill>
                  <a:srgbClr val="000000"/>
                </a:solidFill>
                <a:latin typeface="Verdana"/>
              </a:rPr>
              <a:t>println</a:t>
            </a:r>
            <a:r>
              <a:rPr lang="en-US" sz="1100" b="1" dirty="0">
                <a:solidFill>
                  <a:srgbClr val="000000"/>
                </a:solidFill>
                <a:latin typeface="Verdana"/>
              </a:rPr>
              <a:t>(</a:t>
            </a:r>
            <a:r>
              <a:rPr lang="en-US" sz="1050" dirty="0" err="1">
                <a:solidFill>
                  <a:srgbClr val="000000"/>
                </a:solidFill>
                <a:latin typeface="Verdana"/>
              </a:rPr>
              <a:t>driver</a:t>
            </a:r>
            <a:r>
              <a:rPr lang="en-US" sz="1100" b="1" dirty="0" err="1">
                <a:solidFill>
                  <a:srgbClr val="000000"/>
                </a:solidFill>
                <a:latin typeface="Verdana"/>
              </a:rPr>
              <a:t>.</a:t>
            </a:r>
            <a:r>
              <a:rPr lang="en-US" sz="1050" dirty="0" err="1">
                <a:solidFill>
                  <a:srgbClr val="000000"/>
                </a:solidFill>
                <a:latin typeface="Verdana"/>
              </a:rPr>
              <a:t>getTitle</a:t>
            </a:r>
            <a:r>
              <a:rPr lang="en-US" sz="1100" b="1" dirty="0">
                <a:solidFill>
                  <a:srgbClr val="000000"/>
                </a:solidFill>
                <a:latin typeface="Verdana"/>
              </a:rPr>
              <a:t>());</a:t>
            </a:r>
            <a:endParaRPr lang="en-US" sz="1100" dirty="0">
              <a:solidFill>
                <a:srgbClr val="808080"/>
              </a:solidFill>
              <a:latin typeface="Verdana"/>
            </a:endParaRPr>
          </a:p>
          <a:p>
            <a:r>
              <a:rPr lang="en-US" sz="1100" dirty="0">
                <a:solidFill>
                  <a:srgbClr val="808080"/>
                </a:solidFill>
                <a:latin typeface="Verdana"/>
              </a:rPr>
              <a:t>       </a:t>
            </a:r>
            <a:r>
              <a:rPr lang="en-US" sz="1050" dirty="0" err="1">
                <a:solidFill>
                  <a:srgbClr val="000000"/>
                </a:solidFill>
                <a:latin typeface="Verdana"/>
              </a:rPr>
              <a:t>JavascriptExecutor</a:t>
            </a:r>
            <a:r>
              <a:rPr lang="en-US" sz="1100" dirty="0">
                <a:solidFill>
                  <a:srgbClr val="808080"/>
                </a:solidFill>
                <a:latin typeface="Verdana"/>
              </a:rPr>
              <a:t> </a:t>
            </a:r>
            <a:r>
              <a:rPr lang="en-US" sz="1050" dirty="0" err="1">
                <a:solidFill>
                  <a:srgbClr val="000000"/>
                </a:solidFill>
                <a:latin typeface="Verdana"/>
              </a:rPr>
              <a:t>jsExec</a:t>
            </a:r>
            <a:r>
              <a:rPr lang="en-US" sz="1100" dirty="0">
                <a:solidFill>
                  <a:srgbClr val="808080"/>
                </a:solidFill>
                <a:latin typeface="Verdana"/>
              </a:rPr>
              <a:t> </a:t>
            </a:r>
            <a:r>
              <a:rPr lang="en-US" sz="1100" b="1" dirty="0">
                <a:solidFill>
                  <a:srgbClr val="000000"/>
                </a:solidFill>
                <a:latin typeface="Verdana"/>
              </a:rPr>
              <a:t>=</a:t>
            </a:r>
            <a:r>
              <a:rPr lang="en-US" sz="1100" dirty="0">
                <a:solidFill>
                  <a:srgbClr val="808080"/>
                </a:solidFill>
                <a:latin typeface="Verdana"/>
              </a:rPr>
              <a:t> </a:t>
            </a:r>
            <a:r>
              <a:rPr lang="en-US" sz="1100" b="1" dirty="0">
                <a:solidFill>
                  <a:srgbClr val="000000"/>
                </a:solidFill>
                <a:latin typeface="Verdana"/>
              </a:rPr>
              <a:t>(</a:t>
            </a:r>
            <a:r>
              <a:rPr lang="en-US" sz="1050" dirty="0" err="1">
                <a:solidFill>
                  <a:srgbClr val="000000"/>
                </a:solidFill>
                <a:latin typeface="Verdana"/>
              </a:rPr>
              <a:t>JavascriptExecutor</a:t>
            </a:r>
            <a:r>
              <a:rPr lang="en-US" sz="1100" b="1" dirty="0">
                <a:solidFill>
                  <a:srgbClr val="000000"/>
                </a:solidFill>
                <a:latin typeface="Verdana"/>
              </a:rPr>
              <a:t>)</a:t>
            </a:r>
            <a:r>
              <a:rPr lang="en-US" sz="1100" dirty="0">
                <a:solidFill>
                  <a:srgbClr val="808080"/>
                </a:solidFill>
                <a:latin typeface="Verdana"/>
              </a:rPr>
              <a:t> </a:t>
            </a:r>
            <a:r>
              <a:rPr lang="en-US" sz="1050" dirty="0">
                <a:solidFill>
                  <a:srgbClr val="000000"/>
                </a:solidFill>
                <a:latin typeface="Verdana"/>
              </a:rPr>
              <a:t>driver</a:t>
            </a:r>
            <a:r>
              <a:rPr lang="en-US" sz="1100" b="1" dirty="0">
                <a:solidFill>
                  <a:srgbClr val="000000"/>
                </a:solidFill>
                <a:latin typeface="Verdana"/>
              </a:rPr>
              <a:t>;</a:t>
            </a:r>
            <a:endParaRPr lang="en-US" sz="1100" dirty="0">
              <a:solidFill>
                <a:srgbClr val="808080"/>
              </a:solidFill>
              <a:latin typeface="Verdana"/>
            </a:endParaRPr>
          </a:p>
          <a:p>
            <a:r>
              <a:rPr lang="en-US" sz="1100" dirty="0">
                <a:solidFill>
                  <a:srgbClr val="808080"/>
                </a:solidFill>
                <a:latin typeface="Verdana"/>
              </a:rPr>
              <a:t>       </a:t>
            </a:r>
            <a:r>
              <a:rPr lang="en-US" sz="1050" dirty="0" err="1">
                <a:solidFill>
                  <a:srgbClr val="000000"/>
                </a:solidFill>
                <a:latin typeface="Verdana"/>
              </a:rPr>
              <a:t>jsExec</a:t>
            </a:r>
            <a:r>
              <a:rPr lang="en-US" sz="1100" b="1" dirty="0" err="1">
                <a:solidFill>
                  <a:srgbClr val="000000"/>
                </a:solidFill>
                <a:latin typeface="Verdana"/>
              </a:rPr>
              <a:t>.</a:t>
            </a:r>
            <a:r>
              <a:rPr lang="en-US" sz="1050" dirty="0" err="1">
                <a:solidFill>
                  <a:srgbClr val="000000"/>
                </a:solidFill>
                <a:latin typeface="Verdana"/>
              </a:rPr>
              <a:t>executeScript</a:t>
            </a:r>
            <a:r>
              <a:rPr lang="en-US" sz="1100" b="1" dirty="0">
                <a:solidFill>
                  <a:srgbClr val="000000"/>
                </a:solidFill>
                <a:latin typeface="Verdana"/>
              </a:rPr>
              <a:t>(</a:t>
            </a:r>
            <a:r>
              <a:rPr lang="en-US" sz="1100" dirty="0">
                <a:solidFill>
                  <a:srgbClr val="7F007F"/>
                </a:solidFill>
                <a:latin typeface="Verdana"/>
              </a:rPr>
              <a:t>"</a:t>
            </a:r>
            <a:r>
              <a:rPr lang="en-US" sz="1100" dirty="0" err="1">
                <a:solidFill>
                  <a:srgbClr val="7F007F"/>
                </a:solidFill>
                <a:latin typeface="Verdana"/>
              </a:rPr>
              <a:t>document.getElementById</a:t>
            </a:r>
            <a:r>
              <a:rPr lang="en-US" sz="1100" dirty="0">
                <a:solidFill>
                  <a:srgbClr val="7F007F"/>
                </a:solidFill>
                <a:latin typeface="Verdana"/>
              </a:rPr>
              <a:t>('</a:t>
            </a:r>
            <a:r>
              <a:rPr lang="en-US" sz="1100" dirty="0" err="1">
                <a:solidFill>
                  <a:srgbClr val="7F007F"/>
                </a:solidFill>
                <a:latin typeface="Verdana"/>
              </a:rPr>
              <a:t>nav</a:t>
            </a:r>
            <a:r>
              <a:rPr lang="en-US" sz="1100" dirty="0">
                <a:solidFill>
                  <a:srgbClr val="7F007F"/>
                </a:solidFill>
                <a:latin typeface="Verdana"/>
              </a:rPr>
              <a:t>-tags').click()"</a:t>
            </a:r>
            <a:r>
              <a:rPr lang="en-US" sz="1100" b="1" dirty="0">
                <a:solidFill>
                  <a:srgbClr val="000000"/>
                </a:solidFill>
                <a:latin typeface="Verdana"/>
              </a:rPr>
              <a:t>);</a:t>
            </a:r>
            <a:endParaRPr lang="en-US" sz="1100" dirty="0">
              <a:solidFill>
                <a:srgbClr val="808080"/>
              </a:solidFill>
              <a:latin typeface="Verdana"/>
            </a:endParaRPr>
          </a:p>
          <a:p>
            <a:r>
              <a:rPr lang="en-US" sz="1100" dirty="0">
                <a:solidFill>
                  <a:srgbClr val="808080"/>
                </a:solidFill>
                <a:latin typeface="Verdana"/>
              </a:rPr>
              <a:t>       </a:t>
            </a:r>
            <a:r>
              <a:rPr lang="en-US" sz="1050" dirty="0" err="1">
                <a:solidFill>
                  <a:srgbClr val="000000"/>
                </a:solidFill>
                <a:latin typeface="Verdana"/>
              </a:rPr>
              <a:t>System</a:t>
            </a:r>
            <a:r>
              <a:rPr lang="en-US" sz="1100" b="1" dirty="0" err="1">
                <a:solidFill>
                  <a:srgbClr val="000000"/>
                </a:solidFill>
                <a:latin typeface="Verdana"/>
              </a:rPr>
              <a:t>.</a:t>
            </a:r>
            <a:r>
              <a:rPr lang="en-US" sz="1050" dirty="0" err="1">
                <a:solidFill>
                  <a:srgbClr val="000000"/>
                </a:solidFill>
                <a:latin typeface="Verdana"/>
              </a:rPr>
              <a:t>out</a:t>
            </a:r>
            <a:r>
              <a:rPr lang="en-US" sz="1100" b="1" dirty="0" err="1">
                <a:solidFill>
                  <a:srgbClr val="000000"/>
                </a:solidFill>
                <a:latin typeface="Verdana"/>
              </a:rPr>
              <a:t>.</a:t>
            </a:r>
            <a:r>
              <a:rPr lang="en-US" sz="1050" dirty="0" err="1">
                <a:solidFill>
                  <a:srgbClr val="000000"/>
                </a:solidFill>
                <a:latin typeface="Verdana"/>
              </a:rPr>
              <a:t>println</a:t>
            </a:r>
            <a:r>
              <a:rPr lang="en-US" sz="1100" b="1" dirty="0">
                <a:solidFill>
                  <a:srgbClr val="000000"/>
                </a:solidFill>
                <a:latin typeface="Verdana"/>
              </a:rPr>
              <a:t>(</a:t>
            </a:r>
            <a:r>
              <a:rPr lang="en-US" sz="1050" dirty="0" err="1">
                <a:solidFill>
                  <a:srgbClr val="000000"/>
                </a:solidFill>
                <a:latin typeface="Verdana"/>
              </a:rPr>
              <a:t>driver</a:t>
            </a:r>
            <a:r>
              <a:rPr lang="en-US" sz="1100" b="1" dirty="0" err="1">
                <a:solidFill>
                  <a:srgbClr val="000000"/>
                </a:solidFill>
                <a:latin typeface="Verdana"/>
              </a:rPr>
              <a:t>.</a:t>
            </a:r>
            <a:r>
              <a:rPr lang="en-US" sz="1050" dirty="0" err="1">
                <a:solidFill>
                  <a:srgbClr val="000000"/>
                </a:solidFill>
                <a:latin typeface="Verdana"/>
              </a:rPr>
              <a:t>getTitle</a:t>
            </a:r>
            <a:r>
              <a:rPr lang="en-US" sz="1100" b="1" dirty="0">
                <a:solidFill>
                  <a:srgbClr val="000000"/>
                </a:solidFill>
                <a:latin typeface="Verdana"/>
              </a:rPr>
              <a:t>());</a:t>
            </a:r>
            <a:endParaRPr lang="en-US" sz="1100" dirty="0">
              <a:solidFill>
                <a:srgbClr val="808080"/>
              </a:solidFill>
              <a:latin typeface="Verdana"/>
            </a:endParaRPr>
          </a:p>
          <a:p>
            <a:r>
              <a:rPr lang="en-US" sz="1100" dirty="0">
                <a:solidFill>
                  <a:srgbClr val="808080"/>
                </a:solidFill>
                <a:latin typeface="Verdana"/>
              </a:rPr>
              <a:t>       </a:t>
            </a:r>
            <a:r>
              <a:rPr lang="en-US" sz="1050" dirty="0" err="1">
                <a:solidFill>
                  <a:srgbClr val="000000"/>
                </a:solidFill>
                <a:latin typeface="Verdana"/>
              </a:rPr>
              <a:t>driver</a:t>
            </a:r>
            <a:r>
              <a:rPr lang="en-US" sz="1100" b="1" dirty="0" err="1">
                <a:solidFill>
                  <a:srgbClr val="000000"/>
                </a:solidFill>
                <a:latin typeface="Verdana"/>
              </a:rPr>
              <a:t>.</a:t>
            </a:r>
            <a:r>
              <a:rPr lang="en-US" sz="1050" dirty="0" err="1">
                <a:solidFill>
                  <a:srgbClr val="000000"/>
                </a:solidFill>
                <a:latin typeface="Verdana"/>
              </a:rPr>
              <a:t>quit</a:t>
            </a:r>
            <a:r>
              <a:rPr lang="en-US" sz="1100" b="1" dirty="0">
                <a:solidFill>
                  <a:srgbClr val="000000"/>
                </a:solidFill>
                <a:latin typeface="Verdana"/>
              </a:rPr>
              <a:t>();</a:t>
            </a:r>
            <a:endParaRPr lang="en-US" sz="1100" dirty="0">
              <a:solidFill>
                <a:srgbClr val="808080"/>
              </a:solidFill>
              <a:latin typeface="Verdana"/>
            </a:endParaRPr>
          </a:p>
          <a:p>
            <a:r>
              <a:rPr lang="en-US" sz="1100" b="1" dirty="0">
                <a:solidFill>
                  <a:srgbClr val="000000"/>
                </a:solidFill>
                <a:latin typeface="Verdana"/>
              </a:rPr>
              <a:t>}</a:t>
            </a:r>
            <a:endParaRPr lang="en-US" sz="11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9878"/>
          <a:stretch/>
        </p:blipFill>
        <p:spPr bwMode="auto">
          <a:xfrm>
            <a:off x="5442857" y="1061155"/>
            <a:ext cx="3459114" cy="2369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051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7"/>
          </p:nvPr>
        </p:nvSpPr>
        <p:spPr>
          <a:xfrm>
            <a:off x="533399" y="4094614"/>
            <a:ext cx="3649662" cy="279797"/>
          </a:xfrm>
        </p:spPr>
        <p:txBody>
          <a:bodyPr>
            <a:normAutofit lnSpcReduction="10000"/>
          </a:bodyPr>
          <a:lstStyle/>
          <a:p>
            <a:r>
              <a:rPr lang="en-US" dirty="0">
                <a:cs typeface="Trebuchet MS"/>
              </a:rPr>
              <a:t>FEBRUARY 3, 2017</a:t>
            </a:r>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pic>
        <p:nvPicPr>
          <p:cNvPr id="12" name="Picture 22" descr="Selenium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672" y="214954"/>
            <a:ext cx="826640" cy="7481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
          <p:cNvSpPr txBox="1">
            <a:spLocks/>
          </p:cNvSpPr>
          <p:nvPr/>
        </p:nvSpPr>
        <p:spPr>
          <a:xfrm>
            <a:off x="500879" y="1385183"/>
            <a:ext cx="8054801" cy="744805"/>
          </a:xfrm>
          <a:prstGeom prst="rect">
            <a:avLst/>
          </a:prstGeom>
        </p:spPr>
        <p:txBody>
          <a:bodyPr lIns="68580" tIns="0" rIns="68580" bIns="34290">
            <a:noAutofit/>
          </a:bodyPr>
          <a:lstStyle>
            <a:lvl1pPr marL="0" indent="0" algn="l" defTabSz="342900" rtl="0" eaLnBrk="1" latinLnBrk="0" hangingPunct="1">
              <a:lnSpc>
                <a:spcPct val="85000"/>
              </a:lnSpc>
              <a:spcBef>
                <a:spcPts val="0"/>
              </a:spcBef>
              <a:buFont typeface="Arial"/>
              <a:buNone/>
              <a:defRPr sz="4100" kern="0" cap="all" spc="-75" baseline="0">
                <a:solidFill>
                  <a:schemeClr val="tx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Module 4:</a:t>
            </a:r>
          </a:p>
          <a:p>
            <a:r>
              <a:rPr lang="en-US" dirty="0" smtClean="0"/>
              <a:t>Selenium WebDriver</a:t>
            </a:r>
            <a:endParaRPr lang="en-US" dirty="0"/>
          </a:p>
        </p:txBody>
      </p:sp>
      <p:sp>
        <p:nvSpPr>
          <p:cNvPr id="16" name="Text Placeholder 2"/>
          <p:cNvSpPr txBox="1">
            <a:spLocks/>
          </p:cNvSpPr>
          <p:nvPr/>
        </p:nvSpPr>
        <p:spPr>
          <a:xfrm>
            <a:off x="555886" y="2879524"/>
            <a:ext cx="6034729" cy="277768"/>
          </a:xfrm>
          <a:prstGeom prst="rect">
            <a:avLst/>
          </a:prstGeom>
          <a:solidFill>
            <a:schemeClr val="accent2"/>
          </a:solidFill>
        </p:spPr>
        <p:txBody>
          <a:bodyPr wrap="none" lIns="68580" tIns="27432" rIns="68580" bIns="34290">
            <a:spAutoFit/>
          </a:bodyPr>
          <a:lstStyle>
            <a:lvl1pPr marL="0" indent="0" algn="l" defTabSz="342900" rtl="0" eaLnBrk="1" latinLnBrk="0" hangingPunct="1">
              <a:spcBef>
                <a:spcPts val="0"/>
              </a:spcBef>
              <a:buFontTx/>
              <a:buNone/>
              <a:defRPr sz="1400" kern="1200" cap="all" baseline="0">
                <a:solidFill>
                  <a:srgbClr val="FFFFFF"/>
                </a:solidFill>
                <a:latin typeface="Arial Black"/>
                <a:ea typeface="+mn-ea"/>
                <a:cs typeface="Arial Black"/>
              </a:defRPr>
            </a:lvl1pPr>
            <a:lvl2pPr marL="342900" indent="0" algn="l" defTabSz="342900" rtl="0" eaLnBrk="1" latinLnBrk="0" hangingPunct="1">
              <a:spcBef>
                <a:spcPct val="20000"/>
              </a:spcBef>
              <a:buFontTx/>
              <a:buNone/>
              <a:defRPr sz="2100" kern="1200">
                <a:solidFill>
                  <a:schemeClr val="tx1"/>
                </a:solidFill>
                <a:latin typeface="+mn-lt"/>
                <a:ea typeface="+mn-ea"/>
                <a:cs typeface="+mn-cs"/>
              </a:defRPr>
            </a:lvl2pPr>
            <a:lvl3pPr marL="685800" indent="0" algn="l" defTabSz="342900" rtl="0" eaLnBrk="1" latinLnBrk="0" hangingPunct="1">
              <a:spcBef>
                <a:spcPct val="20000"/>
              </a:spcBef>
              <a:buFontTx/>
              <a:buNone/>
              <a:defRPr sz="1800" kern="1200">
                <a:solidFill>
                  <a:schemeClr val="tx1"/>
                </a:solidFill>
                <a:latin typeface="+mn-lt"/>
                <a:ea typeface="+mn-ea"/>
                <a:cs typeface="+mn-cs"/>
              </a:defRPr>
            </a:lvl3pPr>
            <a:lvl4pPr marL="1028700" indent="0" algn="l" defTabSz="342900" rtl="0" eaLnBrk="1" latinLnBrk="0" hangingPunct="1">
              <a:spcBef>
                <a:spcPct val="20000"/>
              </a:spcBef>
              <a:buFontTx/>
              <a:buNone/>
              <a:defRPr sz="1500" kern="1200">
                <a:solidFill>
                  <a:schemeClr val="tx1"/>
                </a:solidFill>
                <a:latin typeface="+mn-lt"/>
                <a:ea typeface="+mn-ea"/>
                <a:cs typeface="+mn-cs"/>
              </a:defRPr>
            </a:lvl4pPr>
            <a:lvl5pPr marL="1371600" indent="0" algn="l" defTabSz="342900" rtl="0" eaLnBrk="1" latinLnBrk="0" hangingPunct="1">
              <a:spcBef>
                <a:spcPct val="20000"/>
              </a:spcBef>
              <a:buFontTx/>
              <a:buNone/>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Lecture 3: Actions, JS Executor, Remote WebDriver</a:t>
            </a:r>
          </a:p>
        </p:txBody>
      </p:sp>
    </p:spTree>
    <p:extLst>
      <p:ext uri="{BB962C8B-B14F-4D97-AF65-F5344CB8AC3E}">
        <p14:creationId xmlns:p14="http://schemas.microsoft.com/office/powerpoint/2010/main" val="4274838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JAVASCRIPT EXECUTOR. RETURN LIST&lt;WEBELEMENT&gt;</a:t>
            </a:r>
            <a:endParaRPr lang="en-US" dirty="0"/>
          </a:p>
        </p:txBody>
      </p:sp>
      <p:sp>
        <p:nvSpPr>
          <p:cNvPr id="3" name="Объект 2"/>
          <p:cNvSpPr>
            <a:spLocks noGrp="1"/>
          </p:cNvSpPr>
          <p:nvPr>
            <p:ph idx="1"/>
          </p:nvPr>
        </p:nvSpPr>
        <p:spPr>
          <a:xfrm>
            <a:off x="214588" y="854022"/>
            <a:ext cx="6665184" cy="1889178"/>
          </a:xfrm>
        </p:spPr>
        <p:txBody>
          <a:bodyPr>
            <a:normAutofit/>
          </a:bodyPr>
          <a:lstStyle/>
          <a:p>
            <a:r>
              <a:rPr lang="en-US" sz="700" dirty="0">
                <a:solidFill>
                  <a:srgbClr val="000000"/>
                </a:solidFill>
                <a:latin typeface="Verdana"/>
              </a:rPr>
              <a:t>@Test</a:t>
            </a:r>
            <a:endParaRPr lang="en-US" sz="800" dirty="0">
              <a:solidFill>
                <a:srgbClr val="808080"/>
              </a:solidFill>
              <a:latin typeface="Verdana"/>
            </a:endParaRPr>
          </a:p>
          <a:p>
            <a:r>
              <a:rPr lang="en-US" sz="800" b="1" dirty="0">
                <a:solidFill>
                  <a:srgbClr val="00007F"/>
                </a:solidFill>
                <a:latin typeface="Verdana"/>
              </a:rPr>
              <a:t>public</a:t>
            </a:r>
            <a:r>
              <a:rPr lang="en-US" sz="800" dirty="0">
                <a:solidFill>
                  <a:srgbClr val="808080"/>
                </a:solidFill>
                <a:latin typeface="Verdana"/>
              </a:rPr>
              <a:t> </a:t>
            </a:r>
            <a:r>
              <a:rPr lang="en-US" sz="800" b="1" dirty="0">
                <a:solidFill>
                  <a:srgbClr val="00007F"/>
                </a:solidFill>
                <a:latin typeface="Verdana"/>
              </a:rPr>
              <a:t>void</a:t>
            </a:r>
            <a:r>
              <a:rPr lang="en-US" sz="800" dirty="0">
                <a:solidFill>
                  <a:srgbClr val="808080"/>
                </a:solidFill>
                <a:latin typeface="Verdana"/>
              </a:rPr>
              <a:t> </a:t>
            </a:r>
            <a:r>
              <a:rPr lang="en-US" sz="700" dirty="0" err="1">
                <a:solidFill>
                  <a:srgbClr val="000000"/>
                </a:solidFill>
                <a:latin typeface="Verdana"/>
              </a:rPr>
              <a:t>oneCanViewStackoverflow</a:t>
            </a:r>
            <a:r>
              <a:rPr lang="en-US" sz="800" b="1" dirty="0">
                <a:solidFill>
                  <a:srgbClr val="000000"/>
                </a:solidFill>
                <a:latin typeface="Verdana"/>
              </a:rPr>
              <a:t>()</a:t>
            </a:r>
            <a:endParaRPr lang="en-US" sz="800" dirty="0">
              <a:solidFill>
                <a:srgbClr val="808080"/>
              </a:solidFill>
              <a:latin typeface="Verdana"/>
            </a:endParaRPr>
          </a:p>
          <a:p>
            <a:r>
              <a:rPr lang="en-US" sz="800" b="1" dirty="0">
                <a:solidFill>
                  <a:srgbClr val="000000"/>
                </a:solidFill>
                <a:latin typeface="Verdana"/>
              </a:rPr>
              <a:t>{</a:t>
            </a:r>
            <a:endParaRPr lang="en-US" sz="800" dirty="0">
              <a:solidFill>
                <a:srgbClr val="808080"/>
              </a:solidFill>
              <a:latin typeface="Verdana"/>
            </a:endParaRPr>
          </a:p>
          <a:p>
            <a:r>
              <a:rPr lang="en-US" sz="800" dirty="0">
                <a:solidFill>
                  <a:srgbClr val="808080"/>
                </a:solidFill>
                <a:latin typeface="Verdana"/>
              </a:rPr>
              <a:t>       </a:t>
            </a:r>
            <a:r>
              <a:rPr lang="en-US" sz="700" dirty="0">
                <a:solidFill>
                  <a:srgbClr val="000000"/>
                </a:solidFill>
                <a:latin typeface="Verdana"/>
              </a:rPr>
              <a:t>WebDriver</a:t>
            </a:r>
            <a:r>
              <a:rPr lang="en-US" sz="800" dirty="0">
                <a:solidFill>
                  <a:srgbClr val="808080"/>
                </a:solidFill>
                <a:latin typeface="Verdana"/>
              </a:rPr>
              <a:t> </a:t>
            </a:r>
            <a:r>
              <a:rPr lang="en-US" sz="700" dirty="0">
                <a:solidFill>
                  <a:srgbClr val="000000"/>
                </a:solidFill>
                <a:latin typeface="Verdana"/>
              </a:rPr>
              <a:t>driver</a:t>
            </a:r>
            <a:r>
              <a:rPr lang="en-US" sz="800" dirty="0">
                <a:solidFill>
                  <a:srgbClr val="808080"/>
                </a:solidFill>
                <a:latin typeface="Verdana"/>
              </a:rPr>
              <a:t> </a:t>
            </a:r>
            <a:r>
              <a:rPr lang="en-US" sz="800" b="1" dirty="0">
                <a:solidFill>
                  <a:srgbClr val="000000"/>
                </a:solidFill>
                <a:latin typeface="Verdana"/>
              </a:rPr>
              <a:t>=</a:t>
            </a:r>
            <a:r>
              <a:rPr lang="en-US" sz="800" dirty="0">
                <a:solidFill>
                  <a:srgbClr val="808080"/>
                </a:solidFill>
                <a:latin typeface="Verdana"/>
              </a:rPr>
              <a:t> </a:t>
            </a:r>
            <a:r>
              <a:rPr lang="en-US" sz="800" b="1" dirty="0">
                <a:solidFill>
                  <a:srgbClr val="00007F"/>
                </a:solidFill>
                <a:latin typeface="Verdana"/>
              </a:rPr>
              <a:t>new</a:t>
            </a:r>
            <a:r>
              <a:rPr lang="en-US" sz="800" dirty="0">
                <a:solidFill>
                  <a:srgbClr val="808080"/>
                </a:solidFill>
                <a:latin typeface="Verdana"/>
              </a:rPr>
              <a:t> </a:t>
            </a:r>
            <a:r>
              <a:rPr lang="en-US" sz="700" dirty="0" err="1">
                <a:solidFill>
                  <a:srgbClr val="000000"/>
                </a:solidFill>
                <a:latin typeface="Verdana"/>
              </a:rPr>
              <a:t>FirefoxDriver</a:t>
            </a:r>
            <a:r>
              <a:rPr lang="en-US" sz="800" b="1" dirty="0">
                <a:solidFill>
                  <a:srgbClr val="000000"/>
                </a:solidFill>
                <a:latin typeface="Verdana"/>
              </a:rPr>
              <a:t>();</a:t>
            </a:r>
            <a:endParaRPr lang="en-US" sz="800" dirty="0">
              <a:solidFill>
                <a:srgbClr val="808080"/>
              </a:solidFill>
              <a:latin typeface="Verdana"/>
            </a:endParaRPr>
          </a:p>
          <a:p>
            <a:r>
              <a:rPr lang="en-US" sz="800" dirty="0">
                <a:solidFill>
                  <a:srgbClr val="808080"/>
                </a:solidFill>
                <a:latin typeface="Verdana"/>
              </a:rPr>
              <a:t>       </a:t>
            </a:r>
            <a:r>
              <a:rPr lang="en-US" sz="700" dirty="0" err="1">
                <a:solidFill>
                  <a:srgbClr val="000000"/>
                </a:solidFill>
                <a:latin typeface="Verdana"/>
              </a:rPr>
              <a:t>driver</a:t>
            </a:r>
            <a:r>
              <a:rPr lang="en-US" sz="800" b="1" dirty="0" err="1">
                <a:solidFill>
                  <a:srgbClr val="000000"/>
                </a:solidFill>
                <a:latin typeface="Verdana"/>
              </a:rPr>
              <a:t>.</a:t>
            </a:r>
            <a:r>
              <a:rPr lang="en-US" sz="700" dirty="0" err="1">
                <a:solidFill>
                  <a:srgbClr val="000000"/>
                </a:solidFill>
                <a:latin typeface="Verdana"/>
              </a:rPr>
              <a:t>get</a:t>
            </a:r>
            <a:r>
              <a:rPr lang="en-US" sz="800" b="1" dirty="0">
                <a:solidFill>
                  <a:srgbClr val="000000"/>
                </a:solidFill>
                <a:latin typeface="Verdana"/>
              </a:rPr>
              <a:t>(</a:t>
            </a:r>
            <a:r>
              <a:rPr lang="en-US" sz="800" dirty="0">
                <a:solidFill>
                  <a:srgbClr val="7F007F"/>
                </a:solidFill>
                <a:latin typeface="Verdana"/>
              </a:rPr>
              <a:t>"http://www.stackoverflow.com/"</a:t>
            </a:r>
            <a:r>
              <a:rPr lang="en-US" sz="800" b="1" dirty="0">
                <a:solidFill>
                  <a:srgbClr val="000000"/>
                </a:solidFill>
                <a:latin typeface="Verdana"/>
              </a:rPr>
              <a:t>);</a:t>
            </a:r>
            <a:endParaRPr lang="en-US" sz="800" dirty="0">
              <a:solidFill>
                <a:srgbClr val="808080"/>
              </a:solidFill>
              <a:latin typeface="Verdana"/>
            </a:endParaRPr>
          </a:p>
          <a:p>
            <a:r>
              <a:rPr lang="en-US" sz="800" dirty="0">
                <a:solidFill>
                  <a:srgbClr val="808080"/>
                </a:solidFill>
                <a:latin typeface="Verdana"/>
              </a:rPr>
              <a:t>       </a:t>
            </a:r>
            <a:r>
              <a:rPr lang="en-US" sz="700" dirty="0" err="1">
                <a:solidFill>
                  <a:srgbClr val="000000"/>
                </a:solidFill>
                <a:latin typeface="Verdana"/>
              </a:rPr>
              <a:t>JavascriptExecutor</a:t>
            </a:r>
            <a:r>
              <a:rPr lang="en-US" sz="800" dirty="0">
                <a:solidFill>
                  <a:srgbClr val="808080"/>
                </a:solidFill>
                <a:latin typeface="Verdana"/>
              </a:rPr>
              <a:t> </a:t>
            </a:r>
            <a:r>
              <a:rPr lang="en-US" sz="700" dirty="0" err="1">
                <a:solidFill>
                  <a:srgbClr val="000000"/>
                </a:solidFill>
                <a:latin typeface="Verdana"/>
              </a:rPr>
              <a:t>jsExec</a:t>
            </a:r>
            <a:r>
              <a:rPr lang="en-US" sz="800" dirty="0">
                <a:solidFill>
                  <a:srgbClr val="808080"/>
                </a:solidFill>
                <a:latin typeface="Verdana"/>
              </a:rPr>
              <a:t> </a:t>
            </a:r>
            <a:r>
              <a:rPr lang="en-US" sz="800" b="1" dirty="0">
                <a:solidFill>
                  <a:srgbClr val="000000"/>
                </a:solidFill>
                <a:latin typeface="Verdana"/>
              </a:rPr>
              <a:t>=</a:t>
            </a:r>
            <a:r>
              <a:rPr lang="en-US" sz="800" dirty="0">
                <a:solidFill>
                  <a:srgbClr val="808080"/>
                </a:solidFill>
                <a:latin typeface="Verdana"/>
              </a:rPr>
              <a:t> </a:t>
            </a:r>
            <a:r>
              <a:rPr lang="en-US" sz="800" b="1" dirty="0">
                <a:solidFill>
                  <a:srgbClr val="000000"/>
                </a:solidFill>
                <a:latin typeface="Verdana"/>
              </a:rPr>
              <a:t>(</a:t>
            </a:r>
            <a:r>
              <a:rPr lang="en-US" sz="700" dirty="0" err="1">
                <a:solidFill>
                  <a:srgbClr val="000000"/>
                </a:solidFill>
                <a:latin typeface="Verdana"/>
              </a:rPr>
              <a:t>JavascriptExecutor</a:t>
            </a:r>
            <a:r>
              <a:rPr lang="en-US" sz="800" b="1" dirty="0">
                <a:solidFill>
                  <a:srgbClr val="000000"/>
                </a:solidFill>
                <a:latin typeface="Verdana"/>
              </a:rPr>
              <a:t>)</a:t>
            </a:r>
            <a:r>
              <a:rPr lang="en-US" sz="800" dirty="0">
                <a:solidFill>
                  <a:srgbClr val="808080"/>
                </a:solidFill>
                <a:latin typeface="Verdana"/>
              </a:rPr>
              <a:t> </a:t>
            </a:r>
            <a:r>
              <a:rPr lang="en-US" sz="700" dirty="0">
                <a:solidFill>
                  <a:srgbClr val="000000"/>
                </a:solidFill>
                <a:latin typeface="Verdana"/>
              </a:rPr>
              <a:t>driver</a:t>
            </a:r>
            <a:r>
              <a:rPr lang="en-US" sz="800" b="1" dirty="0">
                <a:solidFill>
                  <a:srgbClr val="000000"/>
                </a:solidFill>
                <a:latin typeface="Verdana"/>
              </a:rPr>
              <a:t>;</a:t>
            </a:r>
            <a:endParaRPr lang="en-US" sz="800" dirty="0">
              <a:solidFill>
                <a:srgbClr val="808080"/>
              </a:solidFill>
              <a:latin typeface="Verdana"/>
            </a:endParaRPr>
          </a:p>
          <a:p>
            <a:r>
              <a:rPr lang="en-US" sz="800" dirty="0">
                <a:solidFill>
                  <a:srgbClr val="808080"/>
                </a:solidFill>
                <a:latin typeface="Verdana"/>
              </a:rPr>
              <a:t>       </a:t>
            </a:r>
            <a:r>
              <a:rPr lang="en-US" sz="700" dirty="0">
                <a:solidFill>
                  <a:srgbClr val="000000"/>
                </a:solidFill>
                <a:latin typeface="Verdana"/>
              </a:rPr>
              <a:t>Object</a:t>
            </a:r>
            <a:r>
              <a:rPr lang="en-US" sz="800" dirty="0">
                <a:solidFill>
                  <a:srgbClr val="808080"/>
                </a:solidFill>
                <a:latin typeface="Verdana"/>
              </a:rPr>
              <a:t> </a:t>
            </a:r>
            <a:r>
              <a:rPr lang="en-US" sz="700" dirty="0">
                <a:solidFill>
                  <a:srgbClr val="000000"/>
                </a:solidFill>
                <a:latin typeface="Verdana"/>
              </a:rPr>
              <a:t>response</a:t>
            </a:r>
            <a:r>
              <a:rPr lang="en-US" sz="800" dirty="0">
                <a:solidFill>
                  <a:srgbClr val="808080"/>
                </a:solidFill>
                <a:latin typeface="Verdana"/>
              </a:rPr>
              <a:t> </a:t>
            </a:r>
            <a:r>
              <a:rPr lang="en-US" sz="800" b="1" dirty="0" smtClean="0">
                <a:solidFill>
                  <a:srgbClr val="000000"/>
                </a:solidFill>
                <a:latin typeface="Verdana"/>
              </a:rPr>
              <a:t>= </a:t>
            </a:r>
            <a:r>
              <a:rPr lang="en-US" sz="700" dirty="0" err="1" smtClean="0">
                <a:solidFill>
                  <a:srgbClr val="000000"/>
                </a:solidFill>
                <a:latin typeface="Verdana"/>
              </a:rPr>
              <a:t>jsExec</a:t>
            </a:r>
            <a:r>
              <a:rPr lang="en-US" sz="800" b="1" dirty="0" err="1" smtClean="0">
                <a:solidFill>
                  <a:srgbClr val="000000"/>
                </a:solidFill>
                <a:latin typeface="Verdana"/>
              </a:rPr>
              <a:t>.</a:t>
            </a:r>
            <a:r>
              <a:rPr lang="en-US" sz="700" dirty="0" err="1" smtClean="0">
                <a:solidFill>
                  <a:srgbClr val="000000"/>
                </a:solidFill>
                <a:latin typeface="Verdana"/>
              </a:rPr>
              <a:t>executeScript</a:t>
            </a:r>
            <a:r>
              <a:rPr lang="en-US" sz="800" b="1" dirty="0">
                <a:solidFill>
                  <a:srgbClr val="000000"/>
                </a:solidFill>
                <a:latin typeface="Verdana"/>
              </a:rPr>
              <a:t>(</a:t>
            </a:r>
            <a:r>
              <a:rPr lang="en-US" sz="800" dirty="0">
                <a:solidFill>
                  <a:srgbClr val="7F007F"/>
                </a:solidFill>
                <a:latin typeface="Verdana"/>
              </a:rPr>
              <a:t>"</a:t>
            </a:r>
            <a:r>
              <a:rPr lang="en-US" sz="800" dirty="0" err="1">
                <a:solidFill>
                  <a:srgbClr val="7F007F"/>
                </a:solidFill>
                <a:latin typeface="Verdana"/>
              </a:rPr>
              <a:t>var</a:t>
            </a:r>
            <a:r>
              <a:rPr lang="en-US" sz="800" dirty="0">
                <a:solidFill>
                  <a:srgbClr val="7F007F"/>
                </a:solidFill>
                <a:latin typeface="Verdana"/>
              </a:rPr>
              <a:t> elements = </a:t>
            </a:r>
            <a:r>
              <a:rPr lang="en-US" sz="800" dirty="0" err="1">
                <a:solidFill>
                  <a:srgbClr val="7F007F"/>
                </a:solidFill>
                <a:latin typeface="Verdana"/>
              </a:rPr>
              <a:t>document.querySelectorAll</a:t>
            </a:r>
            <a:r>
              <a:rPr lang="en-US" sz="800" dirty="0">
                <a:solidFill>
                  <a:srgbClr val="7F007F"/>
                </a:solidFill>
                <a:latin typeface="Verdana"/>
              </a:rPr>
              <a:t>('</a:t>
            </a:r>
            <a:r>
              <a:rPr lang="en-US" sz="800" dirty="0" err="1">
                <a:solidFill>
                  <a:srgbClr val="7F007F"/>
                </a:solidFill>
                <a:latin typeface="Verdana"/>
              </a:rPr>
              <a:t>div.mainnavs</a:t>
            </a:r>
            <a:r>
              <a:rPr lang="en-US" sz="800" dirty="0">
                <a:solidFill>
                  <a:srgbClr val="7F007F"/>
                </a:solidFill>
                <a:latin typeface="Verdana"/>
              </a:rPr>
              <a:t> li a'); return elements;"</a:t>
            </a:r>
            <a:r>
              <a:rPr lang="en-US" sz="800" b="1" dirty="0">
                <a:solidFill>
                  <a:srgbClr val="000000"/>
                </a:solidFill>
                <a:latin typeface="Verdana"/>
              </a:rPr>
              <a:t>);</a:t>
            </a:r>
            <a:endParaRPr lang="en-US" sz="800" dirty="0">
              <a:solidFill>
                <a:srgbClr val="808080"/>
              </a:solidFill>
              <a:latin typeface="Verdana"/>
            </a:endParaRPr>
          </a:p>
          <a:p>
            <a:r>
              <a:rPr lang="en-US" sz="800" dirty="0">
                <a:solidFill>
                  <a:srgbClr val="808080"/>
                </a:solidFill>
                <a:latin typeface="Verdana"/>
              </a:rPr>
              <a:t>       </a:t>
            </a:r>
            <a:r>
              <a:rPr lang="en-US" sz="800" b="1" dirty="0" err="1">
                <a:solidFill>
                  <a:srgbClr val="00007F"/>
                </a:solidFill>
                <a:latin typeface="Verdana"/>
              </a:rPr>
              <a:t>int</a:t>
            </a:r>
            <a:r>
              <a:rPr lang="en-US" sz="800" dirty="0">
                <a:solidFill>
                  <a:srgbClr val="808080"/>
                </a:solidFill>
                <a:latin typeface="Verdana"/>
              </a:rPr>
              <a:t> </a:t>
            </a:r>
            <a:r>
              <a:rPr lang="en-US" sz="700" dirty="0" err="1">
                <a:solidFill>
                  <a:srgbClr val="000000"/>
                </a:solidFill>
                <a:latin typeface="Verdana"/>
              </a:rPr>
              <a:t>searchLinksCount</a:t>
            </a:r>
            <a:r>
              <a:rPr lang="en-US" sz="800" dirty="0">
                <a:solidFill>
                  <a:srgbClr val="808080"/>
                </a:solidFill>
                <a:latin typeface="Verdana"/>
              </a:rPr>
              <a:t> </a:t>
            </a:r>
            <a:r>
              <a:rPr lang="en-US" sz="800" b="1" dirty="0">
                <a:solidFill>
                  <a:srgbClr val="000000"/>
                </a:solidFill>
                <a:latin typeface="Verdana"/>
              </a:rPr>
              <a:t>=</a:t>
            </a:r>
            <a:r>
              <a:rPr lang="en-US" sz="800" dirty="0">
                <a:solidFill>
                  <a:srgbClr val="808080"/>
                </a:solidFill>
                <a:latin typeface="Verdana"/>
              </a:rPr>
              <a:t> </a:t>
            </a:r>
            <a:r>
              <a:rPr lang="en-US" sz="800" b="1" dirty="0">
                <a:solidFill>
                  <a:srgbClr val="000000"/>
                </a:solidFill>
                <a:latin typeface="Verdana"/>
              </a:rPr>
              <a:t>((</a:t>
            </a:r>
            <a:r>
              <a:rPr lang="en-US" sz="700" dirty="0" err="1">
                <a:solidFill>
                  <a:srgbClr val="000000"/>
                </a:solidFill>
                <a:latin typeface="Verdana"/>
              </a:rPr>
              <a:t>ArrayList</a:t>
            </a:r>
            <a:r>
              <a:rPr lang="en-US" sz="800" b="1" dirty="0">
                <a:solidFill>
                  <a:srgbClr val="000000"/>
                </a:solidFill>
                <a:latin typeface="Verdana"/>
              </a:rPr>
              <a:t>&lt;?&gt;)</a:t>
            </a:r>
            <a:r>
              <a:rPr lang="en-US" sz="800" dirty="0">
                <a:solidFill>
                  <a:srgbClr val="808080"/>
                </a:solidFill>
                <a:latin typeface="Verdana"/>
              </a:rPr>
              <a:t> </a:t>
            </a:r>
            <a:r>
              <a:rPr lang="en-US" sz="700" dirty="0">
                <a:solidFill>
                  <a:srgbClr val="000000"/>
                </a:solidFill>
                <a:latin typeface="Verdana"/>
              </a:rPr>
              <a:t>response</a:t>
            </a:r>
            <a:r>
              <a:rPr lang="en-US" sz="800" b="1" dirty="0">
                <a:solidFill>
                  <a:srgbClr val="000000"/>
                </a:solidFill>
                <a:latin typeface="Verdana"/>
              </a:rPr>
              <a:t>).</a:t>
            </a:r>
            <a:r>
              <a:rPr lang="en-US" sz="700" dirty="0">
                <a:solidFill>
                  <a:srgbClr val="000000"/>
                </a:solidFill>
                <a:latin typeface="Verdana"/>
              </a:rPr>
              <a:t>size</a:t>
            </a:r>
            <a:r>
              <a:rPr lang="en-US" sz="800" b="1" dirty="0">
                <a:solidFill>
                  <a:srgbClr val="000000"/>
                </a:solidFill>
                <a:latin typeface="Verdana"/>
              </a:rPr>
              <a:t>();</a:t>
            </a:r>
            <a:endParaRPr lang="en-US" sz="800" dirty="0">
              <a:solidFill>
                <a:srgbClr val="808080"/>
              </a:solidFill>
              <a:latin typeface="Verdana"/>
            </a:endParaRPr>
          </a:p>
          <a:p>
            <a:r>
              <a:rPr lang="en-US" sz="800" dirty="0">
                <a:solidFill>
                  <a:srgbClr val="808080"/>
                </a:solidFill>
                <a:latin typeface="Verdana"/>
              </a:rPr>
              <a:t>       </a:t>
            </a:r>
            <a:r>
              <a:rPr lang="en-US" sz="700" dirty="0" err="1">
                <a:solidFill>
                  <a:srgbClr val="000000"/>
                </a:solidFill>
                <a:latin typeface="Verdana"/>
              </a:rPr>
              <a:t>System</a:t>
            </a:r>
            <a:r>
              <a:rPr lang="en-US" sz="800" b="1" dirty="0" err="1">
                <a:solidFill>
                  <a:srgbClr val="000000"/>
                </a:solidFill>
                <a:latin typeface="Verdana"/>
              </a:rPr>
              <a:t>.</a:t>
            </a:r>
            <a:r>
              <a:rPr lang="en-US" sz="700" dirty="0" err="1">
                <a:solidFill>
                  <a:srgbClr val="000000"/>
                </a:solidFill>
                <a:latin typeface="Verdana"/>
              </a:rPr>
              <a:t>out</a:t>
            </a:r>
            <a:r>
              <a:rPr lang="en-US" sz="800" b="1" dirty="0" err="1">
                <a:solidFill>
                  <a:srgbClr val="000000"/>
                </a:solidFill>
                <a:latin typeface="Verdana"/>
              </a:rPr>
              <a:t>.</a:t>
            </a:r>
            <a:r>
              <a:rPr lang="en-US" sz="700" dirty="0" err="1">
                <a:solidFill>
                  <a:srgbClr val="000000"/>
                </a:solidFill>
                <a:latin typeface="Verdana"/>
              </a:rPr>
              <a:t>println</a:t>
            </a:r>
            <a:r>
              <a:rPr lang="en-US" sz="800" b="1" dirty="0">
                <a:solidFill>
                  <a:srgbClr val="000000"/>
                </a:solidFill>
                <a:latin typeface="Verdana"/>
              </a:rPr>
              <a:t>(</a:t>
            </a:r>
            <a:r>
              <a:rPr lang="en-US" sz="700" dirty="0" err="1">
                <a:solidFill>
                  <a:srgbClr val="000000"/>
                </a:solidFill>
                <a:latin typeface="Verdana"/>
              </a:rPr>
              <a:t>String</a:t>
            </a:r>
            <a:r>
              <a:rPr lang="en-US" sz="800" b="1" dirty="0" err="1">
                <a:solidFill>
                  <a:srgbClr val="000000"/>
                </a:solidFill>
                <a:latin typeface="Verdana"/>
              </a:rPr>
              <a:t>.</a:t>
            </a:r>
            <a:r>
              <a:rPr lang="en-US" sz="700" dirty="0" err="1">
                <a:solidFill>
                  <a:srgbClr val="000000"/>
                </a:solidFill>
                <a:latin typeface="Verdana"/>
              </a:rPr>
              <a:t>valueOf</a:t>
            </a:r>
            <a:r>
              <a:rPr lang="en-US" sz="800" b="1" dirty="0">
                <a:solidFill>
                  <a:srgbClr val="000000"/>
                </a:solidFill>
                <a:latin typeface="Verdana"/>
              </a:rPr>
              <a:t>(</a:t>
            </a:r>
            <a:r>
              <a:rPr lang="en-US" sz="700" dirty="0" err="1">
                <a:solidFill>
                  <a:srgbClr val="000000"/>
                </a:solidFill>
                <a:latin typeface="Verdana"/>
              </a:rPr>
              <a:t>searchLinksCount</a:t>
            </a:r>
            <a:r>
              <a:rPr lang="en-US" sz="800" b="1" dirty="0">
                <a:solidFill>
                  <a:srgbClr val="000000"/>
                </a:solidFill>
                <a:latin typeface="Verdana"/>
              </a:rPr>
              <a:t>));</a:t>
            </a:r>
            <a:endParaRPr lang="en-US" sz="800" dirty="0">
              <a:solidFill>
                <a:srgbClr val="808080"/>
              </a:solidFill>
              <a:latin typeface="Verdana"/>
            </a:endParaRPr>
          </a:p>
          <a:p>
            <a:r>
              <a:rPr lang="en-US" sz="800" dirty="0">
                <a:solidFill>
                  <a:srgbClr val="808080"/>
                </a:solidFill>
                <a:latin typeface="Verdana"/>
              </a:rPr>
              <a:t>       </a:t>
            </a:r>
            <a:r>
              <a:rPr lang="en-US" sz="700" dirty="0" err="1">
                <a:solidFill>
                  <a:srgbClr val="000000"/>
                </a:solidFill>
                <a:latin typeface="Verdana"/>
              </a:rPr>
              <a:t>driver</a:t>
            </a:r>
            <a:r>
              <a:rPr lang="en-US" sz="800" b="1" dirty="0" err="1">
                <a:solidFill>
                  <a:srgbClr val="000000"/>
                </a:solidFill>
                <a:latin typeface="Verdana"/>
              </a:rPr>
              <a:t>.</a:t>
            </a:r>
            <a:r>
              <a:rPr lang="en-US" sz="700" dirty="0" err="1">
                <a:solidFill>
                  <a:srgbClr val="000000"/>
                </a:solidFill>
                <a:latin typeface="Verdana"/>
              </a:rPr>
              <a:t>quit</a:t>
            </a:r>
            <a:r>
              <a:rPr lang="en-US" sz="800" b="1" dirty="0">
                <a:solidFill>
                  <a:srgbClr val="000000"/>
                </a:solidFill>
                <a:latin typeface="Verdana"/>
              </a:rPr>
              <a:t>();</a:t>
            </a:r>
            <a:endParaRPr lang="en-US" sz="800" dirty="0">
              <a:solidFill>
                <a:srgbClr val="808080"/>
              </a:solidFill>
              <a:latin typeface="Verdana"/>
            </a:endParaRPr>
          </a:p>
          <a:p>
            <a:r>
              <a:rPr lang="en-US" sz="800" b="1" dirty="0">
                <a:solidFill>
                  <a:srgbClr val="000000"/>
                </a:solidFill>
                <a:latin typeface="Verdana"/>
              </a:rPr>
              <a:t>}</a:t>
            </a:r>
            <a:endParaRPr lang="en-US" sz="800" dirty="0"/>
          </a:p>
          <a:p>
            <a:endParaRPr lang="en-US" sz="7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7423" y="2126343"/>
            <a:ext cx="4984391" cy="251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232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JAVASCRIPT EXECUTOR. HIGHLIGHTING</a:t>
            </a:r>
            <a:endParaRPr lang="en-US" dirty="0"/>
          </a:p>
        </p:txBody>
      </p:sp>
      <p:sp>
        <p:nvSpPr>
          <p:cNvPr id="4" name="Rectangle 4"/>
          <p:cNvSpPr/>
          <p:nvPr/>
        </p:nvSpPr>
        <p:spPr>
          <a:xfrm>
            <a:off x="457200" y="1446154"/>
            <a:ext cx="8153400" cy="1815882"/>
          </a:xfrm>
          <a:prstGeom prst="rect">
            <a:avLst/>
          </a:prstGeom>
        </p:spPr>
        <p:txBody>
          <a:bodyPr wrap="square">
            <a:spAutoFit/>
          </a:bodyPr>
          <a:lstStyle/>
          <a:p>
            <a:r>
              <a:rPr lang="en-US" sz="1600" b="1" dirty="0"/>
              <a:t>Java code:</a:t>
            </a:r>
          </a:p>
          <a:p>
            <a:pPr lvl="1"/>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highlightElement</a:t>
            </a:r>
            <a:r>
              <a:rPr lang="en-US" sz="1200" b="1" dirty="0">
                <a:solidFill>
                  <a:srgbClr val="000000"/>
                </a:solidFill>
                <a:latin typeface="Consolas"/>
              </a:rPr>
              <a:t>(WebDriver driver, </a:t>
            </a:r>
            <a:r>
              <a:rPr lang="en-US" sz="1200" b="1" dirty="0" err="1">
                <a:solidFill>
                  <a:srgbClr val="000000"/>
                </a:solidFill>
                <a:latin typeface="Consolas"/>
              </a:rPr>
              <a:t>WebElement</a:t>
            </a:r>
            <a:r>
              <a:rPr lang="en-US" sz="1200" b="1" dirty="0">
                <a:solidFill>
                  <a:srgbClr val="000000"/>
                </a:solidFill>
                <a:latin typeface="Consolas"/>
              </a:rPr>
              <a:t> element)</a:t>
            </a:r>
          </a:p>
          <a:p>
            <a:pPr lvl="1"/>
            <a:r>
              <a:rPr lang="en-US" sz="1200" dirty="0">
                <a:solidFill>
                  <a:srgbClr val="000000"/>
                </a:solidFill>
                <a:latin typeface="Consolas"/>
              </a:rPr>
              <a:t>{</a:t>
            </a:r>
          </a:p>
          <a:p>
            <a:pPr lvl="2"/>
            <a:r>
              <a:rPr lang="en-US" sz="1200" dirty="0">
                <a:solidFill>
                  <a:srgbClr val="000000"/>
                </a:solidFill>
                <a:latin typeface="Consolas"/>
              </a:rPr>
              <a:t>String </a:t>
            </a:r>
            <a:r>
              <a:rPr lang="en-US" sz="1200" dirty="0" err="1">
                <a:solidFill>
                  <a:srgbClr val="000000"/>
                </a:solidFill>
                <a:latin typeface="Consolas"/>
              </a:rPr>
              <a:t>bg</a:t>
            </a:r>
            <a:r>
              <a:rPr lang="en-US" sz="1200" dirty="0">
                <a:solidFill>
                  <a:srgbClr val="000000"/>
                </a:solidFill>
                <a:latin typeface="Consolas"/>
              </a:rPr>
              <a:t> = </a:t>
            </a:r>
            <a:r>
              <a:rPr lang="en-US" sz="1200" dirty="0" err="1">
                <a:solidFill>
                  <a:srgbClr val="000000"/>
                </a:solidFill>
                <a:latin typeface="Consolas"/>
              </a:rPr>
              <a:t>element.getCssValue</a:t>
            </a:r>
            <a:r>
              <a:rPr lang="en-US" sz="1200" dirty="0">
                <a:solidFill>
                  <a:srgbClr val="000000"/>
                </a:solidFill>
                <a:latin typeface="Consolas"/>
              </a:rPr>
              <a:t>(</a:t>
            </a:r>
            <a:r>
              <a:rPr lang="en-US" sz="1200" dirty="0">
                <a:solidFill>
                  <a:srgbClr val="2A00FF"/>
                </a:solidFill>
                <a:latin typeface="Consolas"/>
              </a:rPr>
              <a:t>"</a:t>
            </a:r>
            <a:r>
              <a:rPr lang="en-US" sz="1200" dirty="0" err="1">
                <a:solidFill>
                  <a:srgbClr val="2A00FF"/>
                </a:solidFill>
                <a:latin typeface="Consolas"/>
              </a:rPr>
              <a:t>backgroundColor</a:t>
            </a:r>
            <a:r>
              <a:rPr lang="en-US" sz="1200" dirty="0">
                <a:solidFill>
                  <a:srgbClr val="2A00FF"/>
                </a:solidFill>
                <a:latin typeface="Consolas"/>
              </a:rPr>
              <a:t>"</a:t>
            </a:r>
            <a:r>
              <a:rPr lang="en-US" sz="1200" dirty="0">
                <a:solidFill>
                  <a:srgbClr val="000000"/>
                </a:solidFill>
                <a:latin typeface="Consolas"/>
              </a:rPr>
              <a:t>);</a:t>
            </a:r>
          </a:p>
          <a:p>
            <a:pPr lvl="2"/>
            <a:r>
              <a:rPr lang="en-US" sz="1200" dirty="0" err="1">
                <a:solidFill>
                  <a:srgbClr val="000000"/>
                </a:solidFill>
                <a:latin typeface="Consolas"/>
              </a:rPr>
              <a:t>JavascriptExecutor</a:t>
            </a:r>
            <a:r>
              <a:rPr lang="en-US" sz="1200" dirty="0">
                <a:solidFill>
                  <a:srgbClr val="000000"/>
                </a:solidFill>
                <a:latin typeface="Consolas"/>
              </a:rPr>
              <a:t> </a:t>
            </a:r>
            <a:r>
              <a:rPr lang="en-US" sz="1200" dirty="0" err="1">
                <a:solidFill>
                  <a:srgbClr val="000000"/>
                </a:solidFill>
                <a:latin typeface="Consolas"/>
              </a:rPr>
              <a:t>js</a:t>
            </a:r>
            <a:r>
              <a:rPr lang="en-US" sz="1200" dirty="0">
                <a:solidFill>
                  <a:srgbClr val="000000"/>
                </a:solidFill>
                <a:latin typeface="Consolas"/>
              </a:rPr>
              <a:t> = ((</a:t>
            </a:r>
            <a:r>
              <a:rPr lang="en-US" sz="1200" dirty="0" err="1">
                <a:solidFill>
                  <a:srgbClr val="000000"/>
                </a:solidFill>
                <a:latin typeface="Consolas"/>
              </a:rPr>
              <a:t>JavascriptExecutor</a:t>
            </a:r>
            <a:r>
              <a:rPr lang="en-US" sz="1200" dirty="0">
                <a:solidFill>
                  <a:srgbClr val="000000"/>
                </a:solidFill>
                <a:latin typeface="Consolas"/>
              </a:rPr>
              <a:t>) driver);</a:t>
            </a:r>
          </a:p>
          <a:p>
            <a:pPr lvl="2"/>
            <a:r>
              <a:rPr lang="en-US" sz="1200" dirty="0" err="1">
                <a:solidFill>
                  <a:srgbClr val="000000"/>
                </a:solidFill>
                <a:latin typeface="Consolas"/>
              </a:rPr>
              <a:t>js.executeScript</a:t>
            </a:r>
            <a:r>
              <a:rPr lang="en-US" sz="1200" dirty="0">
                <a:solidFill>
                  <a:srgbClr val="000000"/>
                </a:solidFill>
                <a:latin typeface="Consolas"/>
              </a:rPr>
              <a:t>(</a:t>
            </a:r>
            <a:r>
              <a:rPr lang="en-US" sz="1200" dirty="0">
                <a:solidFill>
                  <a:srgbClr val="2A00FF"/>
                </a:solidFill>
                <a:latin typeface="Consolas"/>
              </a:rPr>
              <a:t>"arguments[0].</a:t>
            </a:r>
            <a:r>
              <a:rPr lang="en-US" sz="1200" dirty="0" err="1">
                <a:solidFill>
                  <a:srgbClr val="2A00FF"/>
                </a:solidFill>
                <a:latin typeface="Consolas"/>
              </a:rPr>
              <a:t>style.backgroundColor</a:t>
            </a:r>
            <a:r>
              <a:rPr lang="en-US" sz="1200" dirty="0">
                <a:solidFill>
                  <a:srgbClr val="2A00FF"/>
                </a:solidFill>
                <a:latin typeface="Consolas"/>
              </a:rPr>
              <a:t> = '"</a:t>
            </a:r>
            <a:r>
              <a:rPr lang="en-US" sz="1200" dirty="0">
                <a:solidFill>
                  <a:srgbClr val="000000"/>
                </a:solidFill>
                <a:latin typeface="Consolas"/>
              </a:rPr>
              <a:t> + </a:t>
            </a:r>
            <a:r>
              <a:rPr lang="en-US" sz="1200" dirty="0">
                <a:solidFill>
                  <a:srgbClr val="2A00FF"/>
                </a:solidFill>
                <a:latin typeface="Consolas"/>
              </a:rPr>
              <a:t>"yellow"</a:t>
            </a:r>
            <a:r>
              <a:rPr lang="en-US" sz="1200" dirty="0">
                <a:solidFill>
                  <a:srgbClr val="000000"/>
                </a:solidFill>
                <a:latin typeface="Consolas"/>
              </a:rPr>
              <a:t> + </a:t>
            </a:r>
            <a:r>
              <a:rPr lang="en-US" sz="1200" dirty="0">
                <a:solidFill>
                  <a:srgbClr val="2A00FF"/>
                </a:solidFill>
                <a:latin typeface="Consolas"/>
              </a:rPr>
              <a:t>"'"</a:t>
            </a:r>
            <a:r>
              <a:rPr lang="en-US" sz="1200" dirty="0">
                <a:solidFill>
                  <a:srgbClr val="000000"/>
                </a:solidFill>
                <a:latin typeface="Consolas"/>
              </a:rPr>
              <a:t>, element</a:t>
            </a:r>
            <a:r>
              <a:rPr lang="en-US" sz="1200" dirty="0" smtClean="0">
                <a:solidFill>
                  <a:srgbClr val="000000"/>
                </a:solidFill>
                <a:latin typeface="Consolas"/>
              </a:rPr>
              <a:t>);</a:t>
            </a:r>
          </a:p>
          <a:p>
            <a:pPr lvl="2"/>
            <a:r>
              <a:rPr lang="en-US" sz="1200" dirty="0" smtClean="0">
                <a:solidFill>
                  <a:srgbClr val="00B050"/>
                </a:solidFill>
                <a:latin typeface="Consolas"/>
              </a:rPr>
              <a:t>// take screenshot here</a:t>
            </a:r>
            <a:endParaRPr lang="en-US" sz="1200" dirty="0">
              <a:solidFill>
                <a:srgbClr val="00B050"/>
              </a:solidFill>
              <a:latin typeface="Consolas"/>
            </a:endParaRPr>
          </a:p>
          <a:p>
            <a:pPr lvl="2"/>
            <a:r>
              <a:rPr lang="en-US" sz="1200" dirty="0" err="1" smtClean="0">
                <a:solidFill>
                  <a:srgbClr val="000000"/>
                </a:solidFill>
                <a:latin typeface="Consolas"/>
              </a:rPr>
              <a:t>js.executeScript</a:t>
            </a:r>
            <a:r>
              <a:rPr lang="en-US" sz="1200" dirty="0">
                <a:solidFill>
                  <a:srgbClr val="000000"/>
                </a:solidFill>
                <a:latin typeface="Consolas"/>
              </a:rPr>
              <a:t>(</a:t>
            </a:r>
            <a:r>
              <a:rPr lang="en-US" sz="1200" dirty="0">
                <a:solidFill>
                  <a:srgbClr val="2A00FF"/>
                </a:solidFill>
                <a:latin typeface="Consolas"/>
              </a:rPr>
              <a:t>"arguments[0].</a:t>
            </a:r>
            <a:r>
              <a:rPr lang="en-US" sz="1200" dirty="0" err="1">
                <a:solidFill>
                  <a:srgbClr val="2A00FF"/>
                </a:solidFill>
                <a:latin typeface="Consolas"/>
              </a:rPr>
              <a:t>style.backgroundColor</a:t>
            </a:r>
            <a:r>
              <a:rPr lang="en-US" sz="1200" dirty="0">
                <a:solidFill>
                  <a:srgbClr val="2A00FF"/>
                </a:solidFill>
                <a:latin typeface="Consolas"/>
              </a:rPr>
              <a:t> = '"</a:t>
            </a:r>
            <a:r>
              <a:rPr lang="en-US" sz="1200" dirty="0">
                <a:solidFill>
                  <a:srgbClr val="000000"/>
                </a:solidFill>
                <a:latin typeface="Consolas"/>
              </a:rPr>
              <a:t> + </a:t>
            </a:r>
            <a:r>
              <a:rPr lang="en-US" sz="1200" dirty="0" err="1">
                <a:solidFill>
                  <a:srgbClr val="000000"/>
                </a:solidFill>
                <a:latin typeface="Consolas"/>
              </a:rPr>
              <a:t>bg</a:t>
            </a:r>
            <a:r>
              <a:rPr lang="en-US" sz="1200" dirty="0">
                <a:solidFill>
                  <a:srgbClr val="000000"/>
                </a:solidFill>
                <a:latin typeface="Consolas"/>
              </a:rPr>
              <a:t> + </a:t>
            </a:r>
            <a:r>
              <a:rPr lang="en-US" sz="1200" dirty="0">
                <a:solidFill>
                  <a:srgbClr val="2A00FF"/>
                </a:solidFill>
                <a:latin typeface="Consolas"/>
              </a:rPr>
              <a:t>"'"</a:t>
            </a:r>
            <a:r>
              <a:rPr lang="en-US" sz="1200" dirty="0">
                <a:solidFill>
                  <a:srgbClr val="000000"/>
                </a:solidFill>
                <a:latin typeface="Consolas"/>
              </a:rPr>
              <a:t>, element);</a:t>
            </a:r>
          </a:p>
          <a:p>
            <a:pPr lvl="1"/>
            <a:r>
              <a:rPr lang="en-US" sz="1200" dirty="0">
                <a:solidFill>
                  <a:srgbClr val="000000"/>
                </a:solidFill>
                <a:latin typeface="Consolas"/>
              </a:rPr>
              <a:t>}</a:t>
            </a:r>
            <a:endParaRPr lang="en-US" sz="1200" dirty="0"/>
          </a:p>
        </p:txBody>
      </p:sp>
      <p:sp>
        <p:nvSpPr>
          <p:cNvPr id="5" name="TextBox 4"/>
          <p:cNvSpPr txBox="1"/>
          <p:nvPr/>
        </p:nvSpPr>
        <p:spPr>
          <a:xfrm>
            <a:off x="457200" y="870029"/>
            <a:ext cx="6817892" cy="523220"/>
          </a:xfrm>
          <a:prstGeom prst="rect">
            <a:avLst/>
          </a:prstGeom>
          <a:noFill/>
        </p:spPr>
        <p:txBody>
          <a:bodyPr wrap="none" rtlCol="0">
            <a:spAutoFit/>
          </a:bodyPr>
          <a:lstStyle/>
          <a:p>
            <a:r>
              <a:rPr lang="en-US" b="1" dirty="0" smtClean="0"/>
              <a:t>Pure JavaScript:</a:t>
            </a:r>
            <a:r>
              <a:rPr lang="en-US" sz="1600" b="1" dirty="0" smtClean="0"/>
              <a:t> </a:t>
            </a:r>
          </a:p>
          <a:p>
            <a:r>
              <a:rPr lang="en-US" sz="1200" dirty="0" smtClean="0">
                <a:solidFill>
                  <a:srgbClr val="000000"/>
                </a:solidFill>
                <a:latin typeface="Consolas" panose="020B0609020204030204" pitchFamily="49" charset="0"/>
                <a:cs typeface="Consolas" panose="020B0609020204030204" pitchFamily="49" charset="0"/>
              </a:rPr>
              <a:t>	</a:t>
            </a:r>
            <a:r>
              <a:rPr lang="en-US" sz="1200" dirty="0" err="1" smtClean="0">
                <a:solidFill>
                  <a:srgbClr val="000000"/>
                </a:solidFill>
                <a:latin typeface="Consolas" panose="020B0609020204030204" pitchFamily="49" charset="0"/>
                <a:cs typeface="Consolas" panose="020B0609020204030204" pitchFamily="49" charset="0"/>
              </a:rPr>
              <a:t>document</a:t>
            </a:r>
            <a:r>
              <a:rPr lang="en-US" sz="1200" b="1" dirty="0" err="1" smtClean="0">
                <a:solidFill>
                  <a:srgbClr val="000000"/>
                </a:solidFill>
                <a:latin typeface="Consolas" panose="020B0609020204030204" pitchFamily="49" charset="0"/>
                <a:cs typeface="Consolas" panose="020B0609020204030204" pitchFamily="49" charset="0"/>
              </a:rPr>
              <a:t>.</a:t>
            </a:r>
            <a:r>
              <a:rPr lang="en-US" sz="1200" dirty="0" err="1" smtClean="0">
                <a:solidFill>
                  <a:srgbClr val="000000"/>
                </a:solidFill>
                <a:latin typeface="Consolas" panose="020B0609020204030204" pitchFamily="49" charset="0"/>
                <a:cs typeface="Consolas" panose="020B0609020204030204" pitchFamily="49" charset="0"/>
              </a:rPr>
              <a:t>getElementById</a:t>
            </a:r>
            <a:r>
              <a:rPr lang="en-US" sz="1200" b="1" dirty="0" smtClean="0">
                <a:solidFill>
                  <a:srgbClr val="000000"/>
                </a:solidFill>
                <a:latin typeface="Consolas" panose="020B0609020204030204" pitchFamily="49" charset="0"/>
                <a:cs typeface="Consolas" panose="020B0609020204030204" pitchFamily="49" charset="0"/>
              </a:rPr>
              <a:t>(</a:t>
            </a:r>
            <a:r>
              <a:rPr lang="en-US" sz="1200" dirty="0" smtClean="0">
                <a:solidFill>
                  <a:srgbClr val="7F007F"/>
                </a:solidFill>
                <a:latin typeface="Consolas" panose="020B0609020204030204" pitchFamily="49" charset="0"/>
                <a:cs typeface="Consolas" panose="020B0609020204030204" pitchFamily="49" charset="0"/>
              </a:rPr>
              <a:t>'</a:t>
            </a:r>
            <a:r>
              <a:rPr lang="en-US" sz="1200" dirty="0" err="1" smtClean="0">
                <a:solidFill>
                  <a:srgbClr val="7F007F"/>
                </a:solidFill>
                <a:latin typeface="Consolas" panose="020B0609020204030204" pitchFamily="49" charset="0"/>
                <a:cs typeface="Consolas" panose="020B0609020204030204" pitchFamily="49" charset="0"/>
              </a:rPr>
              <a:t>nav</a:t>
            </a:r>
            <a:r>
              <a:rPr lang="en-US" sz="1200" dirty="0" smtClean="0">
                <a:solidFill>
                  <a:srgbClr val="7F007F"/>
                </a:solidFill>
                <a:latin typeface="Consolas" panose="020B0609020204030204" pitchFamily="49" charset="0"/>
                <a:cs typeface="Consolas" panose="020B0609020204030204" pitchFamily="49" charset="0"/>
              </a:rPr>
              <a:t>-unanswered'</a:t>
            </a:r>
            <a:r>
              <a:rPr lang="en-US" sz="1200" b="1" dirty="0" smtClean="0">
                <a:solidFill>
                  <a:srgbClr val="000000"/>
                </a:solidFill>
                <a:latin typeface="Consolas" panose="020B0609020204030204" pitchFamily="49" charset="0"/>
                <a:cs typeface="Consolas" panose="020B0609020204030204" pitchFamily="49" charset="0"/>
              </a:rPr>
              <a:t>).</a:t>
            </a:r>
            <a:r>
              <a:rPr lang="en-US" sz="1200" dirty="0" err="1" smtClean="0">
                <a:solidFill>
                  <a:srgbClr val="000000"/>
                </a:solidFill>
                <a:latin typeface="Consolas" panose="020B0609020204030204" pitchFamily="49" charset="0"/>
                <a:cs typeface="Consolas" panose="020B0609020204030204" pitchFamily="49" charset="0"/>
              </a:rPr>
              <a:t>style</a:t>
            </a:r>
            <a:r>
              <a:rPr lang="en-US" sz="1200" b="1" dirty="0" err="1" smtClean="0">
                <a:solidFill>
                  <a:srgbClr val="000000"/>
                </a:solidFill>
                <a:latin typeface="Consolas" panose="020B0609020204030204" pitchFamily="49" charset="0"/>
                <a:cs typeface="Consolas" panose="020B0609020204030204" pitchFamily="49" charset="0"/>
              </a:rPr>
              <a:t>.</a:t>
            </a:r>
            <a:r>
              <a:rPr lang="en-US" sz="1200" dirty="0" err="1" smtClean="0">
                <a:solidFill>
                  <a:srgbClr val="000000"/>
                </a:solidFill>
                <a:latin typeface="Consolas" panose="020B0609020204030204" pitchFamily="49" charset="0"/>
                <a:cs typeface="Consolas" panose="020B0609020204030204" pitchFamily="49" charset="0"/>
              </a:rPr>
              <a:t>backgroundColor</a:t>
            </a:r>
            <a:r>
              <a:rPr lang="en-US" sz="1200" dirty="0" smtClean="0">
                <a:solidFill>
                  <a:srgbClr val="808080"/>
                </a:solidFill>
                <a:latin typeface="Consolas" panose="020B0609020204030204" pitchFamily="49" charset="0"/>
                <a:cs typeface="Consolas" panose="020B0609020204030204" pitchFamily="49" charset="0"/>
              </a:rPr>
              <a:t> </a:t>
            </a:r>
            <a:r>
              <a:rPr lang="en-US" sz="1200" b="1" dirty="0" smtClean="0">
                <a:solidFill>
                  <a:srgbClr val="000000"/>
                </a:solidFill>
                <a:latin typeface="Consolas" panose="020B0609020204030204" pitchFamily="49" charset="0"/>
                <a:cs typeface="Consolas" panose="020B0609020204030204" pitchFamily="49" charset="0"/>
              </a:rPr>
              <a:t>=</a:t>
            </a:r>
            <a:r>
              <a:rPr lang="en-US" sz="1200" dirty="0" smtClean="0">
                <a:solidFill>
                  <a:srgbClr val="808080"/>
                </a:solidFill>
                <a:latin typeface="Consolas" panose="020B0609020204030204" pitchFamily="49" charset="0"/>
                <a:cs typeface="Consolas" panose="020B0609020204030204" pitchFamily="49" charset="0"/>
              </a:rPr>
              <a:t> </a:t>
            </a:r>
            <a:r>
              <a:rPr lang="en-US" sz="1200" dirty="0" smtClean="0">
                <a:solidFill>
                  <a:srgbClr val="7F007F"/>
                </a:solidFill>
                <a:latin typeface="Consolas" panose="020B0609020204030204" pitchFamily="49" charset="0"/>
                <a:cs typeface="Consolas" panose="020B0609020204030204" pitchFamily="49" charset="0"/>
              </a:rPr>
              <a:t>"yellow"</a:t>
            </a:r>
            <a:endParaRPr lang="en-US" sz="1200" dirty="0">
              <a:solidFill>
                <a:srgbClr val="808080"/>
              </a:solidFill>
              <a:latin typeface="Consolas" panose="020B0609020204030204" pitchFamily="49" charset="0"/>
              <a:cs typeface="Consolas" panose="020B0609020204030204" pitchFamily="49"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610" y="3231258"/>
            <a:ext cx="3191704" cy="1561380"/>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823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SCREENSHOTS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11" y="2930824"/>
            <a:ext cx="3773998" cy="1846238"/>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111" y="872195"/>
            <a:ext cx="2857500" cy="1885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2010" y="872195"/>
            <a:ext cx="5943600" cy="1476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6"/>
          <a:stretch>
            <a:fillRect/>
          </a:stretch>
        </p:blipFill>
        <p:spPr>
          <a:xfrm>
            <a:off x="4411350" y="2348570"/>
            <a:ext cx="4278981" cy="2443881"/>
          </a:xfrm>
          <a:prstGeom prst="rect">
            <a:avLst/>
          </a:prstGeom>
        </p:spPr>
      </p:pic>
    </p:spTree>
    <p:extLst>
      <p:ext uri="{BB962C8B-B14F-4D97-AF65-F5344CB8AC3E}">
        <p14:creationId xmlns:p14="http://schemas.microsoft.com/office/powerpoint/2010/main" val="21776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ru-RU" dirty="0" smtClean="0"/>
              <a:t>SELENIUM GRID</a:t>
            </a:r>
            <a:endParaRPr lang="en-US" dirty="0"/>
          </a:p>
        </p:txBody>
      </p:sp>
      <p:sp>
        <p:nvSpPr>
          <p:cNvPr id="4" name="Content Placeholder 2"/>
          <p:cNvSpPr>
            <a:spLocks noGrp="1"/>
          </p:cNvSpPr>
          <p:nvPr>
            <p:ph idx="1"/>
          </p:nvPr>
        </p:nvSpPr>
        <p:spPr>
          <a:xfrm>
            <a:off x="381000" y="297543"/>
            <a:ext cx="8229600" cy="4800600"/>
          </a:xfrm>
        </p:spPr>
        <p:txBody>
          <a:bodyPr>
            <a:normAutofit/>
          </a:bodyPr>
          <a:lstStyle/>
          <a:p>
            <a:pPr marL="0" indent="0"/>
            <a:endParaRPr lang="en-US" smtClean="0"/>
          </a:p>
          <a:p>
            <a:pPr marL="0" indent="0">
              <a:buNone/>
            </a:pPr>
            <a:endParaRPr lang="en-US" dirty="0"/>
          </a:p>
        </p:txBody>
      </p:sp>
      <p:sp>
        <p:nvSpPr>
          <p:cNvPr id="5" name="Rounded Rectangle 12"/>
          <p:cNvSpPr/>
          <p:nvPr/>
        </p:nvSpPr>
        <p:spPr>
          <a:xfrm>
            <a:off x="3241661" y="800274"/>
            <a:ext cx="5715000" cy="3707155"/>
          </a:xfrm>
          <a:prstGeom prst="roundRect">
            <a:avLst>
              <a:gd name="adj" fmla="val 588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400" dirty="0"/>
          </a:p>
        </p:txBody>
      </p:sp>
      <p:sp>
        <p:nvSpPr>
          <p:cNvPr id="6" name="Rounded Rectangle 13"/>
          <p:cNvSpPr/>
          <p:nvPr/>
        </p:nvSpPr>
        <p:spPr>
          <a:xfrm>
            <a:off x="422261" y="1638474"/>
            <a:ext cx="2362200" cy="990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smtClean="0"/>
              <a:t>Selenium Tests</a:t>
            </a:r>
            <a:endParaRPr lang="en-US" sz="2400" dirty="0"/>
          </a:p>
        </p:txBody>
      </p:sp>
      <p:sp>
        <p:nvSpPr>
          <p:cNvPr id="7" name="Rounded Rectangle 14"/>
          <p:cNvSpPr/>
          <p:nvPr/>
        </p:nvSpPr>
        <p:spPr>
          <a:xfrm>
            <a:off x="4613261" y="1638474"/>
            <a:ext cx="3124200" cy="99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Selenium Hub</a:t>
            </a:r>
            <a:endParaRPr lang="en-US" sz="2400" dirty="0"/>
          </a:p>
        </p:txBody>
      </p:sp>
      <p:sp>
        <p:nvSpPr>
          <p:cNvPr id="8" name="Rounded Rectangle 15"/>
          <p:cNvSpPr/>
          <p:nvPr/>
        </p:nvSpPr>
        <p:spPr>
          <a:xfrm>
            <a:off x="3470261" y="3162474"/>
            <a:ext cx="1600200" cy="99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Browser</a:t>
            </a:r>
            <a:endParaRPr lang="en-US" sz="2400" dirty="0"/>
          </a:p>
        </p:txBody>
      </p:sp>
      <p:sp>
        <p:nvSpPr>
          <p:cNvPr id="9" name="Rounded Rectangle 16"/>
          <p:cNvSpPr/>
          <p:nvPr/>
        </p:nvSpPr>
        <p:spPr>
          <a:xfrm>
            <a:off x="7280261" y="3162474"/>
            <a:ext cx="1600200" cy="99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Browser</a:t>
            </a:r>
            <a:endParaRPr lang="en-US" sz="2400" dirty="0"/>
          </a:p>
        </p:txBody>
      </p:sp>
      <p:sp>
        <p:nvSpPr>
          <p:cNvPr id="10" name="Rounded Rectangle 17"/>
          <p:cNvSpPr/>
          <p:nvPr/>
        </p:nvSpPr>
        <p:spPr>
          <a:xfrm>
            <a:off x="5375261" y="3162474"/>
            <a:ext cx="1600200" cy="99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Browser</a:t>
            </a:r>
            <a:endParaRPr lang="en-US" sz="2400" dirty="0"/>
          </a:p>
        </p:txBody>
      </p:sp>
      <p:sp>
        <p:nvSpPr>
          <p:cNvPr id="11" name="Rounded Rectangle 18"/>
          <p:cNvSpPr/>
          <p:nvPr/>
        </p:nvSpPr>
        <p:spPr>
          <a:xfrm>
            <a:off x="422261" y="3162474"/>
            <a:ext cx="2438400" cy="990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Application Under Test</a:t>
            </a:r>
            <a:endParaRPr lang="en-US" sz="2400" dirty="0"/>
          </a:p>
        </p:txBody>
      </p:sp>
      <p:sp>
        <p:nvSpPr>
          <p:cNvPr id="12" name="TextBox 11"/>
          <p:cNvSpPr txBox="1"/>
          <p:nvPr/>
        </p:nvSpPr>
        <p:spPr>
          <a:xfrm>
            <a:off x="5164077" y="890896"/>
            <a:ext cx="1986441" cy="461665"/>
          </a:xfrm>
          <a:prstGeom prst="rect">
            <a:avLst/>
          </a:prstGeom>
          <a:noFill/>
        </p:spPr>
        <p:txBody>
          <a:bodyPr wrap="none" rtlCol="0">
            <a:spAutoFit/>
          </a:bodyPr>
          <a:lstStyle/>
          <a:p>
            <a:r>
              <a:rPr lang="en-US" sz="2400" b="1" dirty="0" smtClean="0"/>
              <a:t>Selenium Grid</a:t>
            </a:r>
            <a:endParaRPr lang="en-US" sz="2400" b="1" dirty="0"/>
          </a:p>
        </p:txBody>
      </p:sp>
      <p:cxnSp>
        <p:nvCxnSpPr>
          <p:cNvPr id="13" name="Straight Arrow Connector 20"/>
          <p:cNvCxnSpPr>
            <a:stCxn id="6" idx="3"/>
            <a:endCxn id="7" idx="1"/>
          </p:cNvCxnSpPr>
          <p:nvPr/>
        </p:nvCxnSpPr>
        <p:spPr>
          <a:xfrm>
            <a:off x="2784461" y="2133774"/>
            <a:ext cx="1828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21"/>
          <p:cNvCxnSpPr>
            <a:stCxn id="7" idx="2"/>
            <a:endCxn id="8" idx="0"/>
          </p:cNvCxnSpPr>
          <p:nvPr/>
        </p:nvCxnSpPr>
        <p:spPr>
          <a:xfrm rot="5400000">
            <a:off x="4956161" y="1943274"/>
            <a:ext cx="533400" cy="1905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22"/>
          <p:cNvCxnSpPr>
            <a:stCxn id="7" idx="2"/>
            <a:endCxn id="10" idx="0"/>
          </p:cNvCxnSpPr>
          <p:nvPr/>
        </p:nvCxnSpPr>
        <p:spPr>
          <a:xfrm rot="5400000">
            <a:off x="5908661" y="2895774"/>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3"/>
          <p:cNvCxnSpPr>
            <a:stCxn id="7" idx="2"/>
            <a:endCxn id="9" idx="0"/>
          </p:cNvCxnSpPr>
          <p:nvPr/>
        </p:nvCxnSpPr>
        <p:spPr>
          <a:xfrm rot="16200000" flipH="1">
            <a:off x="6861161" y="1943274"/>
            <a:ext cx="533400" cy="1905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24"/>
          <p:cNvCxnSpPr/>
          <p:nvPr/>
        </p:nvCxnSpPr>
        <p:spPr>
          <a:xfrm rot="10800000">
            <a:off x="1641461" y="4799525"/>
            <a:ext cx="6477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25"/>
          <p:cNvCxnSpPr>
            <a:endCxn id="11" idx="2"/>
          </p:cNvCxnSpPr>
          <p:nvPr/>
        </p:nvCxnSpPr>
        <p:spPr>
          <a:xfrm rot="5400000" flipH="1" flipV="1">
            <a:off x="1311884" y="4482652"/>
            <a:ext cx="65915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26"/>
          <p:cNvCxnSpPr/>
          <p:nvPr/>
        </p:nvCxnSpPr>
        <p:spPr>
          <a:xfrm rot="5400000" flipH="1" flipV="1">
            <a:off x="3902684" y="4482652"/>
            <a:ext cx="65915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27"/>
          <p:cNvCxnSpPr/>
          <p:nvPr/>
        </p:nvCxnSpPr>
        <p:spPr>
          <a:xfrm rot="5400000" flipH="1" flipV="1">
            <a:off x="5807684" y="4482652"/>
            <a:ext cx="65915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8"/>
          <p:cNvCxnSpPr/>
          <p:nvPr/>
        </p:nvCxnSpPr>
        <p:spPr>
          <a:xfrm rot="5400000" flipH="1" flipV="1">
            <a:off x="7788884" y="4482652"/>
            <a:ext cx="65915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32"/>
          <p:cNvCxnSpPr>
            <a:endCxn id="6" idx="0"/>
          </p:cNvCxnSpPr>
          <p:nvPr/>
        </p:nvCxnSpPr>
        <p:spPr>
          <a:xfrm flipH="1">
            <a:off x="1603361" y="1115715"/>
            <a:ext cx="157170" cy="52275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2081" y="801866"/>
            <a:ext cx="1819729" cy="338554"/>
          </a:xfrm>
          <a:prstGeom prst="rect">
            <a:avLst/>
          </a:prstGeom>
          <a:noFill/>
        </p:spPr>
        <p:txBody>
          <a:bodyPr wrap="none" rtlCol="0">
            <a:spAutoFit/>
          </a:bodyPr>
          <a:lstStyle/>
          <a:p>
            <a:r>
              <a:rPr lang="en-US" sz="1600" i="1" dirty="0" smtClean="0"/>
              <a:t>Desired Capabilities</a:t>
            </a:r>
            <a:endParaRPr lang="en-US" sz="1600" i="1" dirty="0"/>
          </a:p>
        </p:txBody>
      </p:sp>
    </p:spTree>
    <p:extLst>
      <p:ext uri="{BB962C8B-B14F-4D97-AF65-F5344CB8AC3E}">
        <p14:creationId xmlns:p14="http://schemas.microsoft.com/office/powerpoint/2010/main" val="404511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par>
                                <p:cTn id="59" presetID="10"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smtClean="0"/>
              <a:t>SELENIUM SERVER LAUNCH</a:t>
            </a:r>
            <a:endParaRPr lang="en-US" dirty="0"/>
          </a:p>
        </p:txBody>
      </p:sp>
      <p:graphicFrame>
        <p:nvGraphicFramePr>
          <p:cNvPr id="4" name="Content Placeholder 4"/>
          <p:cNvGraphicFramePr>
            <a:graphicFrameLocks noGrp="1"/>
          </p:cNvGraphicFramePr>
          <p:nvPr>
            <p:ph idx="1"/>
            <p:extLst/>
          </p:nvPr>
        </p:nvGraphicFramePr>
        <p:xfrm>
          <a:off x="457200" y="797082"/>
          <a:ext cx="8229600" cy="3974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7900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DESIRED CAPABILITIES</a:t>
            </a:r>
            <a:endParaRPr lang="en-US" dirty="0"/>
          </a:p>
        </p:txBody>
      </p:sp>
      <p:sp>
        <p:nvSpPr>
          <p:cNvPr id="4" name="Content Placeholder 2"/>
          <p:cNvSpPr>
            <a:spLocks noGrp="1"/>
          </p:cNvSpPr>
          <p:nvPr>
            <p:ph idx="1"/>
          </p:nvPr>
        </p:nvSpPr>
        <p:spPr>
          <a:xfrm>
            <a:off x="381000" y="1066800"/>
            <a:ext cx="8229600" cy="4800600"/>
          </a:xfrm>
        </p:spPr>
        <p:txBody>
          <a:bodyPr>
            <a:normAutofit/>
          </a:bodyPr>
          <a:lstStyle/>
          <a:p>
            <a:pPr marL="0" indent="0"/>
            <a:endParaRPr lang="en-US" dirty="0"/>
          </a:p>
          <a:p>
            <a:pPr marL="0" indent="0">
              <a:buNone/>
            </a:pPr>
            <a:endParaRPr lang="en-US" dirty="0"/>
          </a:p>
        </p:txBody>
      </p:sp>
      <p:sp>
        <p:nvSpPr>
          <p:cNvPr id="5" name="TextBox 4"/>
          <p:cNvSpPr txBox="1"/>
          <p:nvPr/>
        </p:nvSpPr>
        <p:spPr>
          <a:xfrm>
            <a:off x="457200" y="930348"/>
            <a:ext cx="6500947" cy="461665"/>
          </a:xfrm>
          <a:prstGeom prst="rect">
            <a:avLst/>
          </a:prstGeom>
          <a:noFill/>
        </p:spPr>
        <p:txBody>
          <a:bodyPr wrap="none" rtlCol="0">
            <a:spAutoFit/>
          </a:bodyPr>
          <a:lstStyle/>
          <a:p>
            <a:r>
              <a:rPr lang="en-US" sz="1200" dirty="0" err="1" smtClean="0">
                <a:solidFill>
                  <a:schemeClr val="accent6"/>
                </a:solidFill>
              </a:rPr>
              <a:t>DesiredCapabilities</a:t>
            </a:r>
            <a:r>
              <a:rPr lang="en-US" sz="1200" dirty="0" smtClean="0">
                <a:solidFill>
                  <a:schemeClr val="accent6"/>
                </a:solidFill>
              </a:rPr>
              <a:t> capabilities = </a:t>
            </a:r>
            <a:r>
              <a:rPr lang="en-US" sz="1200" b="1" dirty="0" smtClean="0">
                <a:solidFill>
                  <a:schemeClr val="accent6"/>
                </a:solidFill>
              </a:rPr>
              <a:t>new </a:t>
            </a:r>
            <a:r>
              <a:rPr lang="en-US" sz="1200" b="1" dirty="0" err="1" smtClean="0">
                <a:solidFill>
                  <a:schemeClr val="accent6"/>
                </a:solidFill>
              </a:rPr>
              <a:t>DesiredCapabilities</a:t>
            </a:r>
            <a:r>
              <a:rPr lang="en-US" sz="1200" b="1" dirty="0" smtClean="0">
                <a:solidFill>
                  <a:schemeClr val="accent6"/>
                </a:solidFill>
              </a:rPr>
              <a:t>();</a:t>
            </a:r>
          </a:p>
          <a:p>
            <a:r>
              <a:rPr lang="en-US" sz="1200" dirty="0" smtClean="0">
                <a:solidFill>
                  <a:schemeClr val="accent6"/>
                </a:solidFill>
              </a:rPr>
              <a:t>driver </a:t>
            </a:r>
            <a:r>
              <a:rPr lang="en-US" sz="1200" dirty="0">
                <a:solidFill>
                  <a:schemeClr val="accent6"/>
                </a:solidFill>
              </a:rPr>
              <a:t>= </a:t>
            </a:r>
            <a:r>
              <a:rPr lang="en-US" sz="1200" b="1" dirty="0">
                <a:solidFill>
                  <a:schemeClr val="accent6"/>
                </a:solidFill>
              </a:rPr>
              <a:t>new </a:t>
            </a:r>
            <a:r>
              <a:rPr lang="en-US" sz="1200" b="1" dirty="0" err="1">
                <a:solidFill>
                  <a:schemeClr val="accent6"/>
                </a:solidFill>
              </a:rPr>
              <a:t>RemoteWebDriver</a:t>
            </a:r>
            <a:r>
              <a:rPr lang="en-US" sz="1200" b="1" dirty="0">
                <a:solidFill>
                  <a:schemeClr val="accent6"/>
                </a:solidFill>
              </a:rPr>
              <a:t>(new URL("http</a:t>
            </a:r>
            <a:r>
              <a:rPr lang="en-US" sz="1200" b="1" dirty="0" smtClean="0">
                <a:solidFill>
                  <a:schemeClr val="accent6"/>
                </a:solidFill>
              </a:rPr>
              <a:t>://localhost:4444/</a:t>
            </a:r>
            <a:r>
              <a:rPr lang="en-US" sz="1200" b="1" dirty="0" err="1" smtClean="0">
                <a:solidFill>
                  <a:schemeClr val="accent6"/>
                </a:solidFill>
              </a:rPr>
              <a:t>wd</a:t>
            </a:r>
            <a:r>
              <a:rPr lang="en-US" sz="1200" b="1" dirty="0" smtClean="0">
                <a:solidFill>
                  <a:schemeClr val="accent6"/>
                </a:solidFill>
              </a:rPr>
              <a:t>/hub</a:t>
            </a:r>
            <a:r>
              <a:rPr lang="en-US" sz="1200" b="1" dirty="0">
                <a:solidFill>
                  <a:schemeClr val="accent6"/>
                </a:solidFill>
              </a:rPr>
              <a:t>"), capabilities);</a:t>
            </a:r>
            <a:endParaRPr lang="en-US" sz="1200" b="1" dirty="0">
              <a:solidFill>
                <a:schemeClr val="accent6"/>
              </a:solidFill>
              <a:latin typeface="Consolas" pitchFamily="49" charset="0"/>
            </a:endParaRPr>
          </a:p>
        </p:txBody>
      </p:sp>
      <p:graphicFrame>
        <p:nvGraphicFramePr>
          <p:cNvPr id="6" name="Diagram 5"/>
          <p:cNvGraphicFramePr/>
          <p:nvPr>
            <p:extLst/>
          </p:nvPr>
        </p:nvGraphicFramePr>
        <p:xfrm>
          <a:off x="457200" y="1528465"/>
          <a:ext cx="8229600" cy="3163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72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SELENIUM </a:t>
            </a:r>
            <a:r>
              <a:rPr lang="en-US" dirty="0" smtClean="0"/>
              <a:t>GRID </a:t>
            </a:r>
            <a:r>
              <a:rPr lang="de-DE" dirty="0" smtClean="0"/>
              <a:t>LAUNCH - </a:t>
            </a:r>
            <a:r>
              <a:rPr lang="de-DE" dirty="0" smtClean="0">
                <a:solidFill>
                  <a:schemeClr val="accent6"/>
                </a:solidFill>
              </a:rPr>
              <a:t>new as from WebDriver 3.0</a:t>
            </a:r>
            <a:endParaRPr lang="en-US" dirty="0">
              <a:solidFill>
                <a:schemeClr val="accent6"/>
              </a:solidFill>
            </a:endParaRPr>
          </a:p>
        </p:txBody>
      </p:sp>
      <p:sp>
        <p:nvSpPr>
          <p:cNvPr id="4" name="TextBox 3"/>
          <p:cNvSpPr txBox="1"/>
          <p:nvPr/>
        </p:nvSpPr>
        <p:spPr>
          <a:xfrm>
            <a:off x="158290" y="803342"/>
            <a:ext cx="6569887" cy="4385816"/>
          </a:xfrm>
          <a:prstGeom prst="rect">
            <a:avLst/>
          </a:prstGeom>
          <a:noFill/>
        </p:spPr>
        <p:txBody>
          <a:bodyPr wrap="square" rtlCol="0">
            <a:spAutoFit/>
          </a:bodyPr>
          <a:lstStyle/>
          <a:p>
            <a:pPr>
              <a:lnSpc>
                <a:spcPct val="150000"/>
              </a:lnSpc>
            </a:pPr>
            <a:r>
              <a:rPr lang="en-US" sz="1800" b="1" dirty="0" smtClean="0">
                <a:solidFill>
                  <a:schemeClr val="accent2"/>
                </a:solidFill>
              </a:rPr>
              <a:t>How to get started with Selenium Grid:</a:t>
            </a:r>
          </a:p>
          <a:p>
            <a:pPr marL="342900" indent="-342900">
              <a:lnSpc>
                <a:spcPct val="150000"/>
              </a:lnSpc>
              <a:buFont typeface="+mj-lt"/>
              <a:buAutoNum type="arabicPeriod"/>
            </a:pPr>
            <a:r>
              <a:rPr lang="en-US" b="1" dirty="0" smtClean="0"/>
              <a:t>Download</a:t>
            </a:r>
            <a:r>
              <a:rPr lang="en-US" dirty="0" smtClean="0"/>
              <a:t> </a:t>
            </a:r>
            <a:r>
              <a:rPr lang="en-US" b="1" dirty="0"/>
              <a:t>Selenium Standalone </a:t>
            </a:r>
            <a:r>
              <a:rPr lang="en-US" b="1" dirty="0" smtClean="0"/>
              <a:t>Server</a:t>
            </a:r>
            <a:r>
              <a:rPr lang="en-US" dirty="0" smtClean="0"/>
              <a:t> from the official download page</a:t>
            </a:r>
            <a:r>
              <a:rPr lang="en-US" dirty="0"/>
              <a:t>. </a:t>
            </a:r>
            <a:r>
              <a:rPr lang="en-US" dirty="0">
                <a:hlinkClick r:id="rId3"/>
              </a:rPr>
              <a:t>http://www.seleniumhq.org/download</a:t>
            </a:r>
            <a:r>
              <a:rPr lang="en-US" dirty="0" smtClean="0">
                <a:hlinkClick r:id="rId3"/>
              </a:rPr>
              <a:t>/</a:t>
            </a:r>
            <a:r>
              <a:rPr lang="en-US" dirty="0" smtClean="0"/>
              <a:t> </a:t>
            </a:r>
          </a:p>
          <a:p>
            <a:pPr marL="342900" indent="-342900">
              <a:lnSpc>
                <a:spcPct val="150000"/>
              </a:lnSpc>
              <a:buFont typeface="+mj-lt"/>
              <a:buAutoNum type="arabicPeriod"/>
            </a:pPr>
            <a:r>
              <a:rPr lang="en-US" b="1" dirty="0" smtClean="0"/>
              <a:t>Download driver binaries. </a:t>
            </a:r>
            <a:r>
              <a:rPr lang="en-US" sz="1200" dirty="0" smtClean="0">
                <a:solidFill>
                  <a:schemeClr val="accent6"/>
                </a:solidFill>
              </a:rPr>
              <a:t>Starting from WebDriver 3.0 for all common browsers (IE, Chrome, Firefox) you will need additional downloads and configuration – please see description below, NOT official selenium wiki-page/description (it is not updated yet) .</a:t>
            </a:r>
          </a:p>
          <a:p>
            <a:pPr marL="514350" lvl="1" indent="-171450">
              <a:lnSpc>
                <a:spcPct val="150000"/>
              </a:lnSpc>
              <a:buFont typeface="Arial" panose="020B0604020202020204" pitchFamily="34" charset="0"/>
              <a:buChar char="•"/>
            </a:pPr>
            <a:r>
              <a:rPr lang="en-US" sz="1200" b="1" dirty="0" smtClean="0">
                <a:solidFill>
                  <a:schemeClr val="accent6"/>
                </a:solidFill>
              </a:rPr>
              <a:t>Firefox</a:t>
            </a:r>
            <a:r>
              <a:rPr lang="en-US" sz="1200" b="1" dirty="0">
                <a:solidFill>
                  <a:schemeClr val="accent6"/>
                </a:solidFill>
              </a:rPr>
              <a:t>: </a:t>
            </a:r>
            <a:r>
              <a:rPr lang="en-US" sz="1200" b="1" dirty="0">
                <a:solidFill>
                  <a:schemeClr val="accent6"/>
                </a:solidFill>
                <a:hlinkClick r:id="rId4"/>
              </a:rPr>
              <a:t>https://</a:t>
            </a:r>
            <a:r>
              <a:rPr lang="en-US" sz="1200" b="1" dirty="0" smtClean="0">
                <a:solidFill>
                  <a:schemeClr val="accent6"/>
                </a:solidFill>
                <a:hlinkClick r:id="rId4"/>
              </a:rPr>
              <a:t>github.com/mozilla/geckodriver/releases</a:t>
            </a:r>
            <a:r>
              <a:rPr lang="en-US" sz="1200" b="1" dirty="0" smtClean="0">
                <a:solidFill>
                  <a:schemeClr val="accent6"/>
                </a:solidFill>
              </a:rPr>
              <a:t> </a:t>
            </a:r>
          </a:p>
          <a:p>
            <a:pPr marL="514350" lvl="1" indent="-171450">
              <a:lnSpc>
                <a:spcPct val="150000"/>
              </a:lnSpc>
              <a:buFont typeface="Arial" panose="020B0604020202020204" pitchFamily="34" charset="0"/>
              <a:buChar char="•"/>
            </a:pPr>
            <a:r>
              <a:rPr lang="en-US" sz="1200" b="1" dirty="0">
                <a:solidFill>
                  <a:schemeClr val="accent6"/>
                </a:solidFill>
              </a:rPr>
              <a:t>Chrome: </a:t>
            </a:r>
            <a:r>
              <a:rPr lang="en-US" sz="1200" b="1" dirty="0">
                <a:solidFill>
                  <a:schemeClr val="accent6"/>
                </a:solidFill>
                <a:hlinkClick r:id="rId5"/>
              </a:rPr>
              <a:t>https://sites.google.com/a/chromium.org/chromedriver</a:t>
            </a:r>
            <a:r>
              <a:rPr lang="en-US" sz="1200" b="1" dirty="0" smtClean="0">
                <a:solidFill>
                  <a:schemeClr val="accent6"/>
                </a:solidFill>
                <a:hlinkClick r:id="rId5"/>
              </a:rPr>
              <a:t>/</a:t>
            </a:r>
            <a:r>
              <a:rPr lang="en-US" sz="1200" b="1" dirty="0" smtClean="0">
                <a:solidFill>
                  <a:schemeClr val="accent6"/>
                </a:solidFill>
              </a:rPr>
              <a:t> </a:t>
            </a:r>
            <a:endParaRPr lang="en-US" sz="1200" b="1" dirty="0">
              <a:solidFill>
                <a:schemeClr val="accent6"/>
              </a:solidFill>
            </a:endParaRPr>
          </a:p>
          <a:p>
            <a:pPr marL="514350" lvl="1" indent="-171450">
              <a:lnSpc>
                <a:spcPct val="150000"/>
              </a:lnSpc>
              <a:buFont typeface="Arial" panose="020B0604020202020204" pitchFamily="34" charset="0"/>
              <a:buChar char="•"/>
            </a:pPr>
            <a:r>
              <a:rPr lang="en-US" sz="1200" b="1" dirty="0" smtClean="0">
                <a:solidFill>
                  <a:schemeClr val="accent6"/>
                </a:solidFill>
              </a:rPr>
              <a:t>IE: </a:t>
            </a:r>
            <a:r>
              <a:rPr lang="en-US" sz="1200" b="1" u="sng" dirty="0">
                <a:hlinkClick r:id="rId6"/>
              </a:rPr>
              <a:t>http://</a:t>
            </a:r>
            <a:r>
              <a:rPr lang="en-US" sz="1200" b="1" u="sng" dirty="0" smtClean="0">
                <a:hlinkClick r:id="rId6"/>
              </a:rPr>
              <a:t>selenium-release.storage.googleapis.com/3.0/IEDriverServer_Win32_3.0.0.zip</a:t>
            </a:r>
            <a:r>
              <a:rPr lang="en-US" sz="1200" dirty="0"/>
              <a:t> </a:t>
            </a:r>
            <a:r>
              <a:rPr lang="en-US" sz="1200" b="1" dirty="0" smtClean="0">
                <a:solidFill>
                  <a:schemeClr val="accent6"/>
                </a:solidFill>
              </a:rPr>
              <a:t>/</a:t>
            </a:r>
            <a:r>
              <a:rPr lang="en-US" sz="1200" dirty="0" smtClean="0">
                <a:solidFill>
                  <a:schemeClr val="accent6"/>
                </a:solidFill>
              </a:rPr>
              <a:t>don’t be surprised, this is the latest for now/</a:t>
            </a:r>
          </a:p>
          <a:p>
            <a:pPr marL="514350" lvl="1" indent="-171450">
              <a:lnSpc>
                <a:spcPct val="150000"/>
              </a:lnSpc>
              <a:buFont typeface="Arial" panose="020B0604020202020204" pitchFamily="34" charset="0"/>
              <a:buChar char="•"/>
            </a:pPr>
            <a:r>
              <a:rPr lang="en-US" sz="1200" b="1" dirty="0" smtClean="0">
                <a:solidFill>
                  <a:schemeClr val="accent6"/>
                </a:solidFill>
              </a:rPr>
              <a:t>EDGE (Windows 10): </a:t>
            </a:r>
            <a:r>
              <a:rPr lang="en-US" sz="1200" b="1" dirty="0">
                <a:solidFill>
                  <a:schemeClr val="accent6"/>
                </a:solidFill>
                <a:hlinkClick r:id="rId7"/>
              </a:rPr>
              <a:t>https://developer.microsoft.com/en-us/microsoft-edge/tools/webdriver</a:t>
            </a:r>
            <a:r>
              <a:rPr lang="en-US" sz="1200" b="1" dirty="0" smtClean="0">
                <a:solidFill>
                  <a:schemeClr val="accent6"/>
                </a:solidFill>
                <a:hlinkClick r:id="rId7"/>
              </a:rPr>
              <a:t>/</a:t>
            </a:r>
            <a:r>
              <a:rPr lang="en-US" sz="1200" b="1" dirty="0" smtClean="0">
                <a:solidFill>
                  <a:schemeClr val="accent6"/>
                </a:solidFill>
              </a:rPr>
              <a:t> </a:t>
            </a:r>
          </a:p>
          <a:p>
            <a:pPr>
              <a:lnSpc>
                <a:spcPct val="150000"/>
              </a:lnSpc>
            </a:pPr>
            <a:endParaRPr lang="en-US" b="1" dirty="0"/>
          </a:p>
        </p:txBody>
      </p:sp>
      <p:pic>
        <p:nvPicPr>
          <p:cNvPr id="2052" name="Picture 4" descr="http://m-static.flikie.com/ImageData/WallPapers/9435dc9e5fc811df9f23000b2f3ed30f.jpg"/>
          <p:cNvPicPr>
            <a:picLocks noChangeAspect="1" noChangeArrowheads="1"/>
          </p:cNvPicPr>
          <p:nvPr/>
        </p:nvPicPr>
        <p:blipFill rotWithShape="1">
          <a:blip r:embed="rId8">
            <a:extLst>
              <a:ext uri="{28A0092B-C50C-407E-A947-70E740481C1C}">
                <a14:useLocalDpi xmlns:a14="http://schemas.microsoft.com/office/drawing/2010/main" val="0"/>
              </a:ext>
            </a:extLst>
          </a:blip>
          <a:srcRect l="20983" r="20314"/>
          <a:stretch/>
        </p:blipFill>
        <p:spPr bwMode="auto">
          <a:xfrm>
            <a:off x="6728178" y="882365"/>
            <a:ext cx="2332319" cy="3317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903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SELENIUM </a:t>
            </a:r>
            <a:r>
              <a:rPr lang="en-US" dirty="0" smtClean="0"/>
              <a:t>GRID </a:t>
            </a:r>
            <a:r>
              <a:rPr lang="de-DE" dirty="0" smtClean="0"/>
              <a:t>LAUNCH</a:t>
            </a:r>
            <a:endParaRPr lang="en-US" dirty="0"/>
          </a:p>
        </p:txBody>
      </p:sp>
      <p:sp>
        <p:nvSpPr>
          <p:cNvPr id="4" name="TextBox 3"/>
          <p:cNvSpPr txBox="1"/>
          <p:nvPr/>
        </p:nvSpPr>
        <p:spPr>
          <a:xfrm>
            <a:off x="225398" y="699516"/>
            <a:ext cx="6039936" cy="2923877"/>
          </a:xfrm>
          <a:prstGeom prst="rect">
            <a:avLst/>
          </a:prstGeom>
          <a:noFill/>
        </p:spPr>
        <p:txBody>
          <a:bodyPr wrap="square" rtlCol="0">
            <a:spAutoFit/>
          </a:bodyPr>
          <a:lstStyle/>
          <a:p>
            <a:pPr marL="342900" indent="-342900">
              <a:lnSpc>
                <a:spcPct val="150000"/>
              </a:lnSpc>
              <a:buFont typeface="+mj-lt"/>
              <a:buAutoNum type="arabicPeriod" startAt="3"/>
            </a:pPr>
            <a:r>
              <a:rPr lang="en-US" dirty="0" smtClean="0"/>
              <a:t>Start </a:t>
            </a:r>
            <a:r>
              <a:rPr lang="en-US" dirty="0"/>
              <a:t>hub instance (via batch file or pure command-line</a:t>
            </a:r>
            <a:r>
              <a:rPr lang="en-US" dirty="0" smtClean="0"/>
              <a:t>).</a:t>
            </a:r>
          </a:p>
          <a:p>
            <a:pPr lvl="1"/>
            <a:r>
              <a:rPr lang="en-US" altLang="en-US" dirty="0" smtClean="0">
                <a:latin typeface="Courier" pitchFamily="49" charset="0"/>
              </a:rPr>
              <a:t>java </a:t>
            </a:r>
            <a:r>
              <a:rPr lang="en-US" altLang="en-US" dirty="0">
                <a:latin typeface="Courier" pitchFamily="49" charset="0"/>
              </a:rPr>
              <a:t>-jar </a:t>
            </a:r>
            <a:r>
              <a:rPr lang="en-US" altLang="en-US" dirty="0" smtClean="0">
                <a:latin typeface="Courier" pitchFamily="49" charset="0"/>
              </a:rPr>
              <a:t>selenium-server-standalone-3.0.1.jar </a:t>
            </a:r>
            <a:r>
              <a:rPr lang="en-US" altLang="en-US" dirty="0">
                <a:latin typeface="Courier" pitchFamily="49" charset="0"/>
              </a:rPr>
              <a:t>-role hub </a:t>
            </a:r>
          </a:p>
          <a:p>
            <a:pPr marL="342900" indent="-342900">
              <a:lnSpc>
                <a:spcPct val="150000"/>
              </a:lnSpc>
              <a:buFont typeface="+mj-lt"/>
              <a:buAutoNum type="arabicPeriod" startAt="3"/>
            </a:pPr>
            <a:r>
              <a:rPr lang="en-US" dirty="0" smtClean="0"/>
              <a:t>Start </a:t>
            </a:r>
            <a:r>
              <a:rPr lang="en-US" dirty="0"/>
              <a:t>node instance (via batch file or pure command-line</a:t>
            </a:r>
            <a:r>
              <a:rPr lang="en-US" dirty="0" smtClean="0"/>
              <a:t>)</a:t>
            </a:r>
          </a:p>
          <a:p>
            <a:pPr>
              <a:lnSpc>
                <a:spcPct val="150000"/>
              </a:lnSpc>
            </a:pPr>
            <a:endParaRPr lang="en-US" dirty="0" smtClean="0"/>
          </a:p>
          <a:p>
            <a:r>
              <a:rPr lang="en-US" sz="1800" dirty="0">
                <a:solidFill>
                  <a:schemeClr val="accent6"/>
                </a:solidFill>
              </a:rPr>
              <a:t>!!Driver binary path (set </a:t>
            </a:r>
            <a:r>
              <a:rPr lang="en-US" sz="1800" u="sng" dirty="0">
                <a:solidFill>
                  <a:schemeClr val="accent6"/>
                </a:solidFill>
              </a:rPr>
              <a:t>your</a:t>
            </a:r>
            <a:r>
              <a:rPr lang="en-US" sz="1800" dirty="0">
                <a:solidFill>
                  <a:schemeClr val="accent6"/>
                </a:solidFill>
              </a:rPr>
              <a:t> system path) </a:t>
            </a:r>
            <a:r>
              <a:rPr lang="en-US" sz="1800" dirty="0" smtClean="0">
                <a:solidFill>
                  <a:schemeClr val="accent6"/>
                </a:solidFill>
              </a:rPr>
              <a:t>should </a:t>
            </a:r>
            <a:r>
              <a:rPr lang="en-US" sz="1800" dirty="0">
                <a:solidFill>
                  <a:schemeClr val="accent6"/>
                </a:solidFill>
              </a:rPr>
              <a:t>be specified via </a:t>
            </a:r>
            <a:r>
              <a:rPr lang="en-US" sz="1800" dirty="0" err="1">
                <a:solidFill>
                  <a:schemeClr val="accent6"/>
                </a:solidFill>
              </a:rPr>
              <a:t>cmd</a:t>
            </a:r>
            <a:r>
              <a:rPr lang="en-US" sz="1800" dirty="0">
                <a:solidFill>
                  <a:schemeClr val="accent6"/>
                </a:solidFill>
              </a:rPr>
              <a:t>-line </a:t>
            </a:r>
            <a:r>
              <a:rPr lang="en-US" sz="1800" dirty="0" smtClean="0">
                <a:solidFill>
                  <a:schemeClr val="accent6"/>
                </a:solidFill>
              </a:rPr>
              <a:t>parameter for each browser type</a:t>
            </a:r>
            <a:endParaRPr lang="en-US" sz="1800" dirty="0">
              <a:solidFill>
                <a:schemeClr val="accent6"/>
              </a:solidFill>
            </a:endParaRPr>
          </a:p>
          <a:p>
            <a:pPr lvl="0"/>
            <a:endParaRPr lang="en-US" altLang="en-US" sz="1800" dirty="0" smtClean="0"/>
          </a:p>
          <a:p>
            <a:pPr lvl="0"/>
            <a:endParaRPr lang="en-US" altLang="en-US" sz="1800" dirty="0" smtClean="0"/>
          </a:p>
          <a:p>
            <a:pPr>
              <a:lnSpc>
                <a:spcPct val="150000"/>
              </a:lnSpc>
            </a:pPr>
            <a:endParaRPr lang="en-US" b="1" dirty="0"/>
          </a:p>
        </p:txBody>
      </p:sp>
      <p:pic>
        <p:nvPicPr>
          <p:cNvPr id="2052" name="Picture 4" descr="http://m-static.flikie.com/ImageData/WallPapers/9435dc9e5fc811df9f23000b2f3ed30f.jpg"/>
          <p:cNvPicPr>
            <a:picLocks noChangeAspect="1" noChangeArrowheads="1"/>
          </p:cNvPicPr>
          <p:nvPr/>
        </p:nvPicPr>
        <p:blipFill rotWithShape="1">
          <a:blip r:embed="rId3">
            <a:extLst>
              <a:ext uri="{28A0092B-C50C-407E-A947-70E740481C1C}">
                <a14:useLocalDpi xmlns:a14="http://schemas.microsoft.com/office/drawing/2010/main" val="0"/>
              </a:ext>
            </a:extLst>
          </a:blip>
          <a:srcRect l="20983" r="20314"/>
          <a:stretch/>
        </p:blipFill>
        <p:spPr bwMode="auto">
          <a:xfrm>
            <a:off x="6411460" y="882365"/>
            <a:ext cx="2332319" cy="3746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669" y="3069395"/>
            <a:ext cx="6186063" cy="1477328"/>
          </a:xfrm>
          <a:prstGeom prst="rect">
            <a:avLst/>
          </a:prstGeom>
          <a:noFill/>
        </p:spPr>
        <p:txBody>
          <a:bodyPr wrap="square" rtlCol="0">
            <a:spAutoFit/>
          </a:bodyPr>
          <a:lstStyle/>
          <a:p>
            <a:pPr lvl="0"/>
            <a:r>
              <a:rPr lang="en-US" altLang="en-US" sz="1800" dirty="0" smtClean="0"/>
              <a:t>IE:</a:t>
            </a:r>
          </a:p>
          <a:p>
            <a:pPr lvl="1"/>
            <a:r>
              <a:rPr lang="en-US" altLang="en-US" sz="1200" dirty="0">
                <a:latin typeface="Courier New" panose="02070309020205020404" pitchFamily="49" charset="0"/>
                <a:cs typeface="Courier New" panose="02070309020205020404" pitchFamily="49" charset="0"/>
              </a:rPr>
              <a:t>java </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Dwebdriver.ie.driver</a:t>
            </a:r>
            <a:r>
              <a:rPr lang="en-US" altLang="en-US" sz="1200" dirty="0">
                <a:latin typeface="Courier New" panose="02070309020205020404" pitchFamily="49" charset="0"/>
                <a:cs typeface="Courier New" panose="02070309020205020404" pitchFamily="49" charset="0"/>
              </a:rPr>
              <a:t>= d:\_webdriver\iedriver\IEDriverServer.exe </a:t>
            </a:r>
            <a:r>
              <a:rPr lang="en-US" altLang="en-US" sz="1200" dirty="0" smtClean="0">
                <a:latin typeface="Courier New" panose="02070309020205020404" pitchFamily="49" charset="0"/>
                <a:cs typeface="Courier New" panose="02070309020205020404" pitchFamily="49" charset="0"/>
              </a:rPr>
              <a:t>-jar selenium-server-standalone-3.0.1.jar </a:t>
            </a:r>
            <a:r>
              <a:rPr lang="en-US" altLang="en-US" sz="1200" dirty="0">
                <a:latin typeface="Courier New" panose="02070309020205020404" pitchFamily="49" charset="0"/>
                <a:cs typeface="Courier New" panose="02070309020205020404" pitchFamily="49" charset="0"/>
              </a:rPr>
              <a:t>-role </a:t>
            </a:r>
            <a:r>
              <a:rPr lang="en-US" altLang="en-US" sz="1200" dirty="0" err="1">
                <a:latin typeface="Courier New" panose="02070309020205020404" pitchFamily="49" charset="0"/>
                <a:cs typeface="Courier New" panose="02070309020205020404" pitchFamily="49" charset="0"/>
              </a:rPr>
              <a:t>webdriver</a:t>
            </a:r>
            <a:r>
              <a:rPr lang="en-US" altLang="en-US" sz="1200" dirty="0">
                <a:latin typeface="Courier New" panose="02070309020205020404" pitchFamily="49" charset="0"/>
                <a:cs typeface="Courier New" panose="02070309020205020404" pitchFamily="49" charset="0"/>
              </a:rPr>
              <a:t> -browser "</a:t>
            </a:r>
            <a:r>
              <a:rPr lang="en-US" altLang="en-US" sz="1200" dirty="0" err="1">
                <a:latin typeface="Courier New" panose="02070309020205020404" pitchFamily="49" charset="0"/>
                <a:cs typeface="Courier New" panose="02070309020205020404" pitchFamily="49" charset="0"/>
              </a:rPr>
              <a:t>browserName</a:t>
            </a:r>
            <a:r>
              <a:rPr lang="en-US" altLang="en-US" sz="1200" dirty="0">
                <a:latin typeface="Courier New" panose="02070309020205020404" pitchFamily="49" charset="0"/>
                <a:cs typeface="Courier New" panose="02070309020205020404" pitchFamily="49" charset="0"/>
              </a:rPr>
              <a:t>=internet </a:t>
            </a:r>
            <a:r>
              <a:rPr lang="en-US" altLang="en-US" sz="1200" dirty="0" err="1">
                <a:latin typeface="Courier New" panose="02070309020205020404" pitchFamily="49" charset="0"/>
                <a:cs typeface="Courier New" panose="02070309020205020404" pitchFamily="49" charset="0"/>
              </a:rPr>
              <a:t>explorer,version</a:t>
            </a:r>
            <a:r>
              <a:rPr lang="en-US" altLang="en-US" sz="1200" dirty="0">
                <a:latin typeface="Courier New" panose="02070309020205020404" pitchFamily="49" charset="0"/>
                <a:cs typeface="Courier New" panose="02070309020205020404" pitchFamily="49" charset="0"/>
              </a:rPr>
              <a:t>=11,maxinstance=1,platform=WINDOWS" -hub http://localhost:4444/grid/register -port </a:t>
            </a:r>
            <a:r>
              <a:rPr lang="en-US" altLang="en-US" sz="1200" dirty="0" smtClean="0">
                <a:latin typeface="Courier New" panose="02070309020205020404" pitchFamily="49" charset="0"/>
                <a:cs typeface="Courier New" panose="02070309020205020404" pitchFamily="49" charset="0"/>
              </a:rPr>
              <a:t>5556</a:t>
            </a:r>
            <a:endParaRPr lang="en-US" b="1" dirty="0"/>
          </a:p>
        </p:txBody>
      </p:sp>
    </p:spTree>
    <p:extLst>
      <p:ext uri="{BB962C8B-B14F-4D97-AF65-F5344CB8AC3E}">
        <p14:creationId xmlns:p14="http://schemas.microsoft.com/office/powerpoint/2010/main" val="1537007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SELENIUM </a:t>
            </a:r>
            <a:r>
              <a:rPr lang="en-US" dirty="0" smtClean="0"/>
              <a:t>GRID </a:t>
            </a:r>
            <a:r>
              <a:rPr lang="de-DE" dirty="0" smtClean="0"/>
              <a:t>LAUNCH - </a:t>
            </a:r>
            <a:r>
              <a:rPr lang="de-DE" dirty="0" smtClean="0">
                <a:solidFill>
                  <a:schemeClr val="accent6"/>
                </a:solidFill>
              </a:rPr>
              <a:t>new as from WebDriver 3.0</a:t>
            </a:r>
            <a:endParaRPr lang="en-US" dirty="0">
              <a:solidFill>
                <a:schemeClr val="accent6"/>
              </a:solidFill>
            </a:endParaRPr>
          </a:p>
        </p:txBody>
      </p:sp>
      <p:pic>
        <p:nvPicPr>
          <p:cNvPr id="2052" name="Picture 4" descr="http://m-static.flikie.com/ImageData/WallPapers/9435dc9e5fc811df9f23000b2f3ed30f.jpg"/>
          <p:cNvPicPr>
            <a:picLocks noChangeAspect="1" noChangeArrowheads="1"/>
          </p:cNvPicPr>
          <p:nvPr/>
        </p:nvPicPr>
        <p:blipFill rotWithShape="1">
          <a:blip r:embed="rId3">
            <a:extLst>
              <a:ext uri="{28A0092B-C50C-407E-A947-70E740481C1C}">
                <a14:useLocalDpi xmlns:a14="http://schemas.microsoft.com/office/drawing/2010/main" val="0"/>
              </a:ext>
            </a:extLst>
          </a:blip>
          <a:srcRect l="20983" r="20314"/>
          <a:stretch/>
        </p:blipFill>
        <p:spPr bwMode="auto">
          <a:xfrm>
            <a:off x="6411460" y="882365"/>
            <a:ext cx="2332319" cy="37460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0583" y="1339632"/>
            <a:ext cx="5869558" cy="2831544"/>
          </a:xfrm>
          <a:prstGeom prst="rect">
            <a:avLst/>
          </a:prstGeom>
        </p:spPr>
        <p:txBody>
          <a:bodyPr wrap="square">
            <a:spAutoFit/>
          </a:bodyPr>
          <a:lstStyle/>
          <a:p>
            <a:pPr lvl="0"/>
            <a:r>
              <a:rPr lang="en-US" altLang="en-US" sz="1800" dirty="0"/>
              <a:t>Chrome:</a:t>
            </a:r>
          </a:p>
          <a:p>
            <a:pPr lvl="1"/>
            <a:r>
              <a:rPr lang="en-US" altLang="en-US" sz="1200" dirty="0">
                <a:latin typeface="Courier New" panose="02070309020205020404" pitchFamily="49" charset="0"/>
                <a:cs typeface="Courier New" panose="02070309020205020404" pitchFamily="49" charset="0"/>
              </a:rPr>
              <a:t>java -</a:t>
            </a:r>
            <a:r>
              <a:rPr lang="en-US" altLang="en-US" sz="1200" dirty="0" err="1" smtClean="0">
                <a:latin typeface="Courier New" panose="02070309020205020404" pitchFamily="49" charset="0"/>
                <a:cs typeface="Courier New" panose="02070309020205020404" pitchFamily="49" charset="0"/>
              </a:rPr>
              <a:t>Dwebdriver.chrome.driver</a:t>
            </a:r>
            <a:r>
              <a:rPr lang="en-US" altLang="en-US" sz="1200" dirty="0" smtClean="0">
                <a:latin typeface="Courier New" panose="02070309020205020404" pitchFamily="49" charset="0"/>
                <a:cs typeface="Courier New" panose="02070309020205020404" pitchFamily="49" charset="0"/>
              </a:rPr>
              <a:t>=d</a:t>
            </a:r>
            <a:r>
              <a:rPr lang="en-US" altLang="en-US" sz="1200" dirty="0">
                <a:latin typeface="Courier New" panose="02070309020205020404" pitchFamily="49" charset="0"/>
                <a:cs typeface="Courier New" panose="02070309020205020404" pitchFamily="49" charset="0"/>
              </a:rPr>
              <a:t>:\_</a:t>
            </a:r>
            <a:r>
              <a:rPr lang="en-US" altLang="en-US" sz="1200" dirty="0" smtClean="0">
                <a:latin typeface="Courier New" panose="02070309020205020404" pitchFamily="49" charset="0"/>
                <a:cs typeface="Courier New" panose="02070309020205020404" pitchFamily="49" charset="0"/>
              </a:rPr>
              <a:t>webdriver\chromedriver\</a:t>
            </a:r>
            <a:r>
              <a:rPr lang="en-US" altLang="en-US" sz="1200" dirty="0">
                <a:latin typeface="Courier New" panose="02070309020205020404" pitchFamily="49" charset="0"/>
                <a:cs typeface="Courier New" panose="02070309020205020404" pitchFamily="49" charset="0"/>
              </a:rPr>
              <a:t>chromedriver</a:t>
            </a:r>
            <a:r>
              <a:rPr lang="en-US" altLang="en-US" sz="1200" dirty="0" smtClean="0">
                <a:latin typeface="Courier New" panose="02070309020205020404" pitchFamily="49" charset="0"/>
                <a:cs typeface="Courier New" panose="02070309020205020404" pitchFamily="49" charset="0"/>
              </a:rPr>
              <a:t>.exe -</a:t>
            </a:r>
            <a:r>
              <a:rPr lang="en-US" altLang="en-US" sz="1200" dirty="0">
                <a:latin typeface="Courier New" panose="02070309020205020404" pitchFamily="49" charset="0"/>
                <a:cs typeface="Courier New" panose="02070309020205020404" pitchFamily="49" charset="0"/>
              </a:rPr>
              <a:t>jar selenium-server-standalone-3.0.1.jar -role node -hub http://localhost:4444/grid/register -browser </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browserName</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chrome,platform</a:t>
            </a:r>
            <a:r>
              <a:rPr lang="en-US" altLang="en-US" sz="1200" dirty="0" smtClean="0">
                <a:latin typeface="Courier New" panose="02070309020205020404" pitchFamily="49" charset="0"/>
                <a:cs typeface="Courier New" panose="02070309020205020404" pitchFamily="49" charset="0"/>
              </a:rPr>
              <a:t>=WINDOWS” </a:t>
            </a:r>
            <a:r>
              <a:rPr lang="en-US" altLang="en-US" sz="1200" dirty="0">
                <a:latin typeface="Courier New" panose="02070309020205020404" pitchFamily="49" charset="0"/>
                <a:cs typeface="Courier New" panose="02070309020205020404" pitchFamily="49" charset="0"/>
              </a:rPr>
              <a:t>-port 5557</a:t>
            </a:r>
          </a:p>
          <a:p>
            <a:pPr lvl="0"/>
            <a:endParaRPr lang="en-US" altLang="en-US" sz="2000" dirty="0" smtClean="0"/>
          </a:p>
          <a:p>
            <a:pPr lvl="0"/>
            <a:r>
              <a:rPr lang="en-US" altLang="en-US" sz="2000" dirty="0" smtClean="0"/>
              <a:t>Firefox</a:t>
            </a:r>
            <a:r>
              <a:rPr lang="en-US" altLang="en-US" sz="2000" dirty="0"/>
              <a:t>:</a:t>
            </a:r>
          </a:p>
          <a:p>
            <a:pPr lvl="1"/>
            <a:r>
              <a:rPr lang="en-US" altLang="en-US" sz="1200" dirty="0">
                <a:latin typeface="Courier New" panose="02070309020205020404" pitchFamily="49" charset="0"/>
                <a:cs typeface="Courier New" panose="02070309020205020404" pitchFamily="49" charset="0"/>
              </a:rPr>
              <a:t>java -</a:t>
            </a:r>
            <a:r>
              <a:rPr lang="en-US" altLang="en-US" sz="1200" dirty="0" err="1">
                <a:latin typeface="Courier New" panose="02070309020205020404" pitchFamily="49" charset="0"/>
                <a:cs typeface="Courier New" panose="02070309020205020404" pitchFamily="49" charset="0"/>
              </a:rPr>
              <a:t>Dwebdriver.gecko.driver</a:t>
            </a:r>
            <a:r>
              <a:rPr lang="en-US" altLang="en-US" sz="1200" dirty="0">
                <a:latin typeface="Courier New" panose="02070309020205020404" pitchFamily="49" charset="0"/>
                <a:cs typeface="Courier New" panose="02070309020205020404" pitchFamily="49" charset="0"/>
              </a:rPr>
              <a:t>=d:\_webdriver\geckodriver_ff\geckodriver.exe </a:t>
            </a:r>
            <a:r>
              <a:rPr lang="en-US" altLang="en-US" sz="1200" dirty="0" smtClean="0">
                <a:latin typeface="Courier New" panose="02070309020205020404" pitchFamily="49" charset="0"/>
                <a:cs typeface="Courier New" panose="02070309020205020404" pitchFamily="49" charset="0"/>
              </a:rPr>
              <a:t>-</a:t>
            </a:r>
            <a:r>
              <a:rPr lang="en-US" altLang="en-US" sz="1200" dirty="0">
                <a:latin typeface="Courier New" panose="02070309020205020404" pitchFamily="49" charset="0"/>
                <a:cs typeface="Courier New" panose="02070309020205020404" pitchFamily="49" charset="0"/>
              </a:rPr>
              <a:t>jar </a:t>
            </a:r>
            <a:r>
              <a:rPr lang="en-US" altLang="en-US" sz="1200" dirty="0" smtClean="0">
                <a:latin typeface="Courier New" panose="02070309020205020404" pitchFamily="49" charset="0"/>
                <a:cs typeface="Courier New" panose="02070309020205020404" pitchFamily="49" charset="0"/>
              </a:rPr>
              <a:t>selenium-server-standalone-3.0.1.jar </a:t>
            </a:r>
            <a:r>
              <a:rPr lang="en-US" altLang="en-US" sz="1200" dirty="0">
                <a:latin typeface="Courier New" panose="02070309020205020404" pitchFamily="49" charset="0"/>
                <a:cs typeface="Courier New" panose="02070309020205020404" pitchFamily="49" charset="0"/>
              </a:rPr>
              <a:t>-role node -hub http://localhost:4444/grid/register -browser </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browserName</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firefox,platform</a:t>
            </a:r>
            <a:r>
              <a:rPr lang="en-US" altLang="en-US" sz="1200" dirty="0" smtClean="0">
                <a:latin typeface="Courier New" panose="02070309020205020404" pitchFamily="49" charset="0"/>
                <a:cs typeface="Courier New" panose="02070309020205020404" pitchFamily="49" charset="0"/>
              </a:rPr>
              <a:t>=WINDOWS” </a:t>
            </a:r>
            <a:r>
              <a:rPr lang="en-US" altLang="en-US" sz="1200" dirty="0">
                <a:latin typeface="Courier New" panose="02070309020205020404" pitchFamily="49" charset="0"/>
                <a:cs typeface="Courier New" panose="02070309020205020404" pitchFamily="49" charset="0"/>
              </a:rPr>
              <a:t>-port 5558</a:t>
            </a:r>
          </a:p>
        </p:txBody>
      </p:sp>
    </p:spTree>
    <p:extLst>
      <p:ext uri="{BB962C8B-B14F-4D97-AF65-F5344CB8AC3E}">
        <p14:creationId xmlns:p14="http://schemas.microsoft.com/office/powerpoint/2010/main" val="2827622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SELENIUM </a:t>
            </a:r>
            <a:r>
              <a:rPr lang="en-US" dirty="0" smtClean="0"/>
              <a:t>GRID </a:t>
            </a:r>
            <a:r>
              <a:rPr lang="de-DE" dirty="0" smtClean="0"/>
              <a:t>LAUNCH - </a:t>
            </a:r>
            <a:r>
              <a:rPr lang="en-US" dirty="0">
                <a:solidFill>
                  <a:schemeClr val="accent6"/>
                </a:solidFill>
              </a:rPr>
              <a:t>Configuring </a:t>
            </a:r>
            <a:r>
              <a:rPr lang="en-US" dirty="0" smtClean="0">
                <a:solidFill>
                  <a:schemeClr val="accent6"/>
                </a:solidFill>
              </a:rPr>
              <a:t>nodes by </a:t>
            </a:r>
            <a:r>
              <a:rPr lang="en-US" dirty="0">
                <a:solidFill>
                  <a:schemeClr val="accent6"/>
                </a:solidFill>
              </a:rPr>
              <a:t>JSON</a:t>
            </a:r>
            <a:endParaRPr lang="en-US" dirty="0">
              <a:solidFill>
                <a:schemeClr val="accent6"/>
              </a:solidFill>
            </a:endParaRPr>
          </a:p>
        </p:txBody>
      </p:sp>
      <p:sp>
        <p:nvSpPr>
          <p:cNvPr id="5" name="Rectangle 4"/>
          <p:cNvSpPr/>
          <p:nvPr/>
        </p:nvSpPr>
        <p:spPr>
          <a:xfrm>
            <a:off x="0" y="1689946"/>
            <a:ext cx="4077147" cy="2677656"/>
          </a:xfrm>
          <a:prstGeom prst="rect">
            <a:avLst/>
          </a:prstGeom>
        </p:spPr>
        <p:txBody>
          <a:bodyPr wrap="square">
            <a:spAutoFit/>
          </a:bodyPr>
          <a:lstStyle/>
          <a:p>
            <a:pPr lvl="1"/>
            <a:r>
              <a:rPr lang="en-US" dirty="0" smtClean="0"/>
              <a:t>A </a:t>
            </a:r>
            <a:r>
              <a:rPr lang="en-US" dirty="0"/>
              <a:t>sample </a:t>
            </a:r>
            <a:r>
              <a:rPr lang="en-US" dirty="0" err="1"/>
              <a:t>nodeconfig</a:t>
            </a:r>
            <a:r>
              <a:rPr lang="en-US" dirty="0"/>
              <a:t> file for server version 3.x.x (&gt;= beta4) can be seen at </a:t>
            </a:r>
            <a:r>
              <a:rPr lang="en-US" dirty="0">
                <a:hlinkClick r:id="rId3"/>
              </a:rPr>
              <a:t>https://</a:t>
            </a:r>
            <a:r>
              <a:rPr lang="en-US" dirty="0" smtClean="0">
                <a:hlinkClick r:id="rId3"/>
              </a:rPr>
              <a:t>github.com/SeleniumHQ/selenium/blob/master/java/server/src/org/openqa/grid/common/defaults/DefaultNodeWebDriver.json</a:t>
            </a:r>
            <a:r>
              <a:rPr lang="en-US" dirty="0" smtClean="0"/>
              <a:t> </a:t>
            </a:r>
          </a:p>
          <a:p>
            <a:pPr lvl="1"/>
            <a:r>
              <a:rPr lang="en-US" dirty="0" smtClean="0"/>
              <a:t>A sample </a:t>
            </a:r>
            <a:r>
              <a:rPr lang="en-US" dirty="0" err="1" smtClean="0"/>
              <a:t>nodeconfig</a:t>
            </a:r>
            <a:r>
              <a:rPr lang="en-US" dirty="0" smtClean="0"/>
              <a:t> file for server version 2.x.x can be seen at </a:t>
            </a:r>
            <a:r>
              <a:rPr lang="en-US" dirty="0" smtClean="0">
                <a:hlinkClick r:id="rId4"/>
              </a:rPr>
              <a:t>https://github.com/SeleniumHQ/selenium/blob/selenium-2.53.0/java/server/src/org/openqa/grid/common/defaults/DefaultNode.json</a:t>
            </a:r>
            <a:r>
              <a:rPr lang="en-US" dirty="0" smtClean="0"/>
              <a:t> </a:t>
            </a:r>
            <a:endParaRPr lang="en-US" dirty="0"/>
          </a:p>
        </p:txBody>
      </p:sp>
      <p:sp>
        <p:nvSpPr>
          <p:cNvPr id="6" name="Rectangle 5"/>
          <p:cNvSpPr/>
          <p:nvPr/>
        </p:nvSpPr>
        <p:spPr>
          <a:xfrm>
            <a:off x="75302" y="735839"/>
            <a:ext cx="8821271" cy="954107"/>
          </a:xfrm>
          <a:prstGeom prst="rect">
            <a:avLst/>
          </a:prstGeom>
        </p:spPr>
        <p:txBody>
          <a:bodyPr wrap="square">
            <a:spAutoFit/>
          </a:bodyPr>
          <a:lstStyle/>
          <a:p>
            <a:pPr lvl="1"/>
            <a:r>
              <a:rPr lang="en-US" sz="2800" dirty="0"/>
              <a:t>java -jar selenium-server-standalone.jar -role node </a:t>
            </a:r>
            <a:r>
              <a:rPr lang="en-US" sz="2800" dirty="0">
                <a:solidFill>
                  <a:schemeClr val="accent5"/>
                </a:solidFill>
              </a:rPr>
              <a:t>-</a:t>
            </a:r>
            <a:r>
              <a:rPr lang="en-US" sz="2800" dirty="0" err="1">
                <a:solidFill>
                  <a:schemeClr val="accent5"/>
                </a:solidFill>
              </a:rPr>
              <a:t>nodeConfig</a:t>
            </a:r>
            <a:r>
              <a:rPr lang="en-US" sz="2800" dirty="0">
                <a:solidFill>
                  <a:schemeClr val="accent5"/>
                </a:solidFill>
              </a:rPr>
              <a:t> </a:t>
            </a:r>
            <a:r>
              <a:rPr lang="en-US" sz="2800" dirty="0" err="1">
                <a:solidFill>
                  <a:schemeClr val="accent5"/>
                </a:solidFill>
              </a:rPr>
              <a:t>nodeconfig.json</a:t>
            </a:r>
            <a:endParaRPr lang="en-US" sz="2800" dirty="0">
              <a:solidFill>
                <a:schemeClr val="accent5"/>
              </a:solidFill>
            </a:endParaRPr>
          </a:p>
        </p:txBody>
      </p:sp>
      <p:sp>
        <p:nvSpPr>
          <p:cNvPr id="7" name="Rectangle 6"/>
          <p:cNvSpPr/>
          <p:nvPr/>
        </p:nvSpPr>
        <p:spPr>
          <a:xfrm>
            <a:off x="0" y="4308119"/>
            <a:ext cx="5665245" cy="523220"/>
          </a:xfrm>
          <a:prstGeom prst="rect">
            <a:avLst/>
          </a:prstGeom>
        </p:spPr>
        <p:txBody>
          <a:bodyPr wrap="square">
            <a:spAutoFit/>
          </a:bodyPr>
          <a:lstStyle/>
          <a:p>
            <a:pPr lvl="1"/>
            <a:r>
              <a:rPr lang="en-US" dirty="0">
                <a:solidFill>
                  <a:schemeClr val="accent6"/>
                </a:solidFill>
              </a:rPr>
              <a:t>Note: the configuration { ... } object in version 2.x.x has been flattened in version 3.x.x (&gt;= beta4)</a:t>
            </a:r>
            <a:endParaRPr lang="en-US" dirty="0">
              <a:solidFill>
                <a:schemeClr val="accent6"/>
              </a:solidFill>
            </a:endParaRPr>
          </a:p>
        </p:txBody>
      </p:sp>
      <p:sp>
        <p:nvSpPr>
          <p:cNvPr id="8" name="Rectangle 7"/>
          <p:cNvSpPr/>
          <p:nvPr/>
        </p:nvSpPr>
        <p:spPr>
          <a:xfrm>
            <a:off x="5819885" y="1260095"/>
            <a:ext cx="3071308" cy="347787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000" dirty="0"/>
              <a:t>{</a:t>
            </a:r>
          </a:p>
          <a:p>
            <a:r>
              <a:rPr lang="en-US" sz="1000" dirty="0"/>
              <a:t>  "capabilities":</a:t>
            </a:r>
          </a:p>
          <a:p>
            <a:r>
              <a:rPr lang="en-US" sz="1000" dirty="0"/>
              <a:t>  [</a:t>
            </a:r>
          </a:p>
          <a:p>
            <a:r>
              <a:rPr lang="en-US" sz="1000" dirty="0"/>
              <a:t>    {</a:t>
            </a:r>
          </a:p>
          <a:p>
            <a:r>
              <a:rPr lang="en-US" sz="1000" dirty="0"/>
              <a:t>      "</a:t>
            </a:r>
            <a:r>
              <a:rPr lang="en-US" sz="1000" dirty="0" err="1"/>
              <a:t>browserName</a:t>
            </a:r>
            <a:r>
              <a:rPr lang="en-US" sz="1000" dirty="0"/>
              <a:t>": "</a:t>
            </a:r>
            <a:r>
              <a:rPr lang="en-US" sz="1000" dirty="0" err="1"/>
              <a:t>firefox</a:t>
            </a:r>
            <a:r>
              <a:rPr lang="en-US" sz="1000" dirty="0"/>
              <a:t>",</a:t>
            </a:r>
          </a:p>
          <a:p>
            <a:r>
              <a:rPr lang="en-US" sz="1000" dirty="0"/>
              <a:t>      "</a:t>
            </a:r>
            <a:r>
              <a:rPr lang="en-US" sz="1000" dirty="0" err="1"/>
              <a:t>maxInstances</a:t>
            </a:r>
            <a:r>
              <a:rPr lang="en-US" sz="1000" dirty="0"/>
              <a:t>": 5,</a:t>
            </a:r>
          </a:p>
          <a:p>
            <a:r>
              <a:rPr lang="en-US" sz="1000" dirty="0"/>
              <a:t>      "</a:t>
            </a:r>
            <a:r>
              <a:rPr lang="en-US" sz="1000" dirty="0" err="1"/>
              <a:t>seleniumProtocol</a:t>
            </a:r>
            <a:r>
              <a:rPr lang="en-US" sz="1000" dirty="0"/>
              <a:t>": "WebDriver"</a:t>
            </a:r>
          </a:p>
          <a:p>
            <a:r>
              <a:rPr lang="en-US" sz="1000" dirty="0"/>
              <a:t>    },</a:t>
            </a:r>
          </a:p>
          <a:p>
            <a:r>
              <a:rPr lang="en-US" sz="1000" dirty="0"/>
              <a:t>    {</a:t>
            </a:r>
          </a:p>
          <a:p>
            <a:r>
              <a:rPr lang="en-US" sz="1000" dirty="0"/>
              <a:t>      "</a:t>
            </a:r>
            <a:r>
              <a:rPr lang="en-US" sz="1000" dirty="0" err="1"/>
              <a:t>browserName</a:t>
            </a:r>
            <a:r>
              <a:rPr lang="en-US" sz="1000" dirty="0"/>
              <a:t>": "chrome",</a:t>
            </a:r>
          </a:p>
          <a:p>
            <a:r>
              <a:rPr lang="en-US" sz="1000" dirty="0"/>
              <a:t>      "</a:t>
            </a:r>
            <a:r>
              <a:rPr lang="en-US" sz="1000" dirty="0" err="1"/>
              <a:t>maxInstances</a:t>
            </a:r>
            <a:r>
              <a:rPr lang="en-US" sz="1000" dirty="0"/>
              <a:t>": 5,</a:t>
            </a:r>
          </a:p>
          <a:p>
            <a:r>
              <a:rPr lang="en-US" sz="1000" dirty="0"/>
              <a:t>      "</a:t>
            </a:r>
            <a:r>
              <a:rPr lang="en-US" sz="1000" dirty="0" err="1"/>
              <a:t>seleniumProtocol</a:t>
            </a:r>
            <a:r>
              <a:rPr lang="en-US" sz="1000" dirty="0"/>
              <a:t>": "WebDriver"</a:t>
            </a:r>
          </a:p>
          <a:p>
            <a:r>
              <a:rPr lang="en-US" sz="1000" dirty="0"/>
              <a:t>    },</a:t>
            </a:r>
          </a:p>
          <a:p>
            <a:r>
              <a:rPr lang="en-US" sz="1000" dirty="0"/>
              <a:t>    {</a:t>
            </a:r>
          </a:p>
          <a:p>
            <a:r>
              <a:rPr lang="en-US" sz="1000" dirty="0"/>
              <a:t>      "</a:t>
            </a:r>
            <a:r>
              <a:rPr lang="en-US" sz="1000" dirty="0" err="1"/>
              <a:t>browserName</a:t>
            </a:r>
            <a:r>
              <a:rPr lang="en-US" sz="1000" dirty="0"/>
              <a:t>": "internet explorer",</a:t>
            </a:r>
          </a:p>
          <a:p>
            <a:r>
              <a:rPr lang="en-US" sz="1000" dirty="0"/>
              <a:t>      "</a:t>
            </a:r>
            <a:r>
              <a:rPr lang="en-US" sz="1000" dirty="0" err="1"/>
              <a:t>maxInstances</a:t>
            </a:r>
            <a:r>
              <a:rPr lang="en-US" sz="1000" dirty="0"/>
              <a:t>": 1,</a:t>
            </a:r>
          </a:p>
          <a:p>
            <a:r>
              <a:rPr lang="en-US" sz="1000" dirty="0"/>
              <a:t>      "</a:t>
            </a:r>
            <a:r>
              <a:rPr lang="en-US" sz="1000" dirty="0" err="1"/>
              <a:t>seleniumProtocol</a:t>
            </a:r>
            <a:r>
              <a:rPr lang="en-US" sz="1000" dirty="0"/>
              <a:t>": "WebDriver"</a:t>
            </a:r>
          </a:p>
          <a:p>
            <a:r>
              <a:rPr lang="en-US" sz="1000" dirty="0"/>
              <a:t>    }</a:t>
            </a:r>
          </a:p>
          <a:p>
            <a:r>
              <a:rPr lang="en-US" sz="1000" dirty="0"/>
              <a:t>  </a:t>
            </a:r>
            <a:r>
              <a:rPr lang="en-US" sz="1000" dirty="0" smtClean="0"/>
              <a:t>],</a:t>
            </a:r>
          </a:p>
          <a:p>
            <a:pPr algn="ctr"/>
            <a:r>
              <a:rPr lang="en-US" sz="2000" dirty="0" smtClean="0"/>
              <a:t>...</a:t>
            </a:r>
            <a:endParaRPr lang="en-US" sz="2000" dirty="0"/>
          </a:p>
          <a:p>
            <a:endParaRPr lang="en-US" sz="1000" dirty="0"/>
          </a:p>
        </p:txBody>
      </p:sp>
      <p:sp>
        <p:nvSpPr>
          <p:cNvPr id="9" name="Right Arrow 8"/>
          <p:cNvSpPr/>
          <p:nvPr/>
        </p:nvSpPr>
        <p:spPr>
          <a:xfrm>
            <a:off x="4397187" y="2431891"/>
            <a:ext cx="1108038" cy="7530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726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3787" y="1362343"/>
            <a:ext cx="972312" cy="1260348"/>
          </a:xfrm>
        </p:spPr>
      </p:pic>
      <p:sp>
        <p:nvSpPr>
          <p:cNvPr id="4" name="Text Placeholder 3"/>
          <p:cNvSpPr>
            <a:spLocks noGrp="1"/>
          </p:cNvSpPr>
          <p:nvPr>
            <p:ph type="body" sz="quarter" idx="10"/>
          </p:nvPr>
        </p:nvSpPr>
        <p:spPr/>
        <p:txBody>
          <a:bodyPr/>
          <a:lstStyle/>
          <a:p>
            <a:r>
              <a:rPr lang="en-US" dirty="0" smtClean="0"/>
              <a:t>FEW WORDS ABOUT ME</a:t>
            </a:r>
            <a:endParaRPr lang="en-US" dirty="0"/>
          </a:p>
        </p:txBody>
      </p:sp>
      <p:pic>
        <p:nvPicPr>
          <p:cNvPr id="1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1633"/>
          <a:stretch/>
        </p:blipFill>
        <p:spPr bwMode="auto">
          <a:xfrm>
            <a:off x="3213495" y="2650384"/>
            <a:ext cx="1531910" cy="135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01223" y="1295375"/>
            <a:ext cx="2914650" cy="1141822"/>
          </a:xfrm>
          <a:prstGeom prst="rect">
            <a:avLst/>
          </a:prstGeom>
        </p:spPr>
      </p:pic>
      <p:pic>
        <p:nvPicPr>
          <p:cNvPr id="1028" name="Picture 4" descr="http://agency.reuters.com/content/dam/openweb/images/brand-assets/reuters-logos/rtr_ahz_rgb_p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322" y="2193340"/>
            <a:ext cx="3076876" cy="1348076"/>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8" descr="data:image/jpeg;base64,/9j/4AAQSkZJRgABAQAAAQABAAD/2wCEAAkGBxASEhMSEQ8RFRISFRAZEBYWGBAVFRYWFxcXHxUfFRMZHSgiGBomHRcVITEhJikrLi4uFx8zODMtOCgtLisBCgoKDg0OGxAQGi8mICU1Mi0wLTU3LS0yLS4vNS0tLTU4LTAtLS0tMjUvLS0tLy0tLS0vLS01LTUtLS0tLS0tLf/AABEIAJwBOgMBEQACEQEDEQH/xAAcAAEAAwEAAwEAAAAAAAAAAAAABQYHBAIDCAH/xABDEAABAwIBBwcICQMEAwAAAAABAAIDBBEFBhIhMUFRkgcTFVRhgZEWIjIzcaHB0UJScnOCorGy0hQjNERTYvAXwuH/xAAbAQEAAwEBAQEAAAAAAAAAAAAABAUGAwIBB//EADMRAAEDAgIGCQQDAQEAAAAAAAABAgMEEQUhEhQVMUFSEzJRU2FxgbHRIjORoTRCweHx/9oADAMBAAIRAxEAPwCW6equsScRWo1WHlQ/P9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ksDlrqmTNbUSho9N1zZo+J7FHqG08Lbq1L8EJtC6tqn6LZFtxXsL6zD2gAF8psBpL33Pt0qkWZVXcn4NWlM1EtpL+VMcutUfnthdBYXQWF0FhdBYXQWF0FhdBYXQWF0FhdBYXQWF0FhdBYXQWF0FhdBYXQWF0FhdBYXQWF0FhdBYXQWF0FhdBYXQWF0FhdBYXQWF0FhdBYXQWF0FhdBYXQWF0FiSwHB5KqTNboaPTfsaPiexR6iobC267+CE2ioX1T9Fu7ipqeG0EcEYjjFgPEnaSd6zksrpXaTjbU9OyBiMYmR1LmdzDLrXn5vYXQWF0FhdBYXQWF0FhdBYXQWF0FhdBYXQWF0FhdBYXQWF0FhdBYXQWF0FhdBYXQWF0FhdBYXQWF0FhdBYXQWF0FhdBYXQWF0FhdBYXQWF0FhdBYXQWF0FiUwDBpKqTNboaPWP2NHxPYo9RUNhbdd/BCbRUL6l9k3cVNVwzD44IxHG2zR4k7STtKzksrpXaTja08DIGIxiZHUuZ2CAwm615+ci6AXQ+2JWgydq5tLIH5p+k7zB3Z2vuUaSrhj3uJsOHVEubW5dq5ExDkDUn0pIm97j8FGdicabkUnMwKZes5EPd/4+m/34vB687UZyqe9gP50OWbISrHomJ3eR+oXtuJxLvucnYHOm5UUiqzJ6si9OnktvaM8d5be3epLKqF+5yexClw6pj3sX0z9iLOjWFIIaoqbxdD4LoBdAdOH0Es7syFhe6xNgQNA7ToXOSVkaXetjtBTyTu0Y0upJeSdf1Y8UX8lw16Dm9/gl7Jq+T9p8jyTr+rHii/kmvQc3v8AA2TV8n7T5HknX9WPFF/JNeg5vf4Gyavk/afJDzRuY4tcLOaSHDcRrUprkcl0IL2KxytcmaHhdfTwLoDvw3BqioBdDEXhps43YLHvIXGWojiWz1sSoKKadFdG26eh2eSdf1Y8UX8ly16Dm9/g77Jq+T9p8jyTr+rHii/kmvQc3v8AA2TV8n7T5HknX9WPFF/JNeg5vf4Gyavk/afI8k6/qx4ov5Jr0HN7/A2TV8n7T5OeXJ6sbrpZe5pd+269pVwr/ZDm7Dqlu9i+/scE0D2Gz2OadzgR+q7Ne125SM+J7Osioeu69HMXQC6AXQC6AXQC6AXQC6AlMn8FkqpM1oswesfsaPiexR6iobC267+CE2ion1L7Ju4qavhmHxwRiONtmjxJ2knaVnJZXSu0nGzggZAxGMTI61zOwQBAYNda8/OyRwPBpap+ZGNAtnuPotHb29i4T1DIW3cS6SjkqXaLd3Few03BMl6amAIbnybXusT+EamhUM9ZJLvWydhq6XD4adMkuvapNqKTggCAIAgOKvwmnmFpYWO7bWPENK6xzyR9VThLTRSpZ7UUoOWGS8NKwSxykBzrNjdpJ35rtw7VcUdY+ZdFyepncSw2Knb0jHehUbqyKQXQGjcmmH5sT5yNMhzWfZbr8TfhVJict3oxOBqMEg0Y1kXj7J/0uaqy8CAIDLuUOg5up5wDzZm534hod/6nvV/h0ulFo9hk8Zg0J9NNzvfj/hV7qwKcXQGi8mHqZvvB+0KkxTrt8jUYF9l3n/hdFVl4EAQBAEB4SRtcLOaCNxAI8CvqKqbj4qIuSlfxbIylmuWt5p+ws1d7NR7rKbDXyx780K2owmCXNE0V8Pgz3HcCmpXWkF2H0Hi+afkexXMFSyZPp39hmquhkpl+rd2kXdSCGLoBdALoBdALoCVyewSSrkzW3DB6x+xo+J7FGqKlsLbrv4ITaOifUvsm7iprOGYfHTxiOJtmjxJ2knaVnZZXSO0nGxggZCxGMTI61zOwQBAEBhNHTvle2Ngu55AaO0/Bax70Y1XLuQwMUTpHoxu9TaMFwuOmibEwavSO1ztpKzE0zpXq5Tb09O2CNGN/9O5cjuEAQBAEAQAlAZBljjX9TOS0/wBqO7YtxG0959wC0dHB0Uee9d5jsSqtYmy3JkhBXUsrrHnBG57msaLucWtaN5JsF8c5GoqqemMV7kam9TcMNpBDEyJupjQPDWsrI9XvVy8TeRRpGxGJwOleDoEAQFay/wAP52lc4DzoTnj2fS92nuU7D5dCVE7citxWDpKdV4tz+TKLrQGPsLoLGj8l3qZvvB+0KlxTrt8jT4H9p3n/AIXVVZdhAEAQBAEAQHPX0Uc0bo5GgtcLH4EbiN69xyOjcjm7znLE2Visel0UxrHcNdTTPhd9H0T9Zp1H/u0FaaCZJWI9DFVdMsEqsX08jguupGsLoLC6CwugsS2TuBy1cma24YPWP2NHxPYo9RUNhbdd/BCZR0T6l9k3cVNbwzD46eMRxNs0eJO0k7Ss7LK6R2k42MEDIWIxiZHWuZ1CAIAgCAy7k0pQ+pc8j1TCR7XGw911e4k+0SJ2qZfBY0dMrl4IaiqI1AQHorapsUb5HmzWNJd7AvTGK9yNTieJHpG1XO3IZjieXlXI480WxM2AAF1u1x2+yyvYsOian1ZqZmbGJnr9GSEc3KuuH+pf+X5LtqcHKRkxGqT+520uXlczW5jxuc0fq2xXJ2HQLuyO7MXqW77L6fBZcL5QoH2E8boz9Yee35jwUKXDHp1FuWUGMxOykS37Q8stspo204ZBK1zpwRdpBzWfS1aidXjuXyipHLJd6Wt7nrEq5rYbRrdXdnZxMyurwywugLVydYdztTzhHmwjO/EdDfie5QMRl0ItFOJbYPBpzaa/19zVVQGqCAIAgPCWMOaWuFw4EEbwda+oqot0PioipZTDsWojBNJEb+Y4gdo2HwstTDIkjEd2mHqIVhlcxeByXXQ4GkclnqZvvG/tCpcU67fI02Cfad5l3VWXQQEHljictNTmWIjOz2DSLixvfQpVHE2WTRduIVfO+CFXs3lEGX1dvi4P/qtdnQ+JRbYqPD8EnhvKM+4FRC3N2ujuCPwuJv4rhJhiW+hfySYcbW9pW+qfBfKGsjmY2SJwcxw0Ee++49iqnscxytcmZfRyNkaj2LdFOheD2EBROVGiBZFMBpaSxx7DpHvv4q1wuTNWepR43CisbJ2ZGd3VyZsXQC6Al8nMClq5M1twwesfsaOzeexR6mpbC267+CEyjo31L7Ju4qa7hmHR08bYom2a3xJ2knaVnZZXSO0nGvhhZCxGMTI61zOoQBAEAQBAZvyVOHOzjaWMI7ib/qFdYp1WmewTrPTyNIVKaEID01dMyVjo3i7Xghw7CvTHKxyOTeh5exHtVrtymUZQ5HVFOS5jTLDsc0XcB/zaP1GhX9PXRyJZclMtVYZLCt25tK0ppWWF0AugCAXQC6A1zk+w3maUOI8+Y57vZqaPDT3lZ+vl05bJuTI1uFwdFAirvXP4LMoJYhAc8FYx75I2nzoi0PG7OFx8fBe3MVGo5eJ4bI1zlam9DoXg9hAZtyo4dmyR1AGiQZj/ALTfR8Ro/CrrDJbtVi8MzO41BZzZU45KUa6tCjNK5KvUzfeN/aFS4p12+RpcF+07zLwqsuQgKryk/wCEfvI/ip+Hff8ARStxb+Mvmhk91fmTF0BofJVVOIniv5ozHjsJ0H9B4KoxRiXa70NDgki2cz1L+qgvQgKzyisvRPP1XRn81vipuHradPUrsVbemd6GR3WhMkLoCYybwGWskzW6I225x+xo7N7uxR6mpbC267+CEyjo31D7Ju4qa/hmHRU8bYom2a3xJ2knaVnZZXSO0nGthhZCxGMTI61zOoQBAEAQBAEBjuQeJiCrZnGzZQWOPttm37wFoq6LpIltvTMyeGTJFOl9y5GxLOmsCAIAgIjFMmaOo0yQtzvrNux3iNffdSIqqWPqqRZqKCbrtz7dxUsT5NzpNPPfc2T+Q+SsI8U50/BVzYLxjd+Sn4pgtTTm00LmjY7W0+xw0Kwinjk6qlRNSSw9dpH3XYji6A7cFoTUTxQj6bgD2N+ke4XXKaRI2K7sO9NCssrWdpusbA0BoFgAABuA1LLqt1uptURESyHkvh9PGR4aC4mwAJJ3Aa19RLrZD4q2S6ma5E44X4hKXHRU59h2t0t/LcK5rYNGnS39Sgw+q06p1/7f5/w0xUpoAgIbK/DufpJWAXc1pcz7TdIA9ukd6k0kvRyopErYelgc3jwMUutKY00vkp9TP9439oVLinXb5GkwX7TvMvKqy5CAqvKX/hH7yP4qdh33vRStxb+MvoZLdaAygugNS5NMJfFC+aRpaZiMwHXmDUSO0k+CosRmR70anA0+E07o41e5M19i5KuLYICr8pEubROH1nxj33+CnYcl50K7FVtTL6GR3WgMmTGTWAS1kma3RG23OP2NG4b3dij1NS2Ft138EJlHRvqHWTdxU2HDMOip42xRNs1viTtJO0rOyyukdpONZDCyJiMYmR1rmdQgCAIAgCAIAgPni61xhLGo5EZYtla2CocBMLBjjqkGy52O/VUdZRKxdNm72NLh+IJIiRyL9Xv/ANLsq0tggCAIAgPGWNrgWuaCDrBAIPcvqKqLdD4qIqWUomVGQTHB0tIM1w0mL6LvsE+iezV7FaU2IKi6Mv5Kaswprk0ocl7DN5GlpLXAggkEHQQRruFcIqKl0M+rVatlL5yVYdnPlqCNDAGMP/I6XeAzeJVeJy2RGJ5l3g0ObpF8vk0lUxfhAV3L7EOZo5NPnS/22/i9L8t1MoY9OZPDMg4jL0dO7xy/JkWH1Ziljlbrjexw7iCr+RiParV4mWhesciPTgpvkEoe1rm6nAEewjQsqqWWym2RUVLoea+H0IDEMrsO/p6qWMCzSc5n2XaR8R3LS0svSRIpj66Hop3Jw3l15J/Uz/eN/aFXYp12+RcYN9p3mXpVZcBARuP4Qyri5l7nNbnNN22vo9q7QTLC/SQ4VEDZ2aDitt5N6bbNN+T5KZtOTsQgJg8PapK4ZkXQwuDhEXuGoyEut+HV7lwkrpnpa9vIkRYdTxrdG3XxLCohOCAIDN+VXEwXRU7T6PnydhOho8LnvCuMMisivXyKHGZurGnmpWcmcn5ayTNaLRttzr9jRuG93YptTUthbdd/BCtpKN1Q6ybuKmx4Xh0VPG2KJua1viTtJO0rPSSOkdpONZFE2JqMYmR1rmdAgCAIAgCAIAgCA+drrXGFF0BbMn8vKmCzJf70Y1Zx89o7H7e9QJ6COTNuSlpTYpJH9L80/Zf8IyuoqiwbKGv+pJ5p7idDu4qqlo5Y96ZF3DXQy5Ndn2KToKiks/UAQBAEBnXKfgQGbVxi1yGzAbSfRd7dh7lb4bUL9tfQo8WpUskzfJS3ZKYb/T0sUdrOtnP+07Sfl3KvqZeklVxaUkPRRNYS64EgIDMOVbEc6aKAHRG3Od9p2q/sA/MrrDI7MV/aZ/GJbvbGnDMot1aFKbHyeYhz1GwE+dETG7usW/lI96ztfHoTL45mrw2XpIE7UyLMoZPCAoPKrhl2R1IGlhzH/ZOlvgb8StcMls5Y145lNjEF2JInDI8+Sb1M/wB439oXzFOu3yPuDfad5l7VWXAQBAEAQBAEBFZR47FRxF7yC435tm1zvlvK708DpnWQj1NSyBmk70TtMswfCqjEqhz3EhpdeaTY3sbvNtACu5ZmU0aInohnIYJKyVXL6qa7heHRU8bYom5rW+JO0k7SqGSR0jtJxp4omxNRrUyOtczoEAQBAEAQBAEAQBAfOl1rjDi6AXQC6Ak8Oyhq4PVVEgH1Sc5vC64XCSnik6zSTFVzR9VylwwflKNw2qiFvrx/FhP6FV8uGcY1/JZwYvwlT1Q0Giq45mNkieHMcLtI/wC6FVPY5i6LkzLpj2vajmrke9eT0EB6aylZK3Me27SWkj7JBHvC9NerVuh5c1HJZT3LyeggCAo2UmQT6iZ8zKkBzzfNe3QNGgAg6B3Kzp8QSNiMVpU1WGLM9Xo7eQrOTSqvpngA3jnCfDNCkLicfBFIiYPJfNyFxyQyZNCHgzF/OZtxm5rQRe1tJO1V9VVdOqZWsWlHR6uippXuWJRCaEBw45QCop5YT9Njg07nfRPcbLrDJ0b0d2HKePpI1Z2lT5KGFsVQ1wsWygEbiG6VOxNbuaqdhXYS1WxuRe0vSrC2CAIAgPwlAcVbjFNELyzxt9rhfuGsroyGR/VapyfNGzNzkQqONcpELQW0rDI7Y9wLWD2N1n3Kwhw1y5yLYrZ8WY1LRpdf0VXCcOq8UnLpHuLQf7sh1NG5g1X3AKbLJHSss1PJCuiilrZLuXLipreF4dFTxtiiaGsb4k7STtJVDJI6R2k40kUTYmo1qZHWvB0CAIAgCAIAgCAIAgCA+crrXGIJ/JHJp1c+QZ+Y2Nty61/OPoi23UfBRKqpSBEyvcm0dHrCrnZE9z1Y3kvV0pPORks2PZdzLdu1vevUNVHLuXPsPM9DLDvS6dpC3UkiC6AXQGucl1LIykc59w2SQujB+rZov3kFUOIva6WycENLhbHNh+riuRcVXlkEAQBAEAQBAEAQBAEAQEThGG8zNVEDzZnskb7S2zh4gnvXeWTTY1OzI4RRaDnL2rcllwO4QFU5S5XNoiWuLTzkekEg7doU3D0RZsyBiSqkCqngZL/Xzf70nG/5q+6NnYhm+mk5l/J+OrZTrlkPtc75poN7B0snMp6CV6OZN5LZOy1sma3zY2kc6/YBuG9x3KPU1LYW3XfwQl0lI6d1k3cVNnwzDoqeNsUTQ1jfEnaSdpKzskjpHaTjURRNiajWpkda8HQIAgCAIAgCAIAgCAIAgPnALWmJsbnkdg39JTMYR/cd50v2js7hYdyzdVN0sirw4GspIOhiRvHiTZCjEohq/JShmJL6aMOOstuw9+ba59qkMq5mbnEaSjhfvahGHk7w/wCrLxn5LttGbwOGzKfs/Z0UWQuHxkO5nPI1c4S4cOo968vrpnJa9j2zD6dq30fyWRoA0AWA1KGTT9QBAEAQBAEAQBAEAQBAEAQBAEBUeVD/AAT95F+pU7Dvveilfif8dfQx5aAzIQE5krk5LWyZrfNiaRzr9gG4b3Hco1TUthbdd/BCXSUjp3eHFTaMMw6KnjbFE0NY3xJ2knaTvWdkkdI7SdvNPFE2NqNamR1rwdAgCAIAgCAIAgCAIAgCAIDFuTugilq2mVzAI/Oa1xAL3380AbbHT3LQ10jmxfTxM1hsTXzXdwNpWeNKEAQBAEAQBAeAmaXFgcM5oBcNoBva+69j4L7ZbXPl0vY818PoQBAYXjmUEz6uaaKeRgLiGFjnN81uhuo6rD3rSQ07WxI1yIplqiqesznMcqHvp8ucRZ/qM4D6zYz77XXl1DAv9T03EahONzoPKHiH14+ALxs+HsU6bUn8Dhq8scQk0GreB/wzY/e0A+9dW0cDdzf9OL6+od/b/C1clGLOc+eGR7nFwEjS4km40O0nszfBQsSiREa5E8CwwqZXK5jl8TSVUFyEAQBAEBUeVH/BP3kX6lTsO+96KV+J/wAdfQx26vzNE5krk3LWyWb5sTSOdfsA3N3uKjVNS2Ft138EJdJSOnd4cVNqwzD4qeNsUTA1jfEnaSdpO9Z6SR0jtJ2800cbY2o1qZHUvB0CAIAgCAIAgCAIAgCAIAgCA+bgVrTFlnwXLqtpwGl/OsGpslyR7H6/G6hzUMUmaZL4E+HEZY8lzTx+S5YdymUj9E0ckR32D2eI0+5V78NkTqqillHikTusioWKkylopPQqoj2FwB8CorqaVu9qk1tTE7c5DubWwnVLGfY5vzXLQd2HTTb2n4+vhGuaMe1zR8URjl4BXtTiRVfljQRDzqlrj9Vl3n3au9d2Ucz9zSPJWQs3uKXjvKXI8FtLGYwfpvsX9zRcD3qwhw1qZyLfwK2fFVVLRpbxU78iMoaKnpyZ6q88ri+Yuz3OvqaC62mwHvK51dPLI/6W5Jkh2o6iKOP63fUualh8uMO6yOF/yUXUp+Ul69BzDy4w7rI4X/JNSn5Rr0HMR2UOW9H/AE0wgnzpXMc1gAcDd2i9yNl7rrBRSdImkmRyqK6Lo3aDszIVembCAIAgJTJfE/6aqhlJs1rgJNfoO0O0bbA37lxqIukjVpIpZeilR3Dj5Gt+W+HdZHC/5Ki1KflNDr0HMPLjDusjhf8AJfdSn5Rr0HMPLjDusjhf8k1KflGvQcw8uMO6yOF/yTUp+Ua9BzDy4w7rI4X/ACTUp+Ua9BzFby/ymo6ikMcMwc/PjNrOGgXvrClUVNLHLpOTIh19VFJCrWuupUMlMmpa2SzfNiaRzr9w3N3uKn1NS2FvjwQraWkdO7w4qbXhmHxU8bYomBrG6u07STtJ3rPSSOkdpO3mljjbG1GtTI6l4OgQBAEAQBAEAQBAEAQBAEAQBAfNi1piwgCAIfT9BQH4UAQBD4EAQBAEAQBAEAQBAEAQBAEAQE7knk1LWyWHmxNI51+4bm73FRqmpbC3PfwQl0tI6d3hxU2zDMPip42xRMDWN1DedpJ2k71npJHSO0nbzTRxtjbotTI6l4PYQBAEAQBAEAQBAEAQBAEAQBAEB82LWmMCAIAgCAIAgCAIAgCAIAgCAIAgCAIAgCAICdyTyZlrZLDzYmkc6/d2N3uKjVNS2FvjwQl0tI6d3hxU2zDMPip42xRMDWN1DfvJO0nes9JI6R2k7eaWONsbdFqZHUvB7CAIAgCAIAgCAIAgCAIAgCAIAgCA+a1rTGBAEAQBAEAQBAEAQBAEAQBAEAQBAEAQBAT2SWTMtdJYebEwjnX7uxu9x92tRqmpbC3x4IS6WkdO7w4qbZhuHxU8bYomBrG6hv3knaTvWekkdI7SdvNLHG2Nui1MjqXg9hAEAQBAEAQBAEAQBAEAQBAEAQBAEB81LWmNCAIAgCAIAgCAIAgCAIAgCAIAgCAIAgOighD5Y2G9nvjaba7OcAbduleXrotVT1G1HPRF4n0HhtBFBG2KJgaxuoD3knaTvWXkkc92k7ea2ONsbdFqZHUvB7CAIAgCAIAgCAIAgCAIAgCAIAgCAIA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0" descr="Картинки по запросу SAP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https://encrypted-tbn3.gstatic.com/images?q=tbn:ANd9GcQ83bZbgaL6harnUyt86wq15ZF_jeThA0WL6Wx6V9As2NqW8od_"/>
          <p:cNvPicPr>
            <a:picLocks noChangeAspect="1" noChangeArrowheads="1"/>
          </p:cNvPicPr>
          <p:nvPr/>
        </p:nvPicPr>
        <p:blipFill rotWithShape="1">
          <a:blip r:embed="rId7">
            <a:extLst>
              <a:ext uri="{28A0092B-C50C-407E-A947-70E740481C1C}">
                <a14:useLocalDpi xmlns:a14="http://schemas.microsoft.com/office/drawing/2010/main" val="0"/>
              </a:ext>
            </a:extLst>
          </a:blip>
          <a:srcRect r="43575"/>
          <a:stretch/>
        </p:blipFill>
        <p:spPr bwMode="auto">
          <a:xfrm>
            <a:off x="6465594" y="3541416"/>
            <a:ext cx="1421604" cy="663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213495" y="1362343"/>
            <a:ext cx="1932738" cy="830997"/>
          </a:xfrm>
          <a:prstGeom prst="rect">
            <a:avLst/>
          </a:prstGeom>
          <a:noFill/>
        </p:spPr>
        <p:txBody>
          <a:bodyPr wrap="square" rtlCol="0">
            <a:spAutoFit/>
          </a:bodyPr>
          <a:lstStyle/>
          <a:p>
            <a:r>
              <a:rPr lang="en-US" sz="2400" b="1" dirty="0"/>
              <a:t>6</a:t>
            </a:r>
            <a:r>
              <a:rPr lang="en-US" sz="2400" b="1" dirty="0" smtClean="0"/>
              <a:t>+ years with EPAM</a:t>
            </a:r>
            <a:endParaRPr lang="en-US" sz="2400" b="1" dirty="0"/>
          </a:p>
        </p:txBody>
      </p:sp>
      <p:sp>
        <p:nvSpPr>
          <p:cNvPr id="25" name="TextBox 24"/>
          <p:cNvSpPr txBox="1"/>
          <p:nvPr/>
        </p:nvSpPr>
        <p:spPr>
          <a:xfrm>
            <a:off x="307975" y="3218250"/>
            <a:ext cx="2511425" cy="646331"/>
          </a:xfrm>
          <a:prstGeom prst="rect">
            <a:avLst/>
          </a:prstGeom>
          <a:noFill/>
        </p:spPr>
        <p:txBody>
          <a:bodyPr wrap="square" rtlCol="0">
            <a:spAutoFit/>
          </a:bodyPr>
          <a:lstStyle/>
          <a:p>
            <a:pPr algn="ctr"/>
            <a:r>
              <a:rPr lang="en-US" sz="1800" b="1" dirty="0" smtClean="0"/>
              <a:t>Lead Software Testing Engineer</a:t>
            </a:r>
          </a:p>
        </p:txBody>
      </p:sp>
      <p:sp>
        <p:nvSpPr>
          <p:cNvPr id="23" name="Rectangle 22"/>
          <p:cNvSpPr/>
          <p:nvPr/>
        </p:nvSpPr>
        <p:spPr>
          <a:xfrm>
            <a:off x="155575" y="2793725"/>
            <a:ext cx="2792111" cy="369332"/>
          </a:xfrm>
          <a:prstGeom prst="rect">
            <a:avLst/>
          </a:prstGeom>
        </p:spPr>
        <p:txBody>
          <a:bodyPr wrap="none">
            <a:spAutoFit/>
          </a:bodyPr>
          <a:lstStyle/>
          <a:p>
            <a:r>
              <a:rPr lang="en-US" sz="1800" b="1" dirty="0" smtClean="0">
                <a:solidFill>
                  <a:schemeClr val="accent2"/>
                </a:solidFill>
              </a:rPr>
              <a:t>ULADZIMIR ZVIARTOUSKI</a:t>
            </a:r>
            <a:endParaRPr lang="en-US" sz="1800" b="1" dirty="0">
              <a:solidFill>
                <a:schemeClr val="accent2"/>
              </a:solidFill>
            </a:endParaRPr>
          </a:p>
        </p:txBody>
      </p:sp>
    </p:spTree>
    <p:extLst>
      <p:ext uri="{BB962C8B-B14F-4D97-AF65-F5344CB8AC3E}">
        <p14:creationId xmlns:p14="http://schemas.microsoft.com/office/powerpoint/2010/main" val="3913264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SELENIUM </a:t>
            </a:r>
            <a:r>
              <a:rPr lang="en-US" dirty="0" smtClean="0"/>
              <a:t>GRID </a:t>
            </a:r>
            <a:r>
              <a:rPr lang="de-DE" dirty="0" smtClean="0"/>
              <a:t>LAUNCH - </a:t>
            </a:r>
            <a:r>
              <a:rPr lang="en-US" dirty="0">
                <a:solidFill>
                  <a:schemeClr val="accent6"/>
                </a:solidFill>
              </a:rPr>
              <a:t>Configuring </a:t>
            </a:r>
            <a:r>
              <a:rPr lang="en-US" dirty="0" smtClean="0">
                <a:solidFill>
                  <a:schemeClr val="accent6"/>
                </a:solidFill>
              </a:rPr>
              <a:t>hub by </a:t>
            </a:r>
            <a:r>
              <a:rPr lang="en-US" dirty="0">
                <a:solidFill>
                  <a:schemeClr val="accent6"/>
                </a:solidFill>
              </a:rPr>
              <a:t>JSON</a:t>
            </a:r>
            <a:endParaRPr lang="en-US" dirty="0">
              <a:solidFill>
                <a:schemeClr val="accent6"/>
              </a:solidFill>
            </a:endParaRPr>
          </a:p>
        </p:txBody>
      </p:sp>
      <p:sp>
        <p:nvSpPr>
          <p:cNvPr id="5" name="Rectangle 4"/>
          <p:cNvSpPr/>
          <p:nvPr/>
        </p:nvSpPr>
        <p:spPr>
          <a:xfrm>
            <a:off x="434591" y="1808392"/>
            <a:ext cx="3061646" cy="2585323"/>
          </a:xfrm>
          <a:prstGeom prst="rect">
            <a:avLst/>
          </a:prstGeom>
        </p:spPr>
        <p:txBody>
          <a:bodyPr wrap="square">
            <a:spAutoFit/>
          </a:bodyPr>
          <a:lstStyle/>
          <a:p>
            <a:pPr lvl="1"/>
            <a:endParaRPr lang="en-US" sz="1800" dirty="0"/>
          </a:p>
          <a:p>
            <a:r>
              <a:rPr lang="en-US" sz="1800" dirty="0"/>
              <a:t>A sample </a:t>
            </a:r>
            <a:r>
              <a:rPr lang="en-US" sz="1800" dirty="0" err="1"/>
              <a:t>hubconfig.json</a:t>
            </a:r>
            <a:r>
              <a:rPr lang="en-US" sz="1800" dirty="0"/>
              <a:t> file can be seen at </a:t>
            </a:r>
            <a:r>
              <a:rPr lang="en-US" sz="1800" dirty="0">
                <a:hlinkClick r:id="rId3"/>
              </a:rPr>
              <a:t>https://</a:t>
            </a:r>
            <a:r>
              <a:rPr lang="en-US" sz="1800" dirty="0" smtClean="0">
                <a:hlinkClick r:id="rId3"/>
              </a:rPr>
              <a:t>github.com/SeleniumHQ/selenium/blob/master/java/server/src/org/openqa/grid/common/defaults/DefaultHub.json</a:t>
            </a:r>
            <a:endParaRPr lang="en-US" sz="1800" dirty="0" smtClean="0"/>
          </a:p>
          <a:p>
            <a:endParaRPr lang="en-US" sz="1800" dirty="0"/>
          </a:p>
        </p:txBody>
      </p:sp>
      <p:sp>
        <p:nvSpPr>
          <p:cNvPr id="3" name="Rectangle 2"/>
          <p:cNvSpPr/>
          <p:nvPr/>
        </p:nvSpPr>
        <p:spPr>
          <a:xfrm>
            <a:off x="0" y="854285"/>
            <a:ext cx="8442568" cy="954107"/>
          </a:xfrm>
          <a:prstGeom prst="rect">
            <a:avLst/>
          </a:prstGeom>
        </p:spPr>
        <p:txBody>
          <a:bodyPr wrap="square">
            <a:spAutoFit/>
          </a:bodyPr>
          <a:lstStyle/>
          <a:p>
            <a:pPr lvl="1"/>
            <a:r>
              <a:rPr lang="en-US" sz="2800" dirty="0" smtClean="0"/>
              <a:t>java </a:t>
            </a:r>
            <a:r>
              <a:rPr lang="en-US" sz="2800" dirty="0"/>
              <a:t>-jar selenium-server-standalone.jar -role hub </a:t>
            </a:r>
            <a:r>
              <a:rPr lang="en-US" sz="2800" dirty="0">
                <a:solidFill>
                  <a:schemeClr val="accent5"/>
                </a:solidFill>
              </a:rPr>
              <a:t>-</a:t>
            </a:r>
            <a:r>
              <a:rPr lang="en-US" sz="2800" dirty="0" err="1">
                <a:solidFill>
                  <a:schemeClr val="accent5"/>
                </a:solidFill>
              </a:rPr>
              <a:t>hubConfig</a:t>
            </a:r>
            <a:r>
              <a:rPr lang="en-US" sz="2800" dirty="0">
                <a:solidFill>
                  <a:schemeClr val="accent5"/>
                </a:solidFill>
              </a:rPr>
              <a:t> </a:t>
            </a:r>
            <a:r>
              <a:rPr lang="en-US" sz="2800" dirty="0" err="1">
                <a:solidFill>
                  <a:schemeClr val="accent5"/>
                </a:solidFill>
              </a:rPr>
              <a:t>hubconfig.json</a:t>
            </a:r>
            <a:endParaRPr lang="en-US" sz="2800" dirty="0">
              <a:solidFill>
                <a:schemeClr val="accent5"/>
              </a:solidFill>
            </a:endParaRPr>
          </a:p>
        </p:txBody>
      </p:sp>
      <p:sp>
        <p:nvSpPr>
          <p:cNvPr id="7" name="Rectangle 6"/>
          <p:cNvSpPr/>
          <p:nvPr/>
        </p:nvSpPr>
        <p:spPr>
          <a:xfrm>
            <a:off x="4703192" y="1808392"/>
            <a:ext cx="4173967"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a:t>
            </a:r>
          </a:p>
          <a:p>
            <a:r>
              <a:rPr lang="en-US" sz="1200" dirty="0"/>
              <a:t>  "port": 4444,</a:t>
            </a:r>
          </a:p>
          <a:p>
            <a:r>
              <a:rPr lang="en-US" sz="1200" dirty="0"/>
              <a:t>  "</a:t>
            </a:r>
            <a:r>
              <a:rPr lang="en-US" sz="1200" dirty="0" err="1"/>
              <a:t>newSessionWaitTimeout</a:t>
            </a:r>
            <a:r>
              <a:rPr lang="en-US" sz="1200" dirty="0"/>
              <a:t>": -1,</a:t>
            </a:r>
          </a:p>
          <a:p>
            <a:r>
              <a:rPr lang="en-US" sz="1200" dirty="0"/>
              <a:t>  "servlets" : [],</a:t>
            </a:r>
          </a:p>
          <a:p>
            <a:r>
              <a:rPr lang="en-US" sz="1200" dirty="0"/>
              <a:t>  "</a:t>
            </a:r>
            <a:r>
              <a:rPr lang="en-US" sz="1200" dirty="0" err="1"/>
              <a:t>withoutServlets</a:t>
            </a:r>
            <a:r>
              <a:rPr lang="en-US" sz="1200" dirty="0"/>
              <a:t>": [],</a:t>
            </a:r>
          </a:p>
          <a:p>
            <a:r>
              <a:rPr lang="en-US" sz="1200" dirty="0"/>
              <a:t>  "custom": {},</a:t>
            </a:r>
          </a:p>
          <a:p>
            <a:r>
              <a:rPr lang="en-US" sz="1200" dirty="0"/>
              <a:t>  "</a:t>
            </a:r>
            <a:r>
              <a:rPr lang="en-US" sz="1200" dirty="0" err="1"/>
              <a:t>capabilityMatcher</a:t>
            </a:r>
            <a:r>
              <a:rPr lang="en-US" sz="1200" dirty="0"/>
              <a:t>": "</a:t>
            </a:r>
            <a:r>
              <a:rPr lang="en-US" sz="1200" dirty="0" err="1"/>
              <a:t>org.openqa.grid.internal.utils.DefaultCapabilityMatcher</a:t>
            </a:r>
            <a:r>
              <a:rPr lang="en-US" sz="1200" dirty="0"/>
              <a:t>",</a:t>
            </a:r>
          </a:p>
          <a:p>
            <a:r>
              <a:rPr lang="en-US" sz="1200" dirty="0"/>
              <a:t>  "</a:t>
            </a:r>
            <a:r>
              <a:rPr lang="en-US" sz="1200" dirty="0" err="1"/>
              <a:t>throwOnCapabilityNotPresent</a:t>
            </a:r>
            <a:r>
              <a:rPr lang="en-US" sz="1200" dirty="0"/>
              <a:t>": true,</a:t>
            </a:r>
          </a:p>
          <a:p>
            <a:r>
              <a:rPr lang="en-US" sz="1200" dirty="0"/>
              <a:t>  "</a:t>
            </a:r>
            <a:r>
              <a:rPr lang="en-US" sz="1200" dirty="0" err="1"/>
              <a:t>cleanUpCycle</a:t>
            </a:r>
            <a:r>
              <a:rPr lang="en-US" sz="1200" dirty="0"/>
              <a:t>": 5000,</a:t>
            </a:r>
          </a:p>
          <a:p>
            <a:r>
              <a:rPr lang="en-US" sz="1200" dirty="0"/>
              <a:t>  "role": "hub",</a:t>
            </a:r>
          </a:p>
          <a:p>
            <a:r>
              <a:rPr lang="en-US" sz="1200" dirty="0"/>
              <a:t>  "debug": false,</a:t>
            </a:r>
          </a:p>
          <a:p>
            <a:r>
              <a:rPr lang="en-US" sz="1200" dirty="0"/>
              <a:t>  "</a:t>
            </a:r>
            <a:r>
              <a:rPr lang="en-US" sz="1200" dirty="0" err="1"/>
              <a:t>browserTimeout</a:t>
            </a:r>
            <a:r>
              <a:rPr lang="en-US" sz="1200" dirty="0"/>
              <a:t>": 0,</a:t>
            </a:r>
          </a:p>
          <a:p>
            <a:r>
              <a:rPr lang="en-US" sz="1200" dirty="0"/>
              <a:t>  "timeout": 1800</a:t>
            </a:r>
          </a:p>
          <a:p>
            <a:r>
              <a:rPr lang="en-US" sz="1200" dirty="0"/>
              <a:t>}</a:t>
            </a:r>
          </a:p>
        </p:txBody>
      </p:sp>
      <p:sp>
        <p:nvSpPr>
          <p:cNvPr id="8" name="Right Arrow 7"/>
          <p:cNvSpPr/>
          <p:nvPr/>
        </p:nvSpPr>
        <p:spPr>
          <a:xfrm>
            <a:off x="3647893" y="2657139"/>
            <a:ext cx="903642" cy="70491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251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SELENIUM </a:t>
            </a:r>
            <a:r>
              <a:rPr lang="en-US" dirty="0" smtClean="0"/>
              <a:t>GRID </a:t>
            </a:r>
            <a:r>
              <a:rPr lang="de-DE" dirty="0" smtClean="0"/>
              <a:t>SERVER LAUNCH</a:t>
            </a:r>
            <a:endParaRPr lang="en-US" dirty="0"/>
          </a:p>
        </p:txBody>
      </p:sp>
      <p:sp>
        <p:nvSpPr>
          <p:cNvPr id="4" name="TextBox 3"/>
          <p:cNvSpPr txBox="1"/>
          <p:nvPr/>
        </p:nvSpPr>
        <p:spPr>
          <a:xfrm>
            <a:off x="263858" y="667481"/>
            <a:ext cx="8698910" cy="375937"/>
          </a:xfrm>
          <a:prstGeom prst="rect">
            <a:avLst/>
          </a:prstGeom>
          <a:noFill/>
        </p:spPr>
        <p:txBody>
          <a:bodyPr wrap="square" rtlCol="0">
            <a:spAutoFit/>
          </a:bodyPr>
          <a:lstStyle/>
          <a:p>
            <a:pPr marL="342900" indent="-342900">
              <a:lnSpc>
                <a:spcPct val="150000"/>
              </a:lnSpc>
              <a:buFont typeface="+mj-lt"/>
              <a:buAutoNum type="arabicPeriod" startAt="5"/>
            </a:pPr>
            <a:r>
              <a:rPr lang="en-US" dirty="0" smtClean="0"/>
              <a:t>Check the grid state via </a:t>
            </a:r>
            <a:r>
              <a:rPr lang="en-US" dirty="0" smtClean="0">
                <a:solidFill>
                  <a:schemeClr val="accent4"/>
                </a:solidFill>
              </a:rPr>
              <a:t>OS console output</a:t>
            </a:r>
            <a:endParaRPr lang="en-US" dirty="0" smtClean="0"/>
          </a:p>
        </p:txBody>
      </p:sp>
      <p:pic>
        <p:nvPicPr>
          <p:cNvPr id="7" name="Picture 6"/>
          <p:cNvPicPr>
            <a:picLocks noChangeAspect="1"/>
          </p:cNvPicPr>
          <p:nvPr/>
        </p:nvPicPr>
        <p:blipFill>
          <a:blip r:embed="rId3"/>
          <a:stretch>
            <a:fillRect/>
          </a:stretch>
        </p:blipFill>
        <p:spPr>
          <a:xfrm>
            <a:off x="80224" y="1063644"/>
            <a:ext cx="5591842" cy="1887748"/>
          </a:xfrm>
          <a:prstGeom prst="rect">
            <a:avLst/>
          </a:prstGeom>
        </p:spPr>
      </p:pic>
      <p:pic>
        <p:nvPicPr>
          <p:cNvPr id="9" name="Picture 8"/>
          <p:cNvPicPr>
            <a:picLocks noChangeAspect="1"/>
          </p:cNvPicPr>
          <p:nvPr/>
        </p:nvPicPr>
        <p:blipFill>
          <a:blip r:embed="rId4"/>
          <a:stretch>
            <a:fillRect/>
          </a:stretch>
        </p:blipFill>
        <p:spPr>
          <a:xfrm>
            <a:off x="4059677" y="2931167"/>
            <a:ext cx="4903091" cy="1932663"/>
          </a:xfrm>
          <a:prstGeom prst="rect">
            <a:avLst/>
          </a:prstGeom>
        </p:spPr>
      </p:pic>
      <p:sp>
        <p:nvSpPr>
          <p:cNvPr id="14" name="TextBox 13"/>
          <p:cNvSpPr txBox="1"/>
          <p:nvPr/>
        </p:nvSpPr>
        <p:spPr>
          <a:xfrm>
            <a:off x="1040108" y="3618661"/>
            <a:ext cx="1028642"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HUB</a:t>
            </a:r>
            <a:endPar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5" name="TextBox 14"/>
          <p:cNvSpPr txBox="1"/>
          <p:nvPr/>
        </p:nvSpPr>
        <p:spPr>
          <a:xfrm>
            <a:off x="6739446" y="1606685"/>
            <a:ext cx="1269660"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3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NODE</a:t>
            </a:r>
            <a:endPar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1" name="Down Arrow 10"/>
          <p:cNvSpPr/>
          <p:nvPr/>
        </p:nvSpPr>
        <p:spPr>
          <a:xfrm>
            <a:off x="7112628" y="2242975"/>
            <a:ext cx="411980" cy="66796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rot="10800000">
            <a:off x="1290536" y="2840477"/>
            <a:ext cx="402076" cy="71336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90791" y="1867711"/>
            <a:ext cx="3891063" cy="794663"/>
          </a:xfrm>
          <a:prstGeom prst="rect">
            <a:avLst/>
          </a:prstGeom>
          <a:noFill/>
          <a:ln w="381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2" name="Rectangle 21"/>
          <p:cNvSpPr/>
          <p:nvPr/>
        </p:nvSpPr>
        <p:spPr>
          <a:xfrm>
            <a:off x="4059677" y="4306110"/>
            <a:ext cx="3891063" cy="472353"/>
          </a:xfrm>
          <a:prstGeom prst="rect">
            <a:avLst/>
          </a:prstGeom>
          <a:noFill/>
          <a:ln w="381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2668683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SELENIUM </a:t>
            </a:r>
            <a:r>
              <a:rPr lang="en-US" dirty="0" smtClean="0"/>
              <a:t>GRID </a:t>
            </a:r>
            <a:r>
              <a:rPr lang="de-DE" dirty="0" smtClean="0"/>
              <a:t>SERVER LAUNCH</a:t>
            </a:r>
            <a:endParaRPr lang="en-US" dirty="0"/>
          </a:p>
        </p:txBody>
      </p:sp>
      <p:sp>
        <p:nvSpPr>
          <p:cNvPr id="4" name="TextBox 3"/>
          <p:cNvSpPr txBox="1"/>
          <p:nvPr/>
        </p:nvSpPr>
        <p:spPr>
          <a:xfrm>
            <a:off x="302769" y="887974"/>
            <a:ext cx="8698910" cy="375937"/>
          </a:xfrm>
          <a:prstGeom prst="rect">
            <a:avLst/>
          </a:prstGeom>
          <a:noFill/>
        </p:spPr>
        <p:txBody>
          <a:bodyPr wrap="square" rtlCol="0">
            <a:spAutoFit/>
          </a:bodyPr>
          <a:lstStyle/>
          <a:p>
            <a:pPr marL="342900" indent="-342900">
              <a:lnSpc>
                <a:spcPct val="150000"/>
              </a:lnSpc>
              <a:buFont typeface="+mj-lt"/>
              <a:buAutoNum type="arabicPeriod" startAt="6"/>
            </a:pPr>
            <a:r>
              <a:rPr lang="en-US" dirty="0" smtClean="0"/>
              <a:t>Check the grid state via </a:t>
            </a:r>
            <a:r>
              <a:rPr lang="en-US" dirty="0" smtClean="0">
                <a:solidFill>
                  <a:schemeClr val="accent4"/>
                </a:solidFill>
              </a:rPr>
              <a:t>grid console</a:t>
            </a:r>
            <a:r>
              <a:rPr lang="ru-RU" dirty="0" smtClean="0">
                <a:solidFill>
                  <a:schemeClr val="accent4"/>
                </a:solidFill>
              </a:rPr>
              <a:t> </a:t>
            </a:r>
            <a:r>
              <a:rPr lang="en-US" dirty="0" smtClean="0">
                <a:solidFill>
                  <a:schemeClr val="accent4"/>
                </a:solidFill>
                <a:hlinkClick r:id="rId3"/>
              </a:rPr>
              <a:t>http</a:t>
            </a:r>
            <a:r>
              <a:rPr lang="en-US" dirty="0">
                <a:solidFill>
                  <a:schemeClr val="accent4"/>
                </a:solidFill>
                <a:hlinkClick r:id="rId3"/>
              </a:rPr>
              <a:t>://</a:t>
            </a:r>
            <a:r>
              <a:rPr lang="en-US" dirty="0" smtClean="0">
                <a:solidFill>
                  <a:schemeClr val="accent4"/>
                </a:solidFill>
                <a:hlinkClick r:id="rId3"/>
              </a:rPr>
              <a:t>localhost:4444/grid/console</a:t>
            </a:r>
            <a:r>
              <a:rPr lang="ru-RU" dirty="0" smtClean="0">
                <a:solidFill>
                  <a:schemeClr val="accent4"/>
                </a:solidFill>
              </a:rPr>
              <a:t> </a:t>
            </a:r>
            <a:r>
              <a:rPr lang="en-US" dirty="0" smtClean="0"/>
              <a:t>.</a:t>
            </a:r>
          </a:p>
        </p:txBody>
      </p:sp>
      <p:pic>
        <p:nvPicPr>
          <p:cNvPr id="5" name="Picture 4"/>
          <p:cNvPicPr>
            <a:picLocks noChangeAspect="1"/>
          </p:cNvPicPr>
          <p:nvPr/>
        </p:nvPicPr>
        <p:blipFill>
          <a:blip r:embed="rId4"/>
          <a:stretch>
            <a:fillRect/>
          </a:stretch>
        </p:blipFill>
        <p:spPr>
          <a:xfrm>
            <a:off x="713035" y="1557263"/>
            <a:ext cx="7717929" cy="2826669"/>
          </a:xfrm>
          <a:prstGeom prst="rect">
            <a:avLst/>
          </a:prstGeom>
        </p:spPr>
      </p:pic>
    </p:spTree>
    <p:extLst>
      <p:ext uri="{BB962C8B-B14F-4D97-AF65-F5344CB8AC3E}">
        <p14:creationId xmlns:p14="http://schemas.microsoft.com/office/powerpoint/2010/main" val="2690481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a:t>SELENIUM </a:t>
            </a:r>
            <a:r>
              <a:rPr lang="en-US" dirty="0"/>
              <a:t>GRID </a:t>
            </a:r>
            <a:r>
              <a:rPr lang="de-DE" dirty="0"/>
              <a:t>LAUNCH - </a:t>
            </a:r>
            <a:r>
              <a:rPr lang="de-DE" dirty="0">
                <a:solidFill>
                  <a:schemeClr val="accent6"/>
                </a:solidFill>
              </a:rPr>
              <a:t>new as from WebDriver 3.0</a:t>
            </a:r>
            <a:endParaRPr lang="en-US" dirty="0">
              <a:solidFill>
                <a:schemeClr val="accent6"/>
              </a:solidFill>
            </a:endParaRPr>
          </a:p>
        </p:txBody>
      </p:sp>
      <p:sp>
        <p:nvSpPr>
          <p:cNvPr id="3" name="Rectangle 2"/>
          <p:cNvSpPr/>
          <p:nvPr/>
        </p:nvSpPr>
        <p:spPr>
          <a:xfrm>
            <a:off x="1894541" y="1714007"/>
            <a:ext cx="6985724"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b="1" dirty="0">
                <a:solidFill>
                  <a:srgbClr val="7F0055"/>
                </a:solidFill>
                <a:latin typeface="Courier New" panose="02070309020205020404" pitchFamily="49" charset="0"/>
              </a:rPr>
              <a:t>private</a:t>
            </a:r>
            <a:r>
              <a:rPr lang="en-US" sz="1200" b="1" dirty="0">
                <a:solidFill>
                  <a:srgbClr val="000000"/>
                </a:solidFill>
                <a:latin typeface="Courier New" panose="02070309020205020404" pitchFamily="49" charset="0"/>
              </a:rPr>
              <a:t> WebDriver </a:t>
            </a:r>
            <a:r>
              <a:rPr lang="en-US" sz="1200" b="1" dirty="0">
                <a:solidFill>
                  <a:srgbClr val="0000C0"/>
                </a:solidFill>
                <a:latin typeface="Courier New" panose="02070309020205020404" pitchFamily="49" charset="0"/>
              </a:rPr>
              <a:t>driver</a:t>
            </a:r>
            <a:r>
              <a:rPr lang="en-US" sz="1200" b="1"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646464"/>
                </a:solidFill>
                <a:latin typeface="Courier New" panose="02070309020205020404" pitchFamily="49" charset="0"/>
              </a:rPr>
              <a:t>@</a:t>
            </a:r>
            <a:r>
              <a:rPr lang="en-US" sz="1200" dirty="0" err="1">
                <a:solidFill>
                  <a:srgbClr val="646464"/>
                </a:solidFill>
                <a:latin typeface="Courier New" panose="02070309020205020404" pitchFamily="49" charset="0"/>
              </a:rPr>
              <a:t>BeforeClass</a:t>
            </a:r>
            <a:r>
              <a:rPr lang="en-US" sz="1200" dirty="0">
                <a:solidFill>
                  <a:srgbClr val="000000"/>
                </a:solidFill>
                <a:latin typeface="Courier New" panose="02070309020205020404" pitchFamily="49" charset="0"/>
              </a:rPr>
              <a:t>(description = </a:t>
            </a:r>
            <a:r>
              <a:rPr lang="en-US" sz="1200" dirty="0">
                <a:solidFill>
                  <a:srgbClr val="2A00FF"/>
                </a:solidFill>
                <a:latin typeface="Courier New" panose="02070309020205020404" pitchFamily="49" charset="0"/>
              </a:rPr>
              <a:t>"Start browser"</a:t>
            </a:r>
            <a:r>
              <a:rPr lang="en-US" sz="1200" dirty="0">
                <a:solidFill>
                  <a:srgbClr val="000000"/>
                </a:solidFill>
                <a:latin typeface="Courier New" panose="02070309020205020404" pitchFamily="49" charset="0"/>
              </a:rPr>
              <a:t>)</a:t>
            </a:r>
          </a:p>
          <a:p>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startBrowser</a:t>
            </a:r>
            <a:r>
              <a:rPr lang="en-US" sz="1200" b="1" dirty="0">
                <a:solidFill>
                  <a:srgbClr val="000000"/>
                </a:solidFill>
                <a:latin typeface="Courier New" panose="02070309020205020404" pitchFamily="49" charset="0"/>
              </a:rPr>
              <a:t>() {</a:t>
            </a:r>
          </a:p>
          <a:p>
            <a:r>
              <a:rPr lang="en-US" sz="1200" dirty="0">
                <a:solidFill>
                  <a:srgbClr val="3F7F5F"/>
                </a:solidFill>
                <a:latin typeface="Courier New" panose="02070309020205020404" pitchFamily="49" charset="0"/>
              </a:rPr>
              <a:t>// </a:t>
            </a:r>
            <a:r>
              <a:rPr lang="en-US" sz="1200" u="sng" dirty="0" err="1">
                <a:solidFill>
                  <a:srgbClr val="3F7F5F"/>
                </a:solidFill>
                <a:latin typeface="Courier New" panose="02070309020205020404" pitchFamily="49" charset="0"/>
              </a:rPr>
              <a:t>init</a:t>
            </a:r>
            <a:r>
              <a:rPr lang="en-US" sz="1200" u="sng" dirty="0">
                <a:solidFill>
                  <a:srgbClr val="3F7F5F"/>
                </a:solidFill>
                <a:latin typeface="Courier New" panose="02070309020205020404" pitchFamily="49" charset="0"/>
              </a:rPr>
              <a:t> </a:t>
            </a:r>
            <a:r>
              <a:rPr lang="en-US" sz="1200" u="sng" dirty="0" err="1">
                <a:solidFill>
                  <a:srgbClr val="3F7F5F"/>
                </a:solidFill>
                <a:latin typeface="Courier New" panose="02070309020205020404" pitchFamily="49" charset="0"/>
              </a:rPr>
              <a:t>Webdriver</a:t>
            </a:r>
            <a:r>
              <a:rPr lang="en-US" sz="1200" u="sng" dirty="0">
                <a:solidFill>
                  <a:srgbClr val="3F7F5F"/>
                </a:solidFill>
                <a:latin typeface="Courier New" panose="02070309020205020404" pitchFamily="49" charset="0"/>
              </a:rPr>
              <a:t> </a:t>
            </a:r>
            <a:endParaRPr lang="en-US" sz="1200" u="sng" dirty="0" smtClean="0">
              <a:solidFill>
                <a:srgbClr val="3F7F5F"/>
              </a:solidFill>
              <a:latin typeface="Courier New" panose="02070309020205020404" pitchFamily="49" charset="0"/>
            </a:endParaRPr>
          </a:p>
          <a:p>
            <a:pPr lvl="2"/>
            <a:r>
              <a:rPr lang="en-US" sz="1200" dirty="0" err="1" smtClean="0">
                <a:solidFill>
                  <a:srgbClr val="000000"/>
                </a:solidFill>
                <a:latin typeface="Courier New" panose="02070309020205020404" pitchFamily="49" charset="0"/>
              </a:rPr>
              <a:t>DesiredCapabilities</a:t>
            </a:r>
            <a:r>
              <a:rPr lang="en-US" sz="1200" dirty="0" smtClean="0">
                <a:solidFill>
                  <a:srgbClr val="000000"/>
                </a:solidFill>
                <a:latin typeface="Courier New" panose="02070309020205020404" pitchFamily="49" charset="0"/>
              </a:rPr>
              <a:t> </a:t>
            </a:r>
            <a:r>
              <a:rPr lang="en-US" sz="1200" dirty="0">
                <a:solidFill>
                  <a:srgbClr val="6A3E3E"/>
                </a:solidFill>
                <a:latin typeface="Courier New" panose="02070309020205020404" pitchFamily="49" charset="0"/>
              </a:rPr>
              <a:t>capabilities</a:t>
            </a:r>
            <a:r>
              <a:rPr lang="en-US" sz="1200" dirty="0">
                <a:solidFill>
                  <a:srgbClr val="000000"/>
                </a:solidFill>
                <a:latin typeface="Courier New" panose="02070309020205020404" pitchFamily="49" charset="0"/>
              </a:rPr>
              <a:t> = </a:t>
            </a:r>
            <a:r>
              <a:rPr lang="en-US" sz="1200" dirty="0" err="1" smtClean="0">
                <a:solidFill>
                  <a:srgbClr val="000000"/>
                </a:solidFill>
                <a:latin typeface="Courier New" panose="02070309020205020404" pitchFamily="49" charset="0"/>
              </a:rPr>
              <a:t>DesiredCapabilities.</a:t>
            </a:r>
            <a:r>
              <a:rPr lang="en-US" sz="1200" i="1" dirty="0" err="1" smtClean="0">
                <a:solidFill>
                  <a:srgbClr val="000000"/>
                </a:solidFill>
                <a:latin typeface="Courier New" panose="02070309020205020404" pitchFamily="49" charset="0"/>
              </a:rPr>
              <a:t>firefox</a:t>
            </a:r>
            <a:r>
              <a:rPr lang="en-US" sz="1200" i="1" dirty="0">
                <a:solidFill>
                  <a:srgbClr val="000000"/>
                </a:solidFill>
                <a:latin typeface="Courier New" panose="02070309020205020404" pitchFamily="49" charset="0"/>
              </a:rPr>
              <a:t>();</a:t>
            </a:r>
          </a:p>
          <a:p>
            <a:r>
              <a:rPr lang="en-US" sz="1200" dirty="0" smtClean="0">
                <a:solidFill>
                  <a:srgbClr val="000000"/>
                </a:solidFill>
                <a:latin typeface="Courier New" panose="02070309020205020404" pitchFamily="49" charset="0"/>
              </a:rPr>
              <a:t>	</a:t>
            </a:r>
            <a:r>
              <a:rPr lang="en-US" sz="1200" dirty="0" smtClean="0">
                <a:solidFill>
                  <a:srgbClr val="6A3E3E"/>
                </a:solidFill>
                <a:latin typeface="Courier New" panose="02070309020205020404" pitchFamily="49" charset="0"/>
              </a:rPr>
              <a:t>	</a:t>
            </a:r>
            <a:r>
              <a:rPr lang="en-US" sz="1200" dirty="0" err="1" smtClean="0">
                <a:solidFill>
                  <a:srgbClr val="6A3E3E"/>
                </a:solidFill>
                <a:latin typeface="Courier New" panose="02070309020205020404" pitchFamily="49" charset="0"/>
              </a:rPr>
              <a:t>capabilities</a:t>
            </a:r>
            <a:r>
              <a:rPr lang="en-US" sz="1200" dirty="0" err="1" smtClean="0">
                <a:solidFill>
                  <a:srgbClr val="000000"/>
                </a:solidFill>
                <a:latin typeface="Courier New" panose="02070309020205020404" pitchFamily="49" charset="0"/>
              </a:rPr>
              <a:t>.setPlatform</a:t>
            </a:r>
            <a:r>
              <a:rPr lang="en-US" sz="1200"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Platform.</a:t>
            </a:r>
            <a:r>
              <a:rPr lang="en-US" sz="1200" b="1" i="1" dirty="0" err="1" smtClean="0">
                <a:solidFill>
                  <a:srgbClr val="0000C0"/>
                </a:solidFill>
                <a:latin typeface="Courier New" panose="02070309020205020404" pitchFamily="49" charset="0"/>
              </a:rPr>
              <a:t>WINDOWS</a:t>
            </a:r>
            <a:r>
              <a:rPr lang="en-US" sz="1200" b="1" i="1" dirty="0" smtClean="0">
                <a:solidFill>
                  <a:srgbClr val="000000"/>
                </a:solidFill>
                <a:latin typeface="Courier New" panose="02070309020205020404" pitchFamily="49" charset="0"/>
              </a:rPr>
              <a:t>);</a:t>
            </a:r>
          </a:p>
          <a:p>
            <a:r>
              <a:rPr lang="en-US" sz="1200" b="1" dirty="0" smtClean="0">
                <a:solidFill>
                  <a:srgbClr val="7F0055"/>
                </a:solidFill>
                <a:latin typeface="Courier New" panose="02070309020205020404" pitchFamily="49" charset="0"/>
              </a:rPr>
              <a:t>try</a:t>
            </a:r>
            <a:r>
              <a:rPr lang="en-US" sz="1200" b="1" dirty="0" smtClean="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p>
          <a:p>
            <a:r>
              <a:rPr lang="en-US" sz="1200" dirty="0" smtClean="0">
                <a:solidFill>
                  <a:srgbClr val="0000C0"/>
                </a:solidFill>
                <a:latin typeface="Courier New" panose="02070309020205020404" pitchFamily="49" charset="0"/>
              </a:rPr>
              <a:t>	driver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new</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RemoteWebDriver</a:t>
            </a:r>
            <a:r>
              <a:rPr lang="en-US" sz="1200" b="1" dirty="0">
                <a:solidFill>
                  <a:srgbClr val="000000"/>
                </a:solidFill>
                <a:latin typeface="Courier New" panose="02070309020205020404" pitchFamily="49" charset="0"/>
              </a:rPr>
              <a:t>(</a:t>
            </a:r>
            <a:r>
              <a:rPr lang="en-US" sz="1200" b="1" dirty="0">
                <a:solidFill>
                  <a:srgbClr val="7F0055"/>
                </a:solidFill>
                <a:latin typeface="Courier New" panose="02070309020205020404" pitchFamily="49" charset="0"/>
              </a:rPr>
              <a:t>new</a:t>
            </a:r>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00"/>
                </a:solidFill>
                <a:highlight>
                  <a:srgbClr val="D4D4D4"/>
                </a:highlight>
                <a:latin typeface="Courier New" panose="02070309020205020404" pitchFamily="49" charset="0"/>
              </a:rPr>
              <a:t>URL</a:t>
            </a:r>
            <a:r>
              <a:rPr lang="en-US" sz="1200" b="1" dirty="0">
                <a:solidFill>
                  <a:srgbClr val="000000"/>
                </a:solidFill>
                <a:highlight>
                  <a:srgbClr val="D4D4D4"/>
                </a:highlight>
                <a:latin typeface="Courier New" panose="02070309020205020404" pitchFamily="49" charset="0"/>
              </a:rPr>
              <a:t>(</a:t>
            </a:r>
            <a:r>
              <a:rPr lang="en-US" sz="1200" b="1" dirty="0">
                <a:solidFill>
                  <a:srgbClr val="2A00FF"/>
                </a:solidFill>
                <a:highlight>
                  <a:srgbClr val="D4D4D4"/>
                </a:highlight>
                <a:latin typeface="Courier New" panose="02070309020205020404" pitchFamily="49" charset="0"/>
              </a:rPr>
              <a:t>"http://localhost:4444/</a:t>
            </a:r>
            <a:r>
              <a:rPr lang="en-US" sz="1200" b="1" dirty="0" err="1">
                <a:solidFill>
                  <a:srgbClr val="2A00FF"/>
                </a:solidFill>
                <a:highlight>
                  <a:srgbClr val="D4D4D4"/>
                </a:highlight>
                <a:latin typeface="Courier New" panose="02070309020205020404" pitchFamily="49" charset="0"/>
              </a:rPr>
              <a:t>wd</a:t>
            </a:r>
            <a:r>
              <a:rPr lang="en-US" sz="1200" b="1" dirty="0">
                <a:solidFill>
                  <a:srgbClr val="2A00FF"/>
                </a:solidFill>
                <a:highlight>
                  <a:srgbClr val="D4D4D4"/>
                </a:highlight>
                <a:latin typeface="Courier New" panose="02070309020205020404" pitchFamily="49" charset="0"/>
              </a:rPr>
              <a:t>/hub"</a:t>
            </a:r>
            <a:r>
              <a:rPr lang="en-US" sz="1200" b="1" dirty="0">
                <a:solidFill>
                  <a:srgbClr val="000000"/>
                </a:solidFill>
                <a:highlight>
                  <a:srgbClr val="D4D4D4"/>
                </a:highlight>
                <a:latin typeface="Courier New" panose="02070309020205020404" pitchFamily="49" charset="0"/>
              </a:rPr>
              <a:t>), </a:t>
            </a:r>
            <a:r>
              <a:rPr lang="en-US" sz="1200" b="1" dirty="0">
                <a:solidFill>
                  <a:srgbClr val="6A3E3E"/>
                </a:solidFill>
                <a:highlight>
                  <a:srgbClr val="D4D4D4"/>
                </a:highlight>
                <a:latin typeface="Courier New" panose="02070309020205020404" pitchFamily="49" charset="0"/>
              </a:rPr>
              <a:t>capabilities</a:t>
            </a:r>
            <a:r>
              <a:rPr lang="en-US" sz="1200" b="1" dirty="0">
                <a:solidFill>
                  <a:srgbClr val="000000"/>
                </a:solidFill>
                <a:highlight>
                  <a:srgbClr val="D4D4D4"/>
                </a:highlight>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catch</a:t>
            </a:r>
            <a:r>
              <a:rPr lang="en-US" sz="1200" b="1" dirty="0">
                <a:solidFill>
                  <a:srgbClr val="000000"/>
                </a:solidFill>
                <a:latin typeface="Courier New" panose="02070309020205020404" pitchFamily="49" charset="0"/>
              </a:rPr>
              <a:t> (</a:t>
            </a:r>
            <a:r>
              <a:rPr lang="en-US" sz="1200" b="1" dirty="0" err="1">
                <a:solidFill>
                  <a:srgbClr val="000000"/>
                </a:solidFill>
                <a:highlight>
                  <a:srgbClr val="D4D4D4"/>
                </a:highlight>
                <a:latin typeface="Courier New" panose="02070309020205020404" pitchFamily="49" charset="0"/>
              </a:rPr>
              <a:t>MalformedURLException</a:t>
            </a:r>
            <a:r>
              <a:rPr lang="en-US" sz="1200" b="1" dirty="0">
                <a:solidFill>
                  <a:srgbClr val="000000"/>
                </a:solidFill>
                <a:highlight>
                  <a:srgbClr val="D4D4D4"/>
                </a:highlight>
                <a:latin typeface="Courier New" panose="02070309020205020404" pitchFamily="49" charset="0"/>
              </a:rPr>
              <a:t> </a:t>
            </a:r>
            <a:r>
              <a:rPr lang="en-US" sz="1200" b="1" dirty="0">
                <a:solidFill>
                  <a:srgbClr val="6A3E3E"/>
                </a:solidFill>
                <a:highlight>
                  <a:srgbClr val="D4D4D4"/>
                </a:highlight>
                <a:latin typeface="Courier New" panose="02070309020205020404" pitchFamily="49" charset="0"/>
              </a:rPr>
              <a:t>e</a:t>
            </a:r>
            <a:r>
              <a:rPr lang="en-US" sz="1200" b="1" dirty="0">
                <a:solidFill>
                  <a:srgbClr val="000000"/>
                </a:solidFill>
                <a:highlight>
                  <a:srgbClr val="D4D4D4"/>
                </a:highlight>
                <a:latin typeface="Courier New" panose="02070309020205020404" pitchFamily="49" charset="0"/>
              </a:rPr>
              <a:t>) {</a:t>
            </a:r>
          </a:p>
          <a:p>
            <a:r>
              <a:rPr lang="en-US" sz="1200" dirty="0" err="1">
                <a:solidFill>
                  <a:srgbClr val="6A3E3E"/>
                </a:solidFill>
                <a:latin typeface="Courier New" panose="02070309020205020404" pitchFamily="49" charset="0"/>
              </a:rPr>
              <a:t>e</a:t>
            </a:r>
            <a:r>
              <a:rPr lang="en-US" sz="1200" dirty="0" err="1">
                <a:solidFill>
                  <a:srgbClr val="000000"/>
                </a:solidFill>
                <a:latin typeface="Courier New" panose="02070309020205020404" pitchFamily="49" charset="0"/>
              </a:rPr>
              <a:t>.printStackTrace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smtClean="0">
                <a:solidFill>
                  <a:srgbClr val="000000"/>
                </a:solidFill>
                <a:latin typeface="Courier New" panose="02070309020205020404" pitchFamily="49" charset="0"/>
              </a:rPr>
              <a:t>}</a:t>
            </a:r>
            <a:endParaRPr lang="en-US" sz="1200" dirty="0"/>
          </a:p>
        </p:txBody>
      </p:sp>
      <p:sp>
        <p:nvSpPr>
          <p:cNvPr id="6" name="TextBox 5"/>
          <p:cNvSpPr txBox="1"/>
          <p:nvPr/>
        </p:nvSpPr>
        <p:spPr>
          <a:xfrm>
            <a:off x="263735" y="804148"/>
            <a:ext cx="8616530" cy="375937"/>
          </a:xfrm>
          <a:prstGeom prst="rect">
            <a:avLst/>
          </a:prstGeom>
          <a:noFill/>
        </p:spPr>
        <p:txBody>
          <a:bodyPr wrap="square" rtlCol="0">
            <a:spAutoFit/>
          </a:bodyPr>
          <a:lstStyle/>
          <a:p>
            <a:pPr marL="342900" indent="-342900">
              <a:lnSpc>
                <a:spcPct val="150000"/>
              </a:lnSpc>
              <a:buFont typeface="+mj-lt"/>
              <a:buAutoNum type="arabicPeriod" startAt="7"/>
            </a:pPr>
            <a:r>
              <a:rPr lang="en-US" dirty="0" smtClean="0"/>
              <a:t>Add Java code snippet to your project for instantiating the WebDriver as a </a:t>
            </a:r>
            <a:r>
              <a:rPr lang="en-US" dirty="0" err="1" smtClean="0"/>
              <a:t>RemoteWebDriver</a:t>
            </a:r>
            <a:r>
              <a:rPr lang="en-US" dirty="0" smtClean="0"/>
              <a:t>.</a:t>
            </a:r>
            <a:endParaRPr lang="en-US" b="1" dirty="0"/>
          </a:p>
        </p:txBody>
      </p:sp>
      <p:sp>
        <p:nvSpPr>
          <p:cNvPr id="4" name="TextBox 3"/>
          <p:cNvSpPr txBox="1"/>
          <p:nvPr/>
        </p:nvSpPr>
        <p:spPr>
          <a:xfrm>
            <a:off x="263735" y="2415822"/>
            <a:ext cx="1339287" cy="461665"/>
          </a:xfrm>
          <a:prstGeom prst="rect">
            <a:avLst/>
          </a:prstGeom>
          <a:noFill/>
        </p:spPr>
        <p:txBody>
          <a:bodyPr wrap="square" rtlCol="0">
            <a:spAutoFit/>
          </a:bodyPr>
          <a:lstStyle/>
          <a:p>
            <a:r>
              <a:rPr lang="en-US" sz="2400" b="1" dirty="0" smtClean="0"/>
              <a:t>Firefox:</a:t>
            </a:r>
            <a:endParaRPr lang="en-US" sz="2400" b="1" dirty="0"/>
          </a:p>
        </p:txBody>
      </p:sp>
    </p:spTree>
    <p:extLst>
      <p:ext uri="{BB962C8B-B14F-4D97-AF65-F5344CB8AC3E}">
        <p14:creationId xmlns:p14="http://schemas.microsoft.com/office/powerpoint/2010/main" val="41038048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SELENIUM </a:t>
            </a:r>
            <a:r>
              <a:rPr lang="en-US" dirty="0" smtClean="0"/>
              <a:t>GRID </a:t>
            </a:r>
            <a:r>
              <a:rPr lang="de-DE" dirty="0" smtClean="0"/>
              <a:t>SERVER LAUNCH</a:t>
            </a:r>
            <a:endParaRPr lang="en-US" dirty="0"/>
          </a:p>
        </p:txBody>
      </p:sp>
      <p:sp>
        <p:nvSpPr>
          <p:cNvPr id="3" name="Rectangle 2"/>
          <p:cNvSpPr/>
          <p:nvPr/>
        </p:nvSpPr>
        <p:spPr>
          <a:xfrm>
            <a:off x="1900985" y="1439090"/>
            <a:ext cx="6979280"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b="1" dirty="0">
                <a:solidFill>
                  <a:srgbClr val="7F0055"/>
                </a:solidFill>
                <a:latin typeface="Courier New" panose="02070309020205020404" pitchFamily="49" charset="0"/>
              </a:rPr>
              <a:t>private</a:t>
            </a:r>
            <a:r>
              <a:rPr lang="en-US" sz="1200" b="1" dirty="0">
                <a:solidFill>
                  <a:srgbClr val="000000"/>
                </a:solidFill>
                <a:latin typeface="Courier New" panose="02070309020205020404" pitchFamily="49" charset="0"/>
              </a:rPr>
              <a:t> WebDriver </a:t>
            </a:r>
            <a:r>
              <a:rPr lang="en-US" sz="1200" b="1" dirty="0">
                <a:solidFill>
                  <a:srgbClr val="0000C0"/>
                </a:solidFill>
                <a:latin typeface="Courier New" panose="02070309020205020404" pitchFamily="49" charset="0"/>
              </a:rPr>
              <a:t>driver</a:t>
            </a:r>
            <a:r>
              <a:rPr lang="en-US" sz="1200" b="1"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646464"/>
                </a:solidFill>
                <a:latin typeface="Courier New" panose="02070309020205020404" pitchFamily="49" charset="0"/>
              </a:rPr>
              <a:t>@</a:t>
            </a:r>
            <a:r>
              <a:rPr lang="en-US" sz="1200" dirty="0" err="1">
                <a:solidFill>
                  <a:srgbClr val="646464"/>
                </a:solidFill>
                <a:latin typeface="Courier New" panose="02070309020205020404" pitchFamily="49" charset="0"/>
              </a:rPr>
              <a:t>BeforeClass</a:t>
            </a:r>
            <a:r>
              <a:rPr lang="en-US" sz="1200" dirty="0">
                <a:solidFill>
                  <a:srgbClr val="000000"/>
                </a:solidFill>
                <a:latin typeface="Courier New" panose="02070309020205020404" pitchFamily="49" charset="0"/>
              </a:rPr>
              <a:t>(description = </a:t>
            </a:r>
            <a:r>
              <a:rPr lang="en-US" sz="1200" dirty="0">
                <a:solidFill>
                  <a:srgbClr val="2A00FF"/>
                </a:solidFill>
                <a:latin typeface="Courier New" panose="02070309020205020404" pitchFamily="49" charset="0"/>
              </a:rPr>
              <a:t>"Start browser"</a:t>
            </a:r>
            <a:r>
              <a:rPr lang="en-US" sz="1200" dirty="0">
                <a:solidFill>
                  <a:srgbClr val="000000"/>
                </a:solidFill>
                <a:latin typeface="Courier New" panose="02070309020205020404" pitchFamily="49" charset="0"/>
              </a:rPr>
              <a:t>)</a:t>
            </a:r>
          </a:p>
          <a:p>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startBrowser</a:t>
            </a:r>
            <a:r>
              <a:rPr lang="en-US" sz="1200" b="1" dirty="0">
                <a:solidFill>
                  <a:srgbClr val="000000"/>
                </a:solidFill>
                <a:latin typeface="Courier New" panose="02070309020205020404" pitchFamily="49" charset="0"/>
              </a:rPr>
              <a:t>() {</a:t>
            </a:r>
          </a:p>
          <a:p>
            <a:r>
              <a:rPr lang="en-US" sz="1200" dirty="0">
                <a:solidFill>
                  <a:srgbClr val="3F7F5F"/>
                </a:solidFill>
                <a:latin typeface="Courier New" panose="02070309020205020404" pitchFamily="49" charset="0"/>
              </a:rPr>
              <a:t>// </a:t>
            </a:r>
            <a:r>
              <a:rPr lang="en-US" sz="1200" u="sng" dirty="0" err="1">
                <a:solidFill>
                  <a:srgbClr val="3F7F5F"/>
                </a:solidFill>
                <a:latin typeface="Courier New" panose="02070309020205020404" pitchFamily="49" charset="0"/>
              </a:rPr>
              <a:t>init</a:t>
            </a:r>
            <a:r>
              <a:rPr lang="en-US" sz="1200" u="sng" dirty="0">
                <a:solidFill>
                  <a:srgbClr val="3F7F5F"/>
                </a:solidFill>
                <a:latin typeface="Courier New" panose="02070309020205020404" pitchFamily="49" charset="0"/>
              </a:rPr>
              <a:t> </a:t>
            </a:r>
            <a:r>
              <a:rPr lang="en-US" sz="1200" u="sng" dirty="0" err="1">
                <a:solidFill>
                  <a:srgbClr val="3F7F5F"/>
                </a:solidFill>
                <a:latin typeface="Courier New" panose="02070309020205020404" pitchFamily="49" charset="0"/>
              </a:rPr>
              <a:t>Webdriver</a:t>
            </a:r>
            <a:r>
              <a:rPr lang="en-US" sz="1200" u="sng" dirty="0">
                <a:solidFill>
                  <a:srgbClr val="3F7F5F"/>
                </a:solidFill>
                <a:latin typeface="Courier New" panose="02070309020205020404" pitchFamily="49" charset="0"/>
              </a:rPr>
              <a:t> </a:t>
            </a:r>
            <a:endParaRPr lang="en-US" sz="1200" u="sng" dirty="0" smtClean="0">
              <a:solidFill>
                <a:srgbClr val="3F7F5F"/>
              </a:solidFill>
              <a:latin typeface="Courier New" panose="02070309020205020404" pitchFamily="49" charset="0"/>
            </a:endParaRPr>
          </a:p>
          <a:p>
            <a:pPr lvl="2"/>
            <a:r>
              <a:rPr lang="en-US" sz="1200" dirty="0" err="1" smtClean="0">
                <a:solidFill>
                  <a:srgbClr val="000000"/>
                </a:solidFill>
                <a:latin typeface="Courier New" panose="02070309020205020404" pitchFamily="49" charset="0"/>
              </a:rPr>
              <a:t>DesiredCapabilities</a:t>
            </a:r>
            <a:r>
              <a:rPr lang="en-US" sz="1200" dirty="0" smtClean="0">
                <a:solidFill>
                  <a:srgbClr val="000000"/>
                </a:solidFill>
                <a:latin typeface="Courier New" panose="02070309020205020404" pitchFamily="49" charset="0"/>
              </a:rPr>
              <a:t> </a:t>
            </a:r>
            <a:r>
              <a:rPr lang="en-US" sz="1200" dirty="0">
                <a:solidFill>
                  <a:srgbClr val="6A3E3E"/>
                </a:solidFill>
                <a:latin typeface="Courier New" panose="02070309020205020404" pitchFamily="49" charset="0"/>
              </a:rPr>
              <a:t>capabilities</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DesiredCapabilities.</a:t>
            </a:r>
            <a:r>
              <a:rPr lang="en-US" sz="1200" i="1" dirty="0" err="1">
                <a:solidFill>
                  <a:srgbClr val="000000"/>
                </a:solidFill>
                <a:latin typeface="Courier New" panose="02070309020205020404" pitchFamily="49" charset="0"/>
              </a:rPr>
              <a:t>chrome</a:t>
            </a:r>
            <a:r>
              <a:rPr lang="en-US" sz="1200" i="1" dirty="0">
                <a:solidFill>
                  <a:srgbClr val="000000"/>
                </a:solidFill>
                <a:latin typeface="Courier New" panose="02070309020205020404" pitchFamily="49" charset="0"/>
              </a:rPr>
              <a:t>();</a:t>
            </a:r>
            <a:endParaRPr lang="en-US" sz="1800" i="1" dirty="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dirty="0" smtClean="0">
                <a:solidFill>
                  <a:srgbClr val="6A3E3E"/>
                </a:solidFill>
                <a:latin typeface="Courier New" panose="02070309020205020404" pitchFamily="49" charset="0"/>
              </a:rPr>
              <a:t>	</a:t>
            </a:r>
            <a:r>
              <a:rPr lang="en-US" sz="1200" dirty="0" err="1" smtClean="0">
                <a:solidFill>
                  <a:srgbClr val="6A3E3E"/>
                </a:solidFill>
                <a:latin typeface="Courier New" panose="02070309020205020404" pitchFamily="49" charset="0"/>
              </a:rPr>
              <a:t>capabilities</a:t>
            </a:r>
            <a:r>
              <a:rPr lang="en-US" sz="1200" dirty="0" err="1" smtClean="0">
                <a:solidFill>
                  <a:srgbClr val="000000"/>
                </a:solidFill>
                <a:latin typeface="Courier New" panose="02070309020205020404" pitchFamily="49" charset="0"/>
              </a:rPr>
              <a:t>.setPlatform</a:t>
            </a:r>
            <a:r>
              <a:rPr lang="en-US" sz="1200"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Platform.</a:t>
            </a:r>
            <a:r>
              <a:rPr lang="en-US" sz="1200" b="1" i="1" dirty="0" err="1" smtClean="0">
                <a:solidFill>
                  <a:srgbClr val="0000C0"/>
                </a:solidFill>
                <a:latin typeface="Courier New" panose="02070309020205020404" pitchFamily="49" charset="0"/>
              </a:rPr>
              <a:t>WINDOWS</a:t>
            </a:r>
            <a:r>
              <a:rPr lang="en-US" sz="1200" b="1" i="1" dirty="0" smtClean="0">
                <a:solidFill>
                  <a:srgbClr val="000000"/>
                </a:solidFill>
                <a:latin typeface="Courier New" panose="02070309020205020404" pitchFamily="49" charset="0"/>
              </a:rPr>
              <a:t>);</a:t>
            </a:r>
          </a:p>
          <a:p>
            <a:r>
              <a:rPr lang="en-US" sz="1200" b="1" dirty="0" smtClean="0">
                <a:solidFill>
                  <a:srgbClr val="7F0055"/>
                </a:solidFill>
                <a:latin typeface="Courier New" panose="02070309020205020404" pitchFamily="49" charset="0"/>
              </a:rPr>
              <a:t>try</a:t>
            </a:r>
            <a:r>
              <a:rPr lang="en-US" sz="1200" b="1" dirty="0" smtClean="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p>
          <a:p>
            <a:r>
              <a:rPr lang="en-US" sz="1200" dirty="0" smtClean="0">
                <a:solidFill>
                  <a:srgbClr val="0000C0"/>
                </a:solidFill>
                <a:latin typeface="Courier New" panose="02070309020205020404" pitchFamily="49" charset="0"/>
              </a:rPr>
              <a:t>	driver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new</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RemoteWebDriver</a:t>
            </a:r>
            <a:r>
              <a:rPr lang="en-US" sz="1200" b="1" dirty="0">
                <a:solidFill>
                  <a:srgbClr val="000000"/>
                </a:solidFill>
                <a:latin typeface="Courier New" panose="02070309020205020404" pitchFamily="49" charset="0"/>
              </a:rPr>
              <a:t>(</a:t>
            </a:r>
            <a:r>
              <a:rPr lang="en-US" sz="1200" b="1" dirty="0">
                <a:solidFill>
                  <a:srgbClr val="7F0055"/>
                </a:solidFill>
                <a:latin typeface="Courier New" panose="02070309020205020404" pitchFamily="49" charset="0"/>
              </a:rPr>
              <a:t>new</a:t>
            </a:r>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00"/>
                </a:solidFill>
                <a:highlight>
                  <a:srgbClr val="D4D4D4"/>
                </a:highlight>
                <a:latin typeface="Courier New" panose="02070309020205020404" pitchFamily="49" charset="0"/>
              </a:rPr>
              <a:t>URL</a:t>
            </a:r>
            <a:r>
              <a:rPr lang="en-US" sz="1200" b="1" dirty="0">
                <a:solidFill>
                  <a:srgbClr val="000000"/>
                </a:solidFill>
                <a:highlight>
                  <a:srgbClr val="D4D4D4"/>
                </a:highlight>
                <a:latin typeface="Courier New" panose="02070309020205020404" pitchFamily="49" charset="0"/>
              </a:rPr>
              <a:t>(</a:t>
            </a:r>
            <a:r>
              <a:rPr lang="en-US" sz="1200" b="1" dirty="0">
                <a:solidFill>
                  <a:srgbClr val="2A00FF"/>
                </a:solidFill>
                <a:highlight>
                  <a:srgbClr val="D4D4D4"/>
                </a:highlight>
                <a:latin typeface="Courier New" panose="02070309020205020404" pitchFamily="49" charset="0"/>
              </a:rPr>
              <a:t>"http://localhost:4444/</a:t>
            </a:r>
            <a:r>
              <a:rPr lang="en-US" sz="1200" b="1" dirty="0" err="1">
                <a:solidFill>
                  <a:srgbClr val="2A00FF"/>
                </a:solidFill>
                <a:highlight>
                  <a:srgbClr val="D4D4D4"/>
                </a:highlight>
                <a:latin typeface="Courier New" panose="02070309020205020404" pitchFamily="49" charset="0"/>
              </a:rPr>
              <a:t>wd</a:t>
            </a:r>
            <a:r>
              <a:rPr lang="en-US" sz="1200" b="1" dirty="0">
                <a:solidFill>
                  <a:srgbClr val="2A00FF"/>
                </a:solidFill>
                <a:highlight>
                  <a:srgbClr val="D4D4D4"/>
                </a:highlight>
                <a:latin typeface="Courier New" panose="02070309020205020404" pitchFamily="49" charset="0"/>
              </a:rPr>
              <a:t>/hub"</a:t>
            </a:r>
            <a:r>
              <a:rPr lang="en-US" sz="1200" b="1" dirty="0">
                <a:solidFill>
                  <a:srgbClr val="000000"/>
                </a:solidFill>
                <a:highlight>
                  <a:srgbClr val="D4D4D4"/>
                </a:highlight>
                <a:latin typeface="Courier New" panose="02070309020205020404" pitchFamily="49" charset="0"/>
              </a:rPr>
              <a:t>), </a:t>
            </a:r>
            <a:r>
              <a:rPr lang="en-US" sz="1200" b="1" dirty="0">
                <a:solidFill>
                  <a:srgbClr val="6A3E3E"/>
                </a:solidFill>
                <a:highlight>
                  <a:srgbClr val="D4D4D4"/>
                </a:highlight>
                <a:latin typeface="Courier New" panose="02070309020205020404" pitchFamily="49" charset="0"/>
              </a:rPr>
              <a:t>capabilities</a:t>
            </a:r>
            <a:r>
              <a:rPr lang="en-US" sz="1200" b="1" dirty="0">
                <a:solidFill>
                  <a:srgbClr val="000000"/>
                </a:solidFill>
                <a:highlight>
                  <a:srgbClr val="D4D4D4"/>
                </a:highlight>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catch</a:t>
            </a:r>
            <a:r>
              <a:rPr lang="en-US" sz="1200" b="1" dirty="0">
                <a:solidFill>
                  <a:srgbClr val="000000"/>
                </a:solidFill>
                <a:latin typeface="Courier New" panose="02070309020205020404" pitchFamily="49" charset="0"/>
              </a:rPr>
              <a:t> (</a:t>
            </a:r>
            <a:r>
              <a:rPr lang="en-US" sz="1200" b="1" dirty="0" err="1">
                <a:solidFill>
                  <a:srgbClr val="000000"/>
                </a:solidFill>
                <a:highlight>
                  <a:srgbClr val="D4D4D4"/>
                </a:highlight>
                <a:latin typeface="Courier New" panose="02070309020205020404" pitchFamily="49" charset="0"/>
              </a:rPr>
              <a:t>MalformedURLException</a:t>
            </a:r>
            <a:r>
              <a:rPr lang="en-US" sz="1200" b="1" dirty="0">
                <a:solidFill>
                  <a:srgbClr val="000000"/>
                </a:solidFill>
                <a:highlight>
                  <a:srgbClr val="D4D4D4"/>
                </a:highlight>
                <a:latin typeface="Courier New" panose="02070309020205020404" pitchFamily="49" charset="0"/>
              </a:rPr>
              <a:t> </a:t>
            </a:r>
            <a:r>
              <a:rPr lang="en-US" sz="1200" b="1" dirty="0">
                <a:solidFill>
                  <a:srgbClr val="6A3E3E"/>
                </a:solidFill>
                <a:highlight>
                  <a:srgbClr val="D4D4D4"/>
                </a:highlight>
                <a:latin typeface="Courier New" panose="02070309020205020404" pitchFamily="49" charset="0"/>
              </a:rPr>
              <a:t>e</a:t>
            </a:r>
            <a:r>
              <a:rPr lang="en-US" sz="1200" b="1" dirty="0">
                <a:solidFill>
                  <a:srgbClr val="000000"/>
                </a:solidFill>
                <a:highlight>
                  <a:srgbClr val="D4D4D4"/>
                </a:highlight>
                <a:latin typeface="Courier New" panose="02070309020205020404" pitchFamily="49" charset="0"/>
              </a:rPr>
              <a:t>) {</a:t>
            </a:r>
          </a:p>
          <a:p>
            <a:r>
              <a:rPr lang="en-US" sz="1200" dirty="0" err="1">
                <a:solidFill>
                  <a:srgbClr val="6A3E3E"/>
                </a:solidFill>
                <a:latin typeface="Courier New" panose="02070309020205020404" pitchFamily="49" charset="0"/>
              </a:rPr>
              <a:t>e</a:t>
            </a:r>
            <a:r>
              <a:rPr lang="en-US" sz="1200" dirty="0" err="1">
                <a:solidFill>
                  <a:srgbClr val="000000"/>
                </a:solidFill>
                <a:latin typeface="Courier New" panose="02070309020205020404" pitchFamily="49" charset="0"/>
              </a:rPr>
              <a:t>.printStackTrace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smtClean="0">
                <a:solidFill>
                  <a:srgbClr val="000000"/>
                </a:solidFill>
                <a:latin typeface="Courier New" panose="02070309020205020404" pitchFamily="49" charset="0"/>
              </a:rPr>
              <a:t>}</a:t>
            </a:r>
            <a:endParaRPr lang="en-US" sz="1200" dirty="0"/>
          </a:p>
        </p:txBody>
      </p:sp>
      <p:sp>
        <p:nvSpPr>
          <p:cNvPr id="4" name="TextBox 3"/>
          <p:cNvSpPr txBox="1"/>
          <p:nvPr/>
        </p:nvSpPr>
        <p:spPr>
          <a:xfrm>
            <a:off x="263735" y="2415822"/>
            <a:ext cx="1553776" cy="461665"/>
          </a:xfrm>
          <a:prstGeom prst="rect">
            <a:avLst/>
          </a:prstGeom>
          <a:noFill/>
        </p:spPr>
        <p:txBody>
          <a:bodyPr wrap="square" rtlCol="0">
            <a:spAutoFit/>
          </a:bodyPr>
          <a:lstStyle/>
          <a:p>
            <a:r>
              <a:rPr lang="en-US" sz="2400" b="1" dirty="0" smtClean="0"/>
              <a:t>Chrome:</a:t>
            </a:r>
            <a:endParaRPr lang="en-US" sz="2400" b="1" dirty="0"/>
          </a:p>
        </p:txBody>
      </p:sp>
      <p:sp>
        <p:nvSpPr>
          <p:cNvPr id="5" name="Rectangle 4"/>
          <p:cNvSpPr/>
          <p:nvPr/>
        </p:nvSpPr>
        <p:spPr>
          <a:xfrm>
            <a:off x="263735" y="803277"/>
            <a:ext cx="8335516" cy="415498"/>
          </a:xfrm>
          <a:prstGeom prst="rect">
            <a:avLst/>
          </a:prstGeom>
        </p:spPr>
        <p:txBody>
          <a:bodyPr wrap="square">
            <a:spAutoFit/>
          </a:bodyPr>
          <a:lstStyle/>
          <a:p>
            <a:pPr marL="342900" indent="-342900">
              <a:lnSpc>
                <a:spcPct val="150000"/>
              </a:lnSpc>
              <a:buFont typeface="+mj-lt"/>
              <a:buAutoNum type="arabicPeriod" startAt="7"/>
            </a:pPr>
            <a:r>
              <a:rPr lang="en-US" dirty="0"/>
              <a:t>Add Java code snippet to your project for instantiating the WebDriver as a </a:t>
            </a:r>
            <a:r>
              <a:rPr lang="en-US" dirty="0" err="1"/>
              <a:t>RemoteWebDriver</a:t>
            </a:r>
            <a:r>
              <a:rPr lang="en-US" dirty="0"/>
              <a:t>.</a:t>
            </a:r>
            <a:endParaRPr lang="en-US" b="1" dirty="0"/>
          </a:p>
        </p:txBody>
      </p:sp>
    </p:spTree>
    <p:extLst>
      <p:ext uri="{BB962C8B-B14F-4D97-AF65-F5344CB8AC3E}">
        <p14:creationId xmlns:p14="http://schemas.microsoft.com/office/powerpoint/2010/main" val="1726999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smtClean="0"/>
              <a:t>SELENIUM </a:t>
            </a:r>
            <a:r>
              <a:rPr lang="en-US" dirty="0" smtClean="0"/>
              <a:t>GRID </a:t>
            </a:r>
            <a:r>
              <a:rPr lang="de-DE" dirty="0" smtClean="0"/>
              <a:t>SERVER LAUNCH</a:t>
            </a:r>
            <a:endParaRPr lang="en-US" dirty="0"/>
          </a:p>
        </p:txBody>
      </p:sp>
      <p:sp>
        <p:nvSpPr>
          <p:cNvPr id="3" name="Rectangle 2"/>
          <p:cNvSpPr/>
          <p:nvPr/>
        </p:nvSpPr>
        <p:spPr>
          <a:xfrm>
            <a:off x="1162756" y="1439090"/>
            <a:ext cx="7717509"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b="1" dirty="0">
                <a:solidFill>
                  <a:srgbClr val="7F0055"/>
                </a:solidFill>
                <a:latin typeface="Courier New" panose="02070309020205020404" pitchFamily="49" charset="0"/>
              </a:rPr>
              <a:t>private</a:t>
            </a:r>
            <a:r>
              <a:rPr lang="en-US" sz="1200" b="1" dirty="0">
                <a:solidFill>
                  <a:srgbClr val="000000"/>
                </a:solidFill>
                <a:latin typeface="Courier New" panose="02070309020205020404" pitchFamily="49" charset="0"/>
              </a:rPr>
              <a:t> WebDriver </a:t>
            </a:r>
            <a:r>
              <a:rPr lang="en-US" sz="1200" b="1" dirty="0">
                <a:solidFill>
                  <a:srgbClr val="0000C0"/>
                </a:solidFill>
                <a:latin typeface="Courier New" panose="02070309020205020404" pitchFamily="49" charset="0"/>
              </a:rPr>
              <a:t>driver</a:t>
            </a:r>
            <a:r>
              <a:rPr lang="en-US" sz="1200" b="1"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646464"/>
                </a:solidFill>
                <a:latin typeface="Courier New" panose="02070309020205020404" pitchFamily="49" charset="0"/>
              </a:rPr>
              <a:t>@</a:t>
            </a:r>
            <a:r>
              <a:rPr lang="en-US" sz="1200" dirty="0" err="1">
                <a:solidFill>
                  <a:srgbClr val="646464"/>
                </a:solidFill>
                <a:latin typeface="Courier New" panose="02070309020205020404" pitchFamily="49" charset="0"/>
              </a:rPr>
              <a:t>BeforeClass</a:t>
            </a:r>
            <a:r>
              <a:rPr lang="en-US" sz="1200" dirty="0">
                <a:solidFill>
                  <a:srgbClr val="000000"/>
                </a:solidFill>
                <a:latin typeface="Courier New" panose="02070309020205020404" pitchFamily="49" charset="0"/>
              </a:rPr>
              <a:t>(description = </a:t>
            </a:r>
            <a:r>
              <a:rPr lang="en-US" sz="1200" dirty="0">
                <a:solidFill>
                  <a:srgbClr val="2A00FF"/>
                </a:solidFill>
                <a:latin typeface="Courier New" panose="02070309020205020404" pitchFamily="49" charset="0"/>
              </a:rPr>
              <a:t>"Start browser"</a:t>
            </a:r>
            <a:r>
              <a:rPr lang="en-US" sz="1200" dirty="0">
                <a:solidFill>
                  <a:srgbClr val="000000"/>
                </a:solidFill>
                <a:latin typeface="Courier New" panose="02070309020205020404" pitchFamily="49" charset="0"/>
              </a:rPr>
              <a:t>)</a:t>
            </a:r>
          </a:p>
          <a:p>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startBrowser</a:t>
            </a:r>
            <a:r>
              <a:rPr lang="en-US" sz="1200" b="1" dirty="0">
                <a:solidFill>
                  <a:srgbClr val="000000"/>
                </a:solidFill>
                <a:latin typeface="Courier New" panose="02070309020205020404" pitchFamily="49" charset="0"/>
              </a:rPr>
              <a:t>() {</a:t>
            </a:r>
          </a:p>
          <a:p>
            <a:r>
              <a:rPr lang="en-US" sz="1200" dirty="0">
                <a:solidFill>
                  <a:srgbClr val="3F7F5F"/>
                </a:solidFill>
                <a:latin typeface="Courier New" panose="02070309020205020404" pitchFamily="49" charset="0"/>
              </a:rPr>
              <a:t>// </a:t>
            </a:r>
            <a:r>
              <a:rPr lang="en-US" sz="1200" u="sng" dirty="0" err="1">
                <a:solidFill>
                  <a:srgbClr val="3F7F5F"/>
                </a:solidFill>
                <a:latin typeface="Courier New" panose="02070309020205020404" pitchFamily="49" charset="0"/>
              </a:rPr>
              <a:t>init</a:t>
            </a:r>
            <a:r>
              <a:rPr lang="en-US" sz="1200" u="sng" dirty="0">
                <a:solidFill>
                  <a:srgbClr val="3F7F5F"/>
                </a:solidFill>
                <a:latin typeface="Courier New" panose="02070309020205020404" pitchFamily="49" charset="0"/>
              </a:rPr>
              <a:t> </a:t>
            </a:r>
            <a:r>
              <a:rPr lang="en-US" sz="1200" u="sng" dirty="0" err="1">
                <a:solidFill>
                  <a:srgbClr val="3F7F5F"/>
                </a:solidFill>
                <a:latin typeface="Courier New" panose="02070309020205020404" pitchFamily="49" charset="0"/>
              </a:rPr>
              <a:t>Webdriver</a:t>
            </a:r>
            <a:r>
              <a:rPr lang="en-US" sz="1200" u="sng" dirty="0">
                <a:solidFill>
                  <a:srgbClr val="3F7F5F"/>
                </a:solidFill>
                <a:latin typeface="Courier New" panose="02070309020205020404" pitchFamily="49" charset="0"/>
              </a:rPr>
              <a:t> </a:t>
            </a:r>
            <a:endParaRPr lang="en-US" sz="1200" u="sng" dirty="0" smtClean="0">
              <a:solidFill>
                <a:srgbClr val="3F7F5F"/>
              </a:solidFill>
              <a:latin typeface="Courier New" panose="02070309020205020404" pitchFamily="49" charset="0"/>
            </a:endParaRPr>
          </a:p>
          <a:p>
            <a:pPr lvl="2"/>
            <a:r>
              <a:rPr lang="en-US" sz="1200" dirty="0" err="1" smtClean="0">
                <a:solidFill>
                  <a:srgbClr val="000000"/>
                </a:solidFill>
                <a:latin typeface="Courier New" panose="02070309020205020404" pitchFamily="49" charset="0"/>
              </a:rPr>
              <a:t>DesiredCapabilities</a:t>
            </a:r>
            <a:r>
              <a:rPr lang="en-US" sz="1200" dirty="0" smtClean="0">
                <a:solidFill>
                  <a:srgbClr val="000000"/>
                </a:solidFill>
                <a:latin typeface="Courier New" panose="02070309020205020404" pitchFamily="49" charset="0"/>
              </a:rPr>
              <a:t> </a:t>
            </a:r>
            <a:r>
              <a:rPr lang="en-US" sz="1200" dirty="0">
                <a:solidFill>
                  <a:srgbClr val="6A3E3E"/>
                </a:solidFill>
                <a:latin typeface="Courier New" panose="02070309020205020404" pitchFamily="49" charset="0"/>
              </a:rPr>
              <a:t>capabilities</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DesiredCapabilities.</a:t>
            </a:r>
            <a:r>
              <a:rPr lang="en-US" sz="1200" i="1" dirty="0" err="1">
                <a:solidFill>
                  <a:srgbClr val="000000"/>
                </a:solidFill>
                <a:latin typeface="Courier New" panose="02070309020205020404" pitchFamily="49" charset="0"/>
              </a:rPr>
              <a:t>internetExplorer</a:t>
            </a:r>
            <a:r>
              <a:rPr lang="en-US" sz="1200" i="1" dirty="0">
                <a:solidFill>
                  <a:srgbClr val="000000"/>
                </a:solidFill>
                <a:latin typeface="Courier New" panose="02070309020205020404" pitchFamily="49" charset="0"/>
              </a:rPr>
              <a:t>();</a:t>
            </a:r>
          </a:p>
          <a:p>
            <a:pPr lvl="2"/>
            <a:r>
              <a:rPr lang="en-US" sz="1200" i="1" dirty="0">
                <a:solidFill>
                  <a:srgbClr val="0000C0"/>
                </a:solidFill>
                <a:latin typeface="Courier New" panose="02070309020205020404" pitchFamily="49" charset="0"/>
              </a:rPr>
              <a:t>driver</a:t>
            </a:r>
            <a:r>
              <a:rPr lang="en-US" sz="1200" i="1" dirty="0">
                <a:solidFill>
                  <a:srgbClr val="000000"/>
                </a:solidFill>
                <a:latin typeface="Courier New" panose="02070309020205020404" pitchFamily="49" charset="0"/>
              </a:rPr>
              <a:t> = </a:t>
            </a:r>
            <a:r>
              <a:rPr lang="en-US" sz="1200" b="1" i="1" dirty="0">
                <a:solidFill>
                  <a:srgbClr val="7F0055"/>
                </a:solidFill>
                <a:latin typeface="Courier New" panose="02070309020205020404" pitchFamily="49" charset="0"/>
              </a:rPr>
              <a:t>new</a:t>
            </a:r>
            <a:r>
              <a:rPr lang="en-US" sz="1200" b="1" i="1" dirty="0">
                <a:solidFill>
                  <a:srgbClr val="000000"/>
                </a:solidFill>
                <a:latin typeface="Courier New" panose="02070309020205020404" pitchFamily="49" charset="0"/>
              </a:rPr>
              <a:t> </a:t>
            </a:r>
            <a:r>
              <a:rPr lang="en-US" sz="1200" b="1" i="1" dirty="0" err="1">
                <a:solidFill>
                  <a:srgbClr val="000000"/>
                </a:solidFill>
                <a:highlight>
                  <a:srgbClr val="D4D4D4"/>
                </a:highlight>
                <a:latin typeface="Courier New" panose="02070309020205020404" pitchFamily="49" charset="0"/>
              </a:rPr>
              <a:t>InternetExplorerDriver</a:t>
            </a:r>
            <a:r>
              <a:rPr lang="en-US" sz="1200" b="1" i="1" dirty="0">
                <a:solidFill>
                  <a:srgbClr val="000000"/>
                </a:solidFill>
                <a:highlight>
                  <a:srgbClr val="D4D4D4"/>
                </a:highlight>
                <a:latin typeface="Courier New" panose="02070309020205020404" pitchFamily="49" charset="0"/>
              </a:rPr>
              <a:t>(</a:t>
            </a:r>
            <a:r>
              <a:rPr lang="en-US" sz="1200" b="1" i="1" dirty="0">
                <a:solidFill>
                  <a:srgbClr val="6A3E3E"/>
                </a:solidFill>
                <a:highlight>
                  <a:srgbClr val="D4D4D4"/>
                </a:highlight>
                <a:latin typeface="Courier New" panose="02070309020205020404" pitchFamily="49" charset="0"/>
              </a:rPr>
              <a:t>capabilities</a:t>
            </a:r>
            <a:r>
              <a:rPr lang="en-US" sz="1200" b="1" i="1" dirty="0">
                <a:solidFill>
                  <a:srgbClr val="000000"/>
                </a:solidFill>
                <a:highlight>
                  <a:srgbClr val="D4D4D4"/>
                </a:highlight>
                <a:latin typeface="Courier New" panose="02070309020205020404" pitchFamily="49" charset="0"/>
              </a:rPr>
              <a:t>);</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	</a:t>
            </a:r>
            <a:r>
              <a:rPr lang="en-US" sz="1200" dirty="0" smtClean="0">
                <a:solidFill>
                  <a:srgbClr val="6A3E3E"/>
                </a:solidFill>
                <a:latin typeface="Courier New" panose="02070309020205020404" pitchFamily="49" charset="0"/>
              </a:rPr>
              <a:t>	</a:t>
            </a:r>
            <a:r>
              <a:rPr lang="en-US" sz="1200" dirty="0" err="1" smtClean="0">
                <a:solidFill>
                  <a:srgbClr val="6A3E3E"/>
                </a:solidFill>
                <a:latin typeface="Courier New" panose="02070309020205020404" pitchFamily="49" charset="0"/>
              </a:rPr>
              <a:t>capabilities</a:t>
            </a:r>
            <a:r>
              <a:rPr lang="en-US" sz="1200" dirty="0" err="1" smtClean="0">
                <a:solidFill>
                  <a:srgbClr val="000000"/>
                </a:solidFill>
                <a:latin typeface="Courier New" panose="02070309020205020404" pitchFamily="49" charset="0"/>
              </a:rPr>
              <a:t>.setPlatform</a:t>
            </a:r>
            <a:r>
              <a:rPr lang="en-US" sz="1200"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Platform.</a:t>
            </a:r>
            <a:r>
              <a:rPr lang="en-US" sz="1200" b="1" i="1" dirty="0" err="1" smtClean="0">
                <a:solidFill>
                  <a:srgbClr val="0000C0"/>
                </a:solidFill>
                <a:latin typeface="Courier New" panose="02070309020205020404" pitchFamily="49" charset="0"/>
              </a:rPr>
              <a:t>WINDOWS</a:t>
            </a:r>
            <a:r>
              <a:rPr lang="en-US" sz="1200" b="1" i="1" dirty="0" smtClean="0">
                <a:solidFill>
                  <a:srgbClr val="000000"/>
                </a:solidFill>
                <a:latin typeface="Courier New" panose="02070309020205020404" pitchFamily="49" charset="0"/>
              </a:rPr>
              <a:t>);</a:t>
            </a:r>
          </a:p>
          <a:p>
            <a:r>
              <a:rPr lang="en-US" sz="1200" b="1" dirty="0" smtClean="0">
                <a:solidFill>
                  <a:srgbClr val="7F0055"/>
                </a:solidFill>
                <a:latin typeface="Courier New" panose="02070309020205020404" pitchFamily="49" charset="0"/>
              </a:rPr>
              <a:t>try</a:t>
            </a:r>
            <a:r>
              <a:rPr lang="en-US" sz="1200" b="1" dirty="0" smtClean="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p>
          <a:p>
            <a:r>
              <a:rPr lang="en-US" sz="1200" dirty="0" smtClean="0">
                <a:solidFill>
                  <a:srgbClr val="0000C0"/>
                </a:solidFill>
                <a:latin typeface="Courier New" panose="02070309020205020404" pitchFamily="49" charset="0"/>
              </a:rPr>
              <a:t>	driver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new</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RemoteWebDriver</a:t>
            </a:r>
            <a:r>
              <a:rPr lang="en-US" sz="1200" b="1" dirty="0">
                <a:solidFill>
                  <a:srgbClr val="000000"/>
                </a:solidFill>
                <a:latin typeface="Courier New" panose="02070309020205020404" pitchFamily="49" charset="0"/>
              </a:rPr>
              <a:t>(</a:t>
            </a:r>
            <a:r>
              <a:rPr lang="en-US" sz="1200" b="1" dirty="0">
                <a:solidFill>
                  <a:srgbClr val="7F0055"/>
                </a:solidFill>
                <a:latin typeface="Courier New" panose="02070309020205020404" pitchFamily="49" charset="0"/>
              </a:rPr>
              <a:t>new</a:t>
            </a:r>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00"/>
                </a:solidFill>
                <a:highlight>
                  <a:srgbClr val="D4D4D4"/>
                </a:highlight>
                <a:latin typeface="Courier New" panose="02070309020205020404" pitchFamily="49" charset="0"/>
              </a:rPr>
              <a:t>URL</a:t>
            </a:r>
            <a:r>
              <a:rPr lang="en-US" sz="1200" b="1" dirty="0">
                <a:solidFill>
                  <a:srgbClr val="000000"/>
                </a:solidFill>
                <a:highlight>
                  <a:srgbClr val="D4D4D4"/>
                </a:highlight>
                <a:latin typeface="Courier New" panose="02070309020205020404" pitchFamily="49" charset="0"/>
              </a:rPr>
              <a:t>(</a:t>
            </a:r>
            <a:r>
              <a:rPr lang="en-US" sz="1200" b="1" dirty="0">
                <a:solidFill>
                  <a:srgbClr val="2A00FF"/>
                </a:solidFill>
                <a:highlight>
                  <a:srgbClr val="D4D4D4"/>
                </a:highlight>
                <a:latin typeface="Courier New" panose="02070309020205020404" pitchFamily="49" charset="0"/>
              </a:rPr>
              <a:t>"http://localhost:4444/</a:t>
            </a:r>
            <a:r>
              <a:rPr lang="en-US" sz="1200" b="1" dirty="0" err="1">
                <a:solidFill>
                  <a:srgbClr val="2A00FF"/>
                </a:solidFill>
                <a:highlight>
                  <a:srgbClr val="D4D4D4"/>
                </a:highlight>
                <a:latin typeface="Courier New" panose="02070309020205020404" pitchFamily="49" charset="0"/>
              </a:rPr>
              <a:t>wd</a:t>
            </a:r>
            <a:r>
              <a:rPr lang="en-US" sz="1200" b="1" dirty="0">
                <a:solidFill>
                  <a:srgbClr val="2A00FF"/>
                </a:solidFill>
                <a:highlight>
                  <a:srgbClr val="D4D4D4"/>
                </a:highlight>
                <a:latin typeface="Courier New" panose="02070309020205020404" pitchFamily="49" charset="0"/>
              </a:rPr>
              <a:t>/hub"</a:t>
            </a:r>
            <a:r>
              <a:rPr lang="en-US" sz="1200" b="1" dirty="0">
                <a:solidFill>
                  <a:srgbClr val="000000"/>
                </a:solidFill>
                <a:highlight>
                  <a:srgbClr val="D4D4D4"/>
                </a:highlight>
                <a:latin typeface="Courier New" panose="02070309020205020404" pitchFamily="49" charset="0"/>
              </a:rPr>
              <a:t>), </a:t>
            </a:r>
            <a:r>
              <a:rPr lang="en-US" sz="1200" b="1" dirty="0">
                <a:solidFill>
                  <a:srgbClr val="6A3E3E"/>
                </a:solidFill>
                <a:highlight>
                  <a:srgbClr val="D4D4D4"/>
                </a:highlight>
                <a:latin typeface="Courier New" panose="02070309020205020404" pitchFamily="49" charset="0"/>
              </a:rPr>
              <a:t>capabilities</a:t>
            </a:r>
            <a:r>
              <a:rPr lang="en-US" sz="1200" b="1" dirty="0">
                <a:solidFill>
                  <a:srgbClr val="000000"/>
                </a:solidFill>
                <a:highlight>
                  <a:srgbClr val="D4D4D4"/>
                </a:highlight>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catch</a:t>
            </a:r>
            <a:r>
              <a:rPr lang="en-US" sz="1200" b="1" dirty="0">
                <a:solidFill>
                  <a:srgbClr val="000000"/>
                </a:solidFill>
                <a:latin typeface="Courier New" panose="02070309020205020404" pitchFamily="49" charset="0"/>
              </a:rPr>
              <a:t> (</a:t>
            </a:r>
            <a:r>
              <a:rPr lang="en-US" sz="1200" b="1" dirty="0" err="1">
                <a:solidFill>
                  <a:srgbClr val="000000"/>
                </a:solidFill>
                <a:highlight>
                  <a:srgbClr val="D4D4D4"/>
                </a:highlight>
                <a:latin typeface="Courier New" panose="02070309020205020404" pitchFamily="49" charset="0"/>
              </a:rPr>
              <a:t>MalformedURLException</a:t>
            </a:r>
            <a:r>
              <a:rPr lang="en-US" sz="1200" b="1" dirty="0">
                <a:solidFill>
                  <a:srgbClr val="000000"/>
                </a:solidFill>
                <a:highlight>
                  <a:srgbClr val="D4D4D4"/>
                </a:highlight>
                <a:latin typeface="Courier New" panose="02070309020205020404" pitchFamily="49" charset="0"/>
              </a:rPr>
              <a:t> </a:t>
            </a:r>
            <a:r>
              <a:rPr lang="en-US" sz="1200" b="1" dirty="0">
                <a:solidFill>
                  <a:srgbClr val="6A3E3E"/>
                </a:solidFill>
                <a:highlight>
                  <a:srgbClr val="D4D4D4"/>
                </a:highlight>
                <a:latin typeface="Courier New" panose="02070309020205020404" pitchFamily="49" charset="0"/>
              </a:rPr>
              <a:t>e</a:t>
            </a:r>
            <a:r>
              <a:rPr lang="en-US" sz="1200" b="1" dirty="0">
                <a:solidFill>
                  <a:srgbClr val="000000"/>
                </a:solidFill>
                <a:highlight>
                  <a:srgbClr val="D4D4D4"/>
                </a:highlight>
                <a:latin typeface="Courier New" panose="02070309020205020404" pitchFamily="49" charset="0"/>
              </a:rPr>
              <a:t>) {</a:t>
            </a:r>
          </a:p>
          <a:p>
            <a:r>
              <a:rPr lang="en-US" sz="1200" dirty="0" err="1">
                <a:solidFill>
                  <a:srgbClr val="6A3E3E"/>
                </a:solidFill>
                <a:latin typeface="Courier New" panose="02070309020205020404" pitchFamily="49" charset="0"/>
              </a:rPr>
              <a:t>e</a:t>
            </a:r>
            <a:r>
              <a:rPr lang="en-US" sz="1200" dirty="0" err="1">
                <a:solidFill>
                  <a:srgbClr val="000000"/>
                </a:solidFill>
                <a:latin typeface="Courier New" panose="02070309020205020404" pitchFamily="49" charset="0"/>
              </a:rPr>
              <a:t>.printStackTrace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smtClean="0">
                <a:solidFill>
                  <a:srgbClr val="000000"/>
                </a:solidFill>
                <a:latin typeface="Courier New" panose="02070309020205020404" pitchFamily="49" charset="0"/>
              </a:rPr>
              <a:t>}</a:t>
            </a:r>
            <a:endParaRPr lang="en-US" sz="1200" dirty="0"/>
          </a:p>
        </p:txBody>
      </p:sp>
      <p:sp>
        <p:nvSpPr>
          <p:cNvPr id="4" name="TextBox 3"/>
          <p:cNvSpPr txBox="1"/>
          <p:nvPr/>
        </p:nvSpPr>
        <p:spPr>
          <a:xfrm>
            <a:off x="263735" y="2415822"/>
            <a:ext cx="1553776" cy="461665"/>
          </a:xfrm>
          <a:prstGeom prst="rect">
            <a:avLst/>
          </a:prstGeom>
          <a:noFill/>
        </p:spPr>
        <p:txBody>
          <a:bodyPr wrap="square" rtlCol="0">
            <a:spAutoFit/>
          </a:bodyPr>
          <a:lstStyle/>
          <a:p>
            <a:r>
              <a:rPr lang="en-US" sz="2400" b="1" dirty="0" smtClean="0"/>
              <a:t>IE:</a:t>
            </a:r>
            <a:endParaRPr lang="en-US" sz="2400" b="1" dirty="0"/>
          </a:p>
        </p:txBody>
      </p:sp>
      <p:sp>
        <p:nvSpPr>
          <p:cNvPr id="5" name="Rectangle 4"/>
          <p:cNvSpPr/>
          <p:nvPr/>
        </p:nvSpPr>
        <p:spPr>
          <a:xfrm>
            <a:off x="263735" y="742975"/>
            <a:ext cx="8698682" cy="415498"/>
          </a:xfrm>
          <a:prstGeom prst="rect">
            <a:avLst/>
          </a:prstGeom>
        </p:spPr>
        <p:txBody>
          <a:bodyPr wrap="square">
            <a:spAutoFit/>
          </a:bodyPr>
          <a:lstStyle/>
          <a:p>
            <a:pPr marL="342900" indent="-342900">
              <a:lnSpc>
                <a:spcPct val="150000"/>
              </a:lnSpc>
              <a:buFont typeface="+mj-lt"/>
              <a:buAutoNum type="arabicPeriod" startAt="7"/>
            </a:pPr>
            <a:r>
              <a:rPr lang="en-US" dirty="0"/>
              <a:t>Add Java code snippet to your project for instantiating the WebDriver as a </a:t>
            </a:r>
            <a:r>
              <a:rPr lang="en-US" dirty="0" err="1"/>
              <a:t>RemoteWebDriver</a:t>
            </a:r>
            <a:r>
              <a:rPr lang="en-US" dirty="0"/>
              <a:t>.</a:t>
            </a:r>
            <a:endParaRPr lang="en-US" b="1" dirty="0"/>
          </a:p>
        </p:txBody>
      </p:sp>
    </p:spTree>
    <p:extLst>
      <p:ext uri="{BB962C8B-B14F-4D97-AF65-F5344CB8AC3E}">
        <p14:creationId xmlns:p14="http://schemas.microsoft.com/office/powerpoint/2010/main" val="2591446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RESOURCES ABOUT JS, ACTIONS, GRID</a:t>
            </a:r>
            <a:endParaRPr lang="en-US" dirty="0"/>
          </a:p>
        </p:txBody>
      </p:sp>
      <p:sp>
        <p:nvSpPr>
          <p:cNvPr id="3" name="Content Placeholder 2"/>
          <p:cNvSpPr>
            <a:spLocks noGrp="1"/>
          </p:cNvSpPr>
          <p:nvPr>
            <p:ph idx="1"/>
          </p:nvPr>
        </p:nvSpPr>
        <p:spPr/>
        <p:txBody>
          <a:bodyPr>
            <a:normAutofit fontScale="92500" lnSpcReduction="10000"/>
          </a:bodyPr>
          <a:lstStyle/>
          <a:p>
            <a:r>
              <a:rPr lang="en-US" sz="1600" b="1" dirty="0" smtClean="0"/>
              <a:t>Official </a:t>
            </a:r>
            <a:r>
              <a:rPr lang="en-US" sz="1600" b="1" dirty="0"/>
              <a:t>WebDriver </a:t>
            </a:r>
            <a:r>
              <a:rPr lang="en-US" sz="1600" b="1" dirty="0" smtClean="0"/>
              <a:t>definition:</a:t>
            </a:r>
            <a:endParaRPr lang="en-US" sz="1600" b="1" dirty="0"/>
          </a:p>
          <a:p>
            <a:pPr marL="257175" indent="-257175">
              <a:buAutoNum type="arabicParenR"/>
            </a:pPr>
            <a:r>
              <a:rPr lang="en-US" dirty="0">
                <a:hlinkClick r:id="rId3"/>
              </a:rPr>
              <a:t>http://</a:t>
            </a:r>
            <a:r>
              <a:rPr lang="en-US" dirty="0" smtClean="0">
                <a:hlinkClick r:id="rId3"/>
              </a:rPr>
              <a:t>www.seleniumhq.org/docs/04_webdriver_advanced.jsp</a:t>
            </a:r>
            <a:endParaRPr lang="en-US" dirty="0" smtClean="0"/>
          </a:p>
          <a:p>
            <a:pPr marL="257175" indent="-257175">
              <a:buAutoNum type="arabicParenR"/>
            </a:pPr>
            <a:r>
              <a:rPr lang="en-US" dirty="0">
                <a:hlinkClick r:id="rId4"/>
              </a:rPr>
              <a:t>https://</a:t>
            </a:r>
            <a:r>
              <a:rPr lang="en-US" dirty="0" smtClean="0">
                <a:hlinkClick r:id="rId4"/>
              </a:rPr>
              <a:t>selenium.googlecode.com/git/docs/api/java/org/openqa/selenium/remote/RemoteWebDriver.html</a:t>
            </a:r>
          </a:p>
          <a:p>
            <a:pPr marL="257175" indent="-257175">
              <a:buAutoNum type="arabicParenR"/>
            </a:pPr>
            <a:r>
              <a:rPr lang="en-US" dirty="0">
                <a:hlinkClick r:id="rId4"/>
              </a:rPr>
              <a:t>https://</a:t>
            </a:r>
            <a:r>
              <a:rPr lang="en-US" dirty="0" smtClean="0">
                <a:hlinkClick r:id="rId4"/>
              </a:rPr>
              <a:t>github.com/SeleniumHQ/selenium/wiki/Grid2</a:t>
            </a:r>
            <a:r>
              <a:rPr lang="en-US" u="sng" dirty="0" smtClean="0">
                <a:hlinkClick r:id="rId4"/>
              </a:rPr>
              <a:t> </a:t>
            </a:r>
            <a:r>
              <a:rPr lang="en-US" b="1" dirty="0" smtClean="0">
                <a:solidFill>
                  <a:schemeClr val="accent6"/>
                </a:solidFill>
              </a:rPr>
              <a:t>– partly obsolete for now</a:t>
            </a:r>
            <a:endParaRPr lang="en-US" b="1" dirty="0" smtClean="0">
              <a:solidFill>
                <a:schemeClr val="accent6"/>
              </a:solidFill>
              <a:hlinkClick r:id="rId4"/>
            </a:endParaRPr>
          </a:p>
          <a:p>
            <a:pPr marL="257175" indent="-257175">
              <a:buAutoNum type="arabicParenR"/>
            </a:pPr>
            <a:endParaRPr lang="en-US" dirty="0">
              <a:hlinkClick r:id="rId4"/>
            </a:endParaRPr>
          </a:p>
          <a:p>
            <a:r>
              <a:rPr lang="en-US" sz="1600" b="1" dirty="0" smtClean="0"/>
              <a:t>Parallel test execution via Grid*:</a:t>
            </a:r>
            <a:endParaRPr lang="en-US" sz="1600" b="1" dirty="0"/>
          </a:p>
          <a:p>
            <a:pPr marL="342900" indent="-342900">
              <a:buFont typeface="+mj-lt"/>
              <a:buAutoNum type="arabicParenR"/>
            </a:pPr>
            <a:r>
              <a:rPr lang="en-US" dirty="0" smtClean="0">
                <a:hlinkClick r:id="rId4"/>
              </a:rPr>
              <a:t>https</a:t>
            </a:r>
            <a:r>
              <a:rPr lang="en-US" dirty="0">
                <a:hlinkClick r:id="rId4"/>
              </a:rPr>
              <a:t>://</a:t>
            </a:r>
            <a:r>
              <a:rPr lang="en-US" dirty="0" smtClean="0">
                <a:hlinkClick r:id="rId4"/>
              </a:rPr>
              <a:t>www.packtpub.com/sites/default/files/downloads/Distributed_Testing_with_Selenium_Grid.pdf</a:t>
            </a:r>
          </a:p>
          <a:p>
            <a:pPr marL="342900" indent="-342900">
              <a:buFont typeface="+mj-lt"/>
              <a:buAutoNum type="arabicParenR"/>
            </a:pPr>
            <a:r>
              <a:rPr lang="en-US" dirty="0">
                <a:hlinkClick r:id="rId4"/>
              </a:rPr>
              <a:t>http://www.tothenew.com/blog/parallel-execution-with-selenium-grid/</a:t>
            </a:r>
          </a:p>
          <a:p>
            <a:pPr marL="342900" indent="-342900">
              <a:buFont typeface="+mj-lt"/>
              <a:buAutoNum type="arabicParenR"/>
            </a:pPr>
            <a:r>
              <a:rPr lang="en-US" dirty="0" smtClean="0">
                <a:hlinkClick r:id="rId4"/>
              </a:rPr>
              <a:t>http</a:t>
            </a:r>
            <a:r>
              <a:rPr lang="en-US" dirty="0">
                <a:hlinkClick r:id="rId4"/>
              </a:rPr>
              <a:t>://blog.wedoqa.com/2013/07/how-to-run-parallel-tests-with-selenium-webdriver-and-testng-2</a:t>
            </a:r>
            <a:r>
              <a:rPr lang="en-US" dirty="0" smtClean="0">
                <a:hlinkClick r:id=""/>
              </a:rPr>
              <a:t>/</a:t>
            </a:r>
          </a:p>
          <a:p>
            <a:pPr marL="342900" indent="-342900">
              <a:buFont typeface="+mj-lt"/>
              <a:buAutoNum type="arabicParenR"/>
            </a:pPr>
            <a:endParaRPr lang="en-US" dirty="0" smtClean="0">
              <a:hlinkClick r:id=""/>
            </a:endParaRPr>
          </a:p>
          <a:p>
            <a:r>
              <a:rPr lang="en-US" sz="1600" b="1" dirty="0" smtClean="0"/>
              <a:t>Other resources – </a:t>
            </a:r>
            <a:r>
              <a:rPr lang="en-US" sz="1600" b="1" dirty="0" smtClean="0">
                <a:solidFill>
                  <a:schemeClr val="accent6"/>
                </a:solidFill>
              </a:rPr>
              <a:t>latest CLI changes for Grid setup</a:t>
            </a:r>
            <a:r>
              <a:rPr lang="en-US" sz="1600" b="1" dirty="0" smtClean="0"/>
              <a:t>:</a:t>
            </a:r>
            <a:endParaRPr lang="en-US" sz="1600" b="1" dirty="0"/>
          </a:p>
          <a:p>
            <a:pPr marL="257175" indent="-257175">
              <a:lnSpc>
                <a:spcPct val="150000"/>
              </a:lnSpc>
              <a:buAutoNum type="arabicParenR"/>
            </a:pPr>
            <a:r>
              <a:rPr lang="en-US" dirty="0">
                <a:sym typeface="Wingdings" panose="05000000000000000000" pitchFamily="2" charset="2"/>
                <a:hlinkClick r:id="rId5"/>
              </a:rPr>
              <a:t>https://</a:t>
            </a:r>
            <a:r>
              <a:rPr lang="en-US" dirty="0" smtClean="0">
                <a:sym typeface="Wingdings" panose="05000000000000000000" pitchFamily="2" charset="2"/>
                <a:hlinkClick r:id="rId5"/>
              </a:rPr>
              <a:t>github.com/SeleniumHQ/selenium/issues/2571</a:t>
            </a:r>
            <a:endParaRPr lang="en-US" dirty="0" smtClean="0">
              <a:sym typeface="Wingdings" panose="05000000000000000000" pitchFamily="2" charset="2"/>
            </a:endParaRPr>
          </a:p>
          <a:p>
            <a:pPr marL="257175" indent="-257175">
              <a:lnSpc>
                <a:spcPct val="150000"/>
              </a:lnSpc>
              <a:buAutoNum type="arabicParenR"/>
            </a:pPr>
            <a:r>
              <a:rPr lang="en-US" dirty="0">
                <a:sym typeface="Wingdings" panose="05000000000000000000" pitchFamily="2" charset="2"/>
                <a:hlinkClick r:id="rId6"/>
              </a:rPr>
              <a:t>https://</a:t>
            </a:r>
            <a:r>
              <a:rPr lang="en-US" dirty="0" smtClean="0">
                <a:sym typeface="Wingdings" panose="05000000000000000000" pitchFamily="2" charset="2"/>
                <a:hlinkClick r:id="rId6"/>
              </a:rPr>
              <a:t>github.com/SeleniumHQ/selenium/issues/2566</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3130229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20472084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1"/>
          </p:nvPr>
        </p:nvSpPr>
        <p:spPr>
          <a:xfrm>
            <a:off x="872404" y="3394370"/>
            <a:ext cx="3281026" cy="647100"/>
          </a:xfrm>
        </p:spPr>
        <p:txBody>
          <a:bodyPr/>
          <a:lstStyle/>
          <a:p>
            <a:r>
              <a:rPr lang="en-US" dirty="0" smtClean="0"/>
              <a:t>Extras - 2</a:t>
            </a:r>
            <a:endParaRPr lang="en-US" dirty="0"/>
          </a:p>
        </p:txBody>
      </p:sp>
      <p:sp>
        <p:nvSpPr>
          <p:cNvPr id="5" name="Заголовок 4"/>
          <p:cNvSpPr>
            <a:spLocks noGrp="1"/>
          </p:cNvSpPr>
          <p:nvPr>
            <p:ph type="title"/>
          </p:nvPr>
        </p:nvSpPr>
        <p:spPr>
          <a:xfrm>
            <a:off x="872404" y="2869953"/>
            <a:ext cx="1721625" cy="647100"/>
          </a:xfrm>
        </p:spPr>
        <p:txBody>
          <a:bodyPr/>
          <a:lstStyle/>
          <a:p>
            <a:r>
              <a:rPr lang="en-US" dirty="0" smtClean="0"/>
              <a:t>Part 3</a:t>
            </a:r>
            <a:endParaRPr lang="en-US" dirty="0"/>
          </a:p>
        </p:txBody>
      </p:sp>
      <p:sp>
        <p:nvSpPr>
          <p:cNvPr id="6" name="Текст 5"/>
          <p:cNvSpPr>
            <a:spLocks noGrp="1"/>
          </p:cNvSpPr>
          <p:nvPr>
            <p:ph type="body" sz="quarter" idx="14"/>
          </p:nvPr>
        </p:nvSpPr>
        <p:spPr>
          <a:xfrm>
            <a:off x="866628" y="2457127"/>
            <a:ext cx="2149499" cy="284693"/>
          </a:xfrm>
        </p:spPr>
        <p:txBody>
          <a:bodyPr/>
          <a:lstStyle/>
          <a:p>
            <a:r>
              <a:rPr lang="en-US" dirty="0" smtClean="0"/>
              <a:t>Selenium WebDriver.</a:t>
            </a:r>
            <a:endParaRPr lang="en-US" dirty="0"/>
          </a:p>
        </p:txBody>
      </p:sp>
    </p:spTree>
    <p:extLst>
      <p:ext uri="{BB962C8B-B14F-4D97-AF65-F5344CB8AC3E}">
        <p14:creationId xmlns:p14="http://schemas.microsoft.com/office/powerpoint/2010/main" val="17124428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741" y="816769"/>
            <a:ext cx="7886700" cy="994172"/>
          </a:xfrm>
        </p:spPr>
        <p:txBody>
          <a:bodyPr>
            <a:normAutofit fontScale="90000"/>
          </a:bodyPr>
          <a:lstStyle/>
          <a:p>
            <a:pPr algn="ctr"/>
            <a:r>
              <a:rPr lang="en-US" sz="6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AutoItDriverServer</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p:cNvSpPr>
            <a:spLocks noGrp="1"/>
          </p:cNvSpPr>
          <p:nvPr>
            <p:ph idx="1"/>
          </p:nvPr>
        </p:nvSpPr>
        <p:spPr>
          <a:xfrm>
            <a:off x="600075" y="2033587"/>
            <a:ext cx="7886700" cy="966788"/>
          </a:xfrm>
        </p:spPr>
        <p:txBody>
          <a:bodyPr>
            <a:normAutofit/>
          </a:bodyPr>
          <a:lstStyle/>
          <a:p>
            <a:pPr marL="0" indent="0" algn="r">
              <a:buNone/>
            </a:pPr>
            <a:r>
              <a:rPr lang="en-US" sz="1800" dirty="0"/>
              <a:t>Open source solution </a:t>
            </a:r>
          </a:p>
          <a:p>
            <a:pPr marL="0" indent="0" algn="r">
              <a:buNone/>
            </a:pPr>
            <a:r>
              <a:rPr lang="en-US" sz="1800" dirty="0"/>
              <a:t>for Selenium WebDriver blind spots in OS GUI</a:t>
            </a:r>
          </a:p>
        </p:txBody>
      </p:sp>
      <p:pic>
        <p:nvPicPr>
          <p:cNvPr id="7" name="Picture 6"/>
          <p:cNvPicPr>
            <a:picLocks noChangeAspect="1"/>
          </p:cNvPicPr>
          <p:nvPr/>
        </p:nvPicPr>
        <p:blipFill>
          <a:blip r:embed="rId2"/>
          <a:stretch>
            <a:fillRect/>
          </a:stretch>
        </p:blipFill>
        <p:spPr>
          <a:xfrm>
            <a:off x="287588" y="2051702"/>
            <a:ext cx="2726802" cy="921033"/>
          </a:xfrm>
          <a:prstGeom prst="rect">
            <a:avLst/>
          </a:prstGeom>
        </p:spPr>
      </p:pic>
      <p:pic>
        <p:nvPicPr>
          <p:cNvPr id="6" name="Picture 5"/>
          <p:cNvPicPr>
            <a:picLocks noChangeAspect="1"/>
          </p:cNvPicPr>
          <p:nvPr/>
        </p:nvPicPr>
        <p:blipFill>
          <a:blip r:embed="rId3"/>
          <a:stretch>
            <a:fillRect/>
          </a:stretch>
        </p:blipFill>
        <p:spPr>
          <a:xfrm>
            <a:off x="3871618" y="3059604"/>
            <a:ext cx="1044319" cy="803672"/>
          </a:xfrm>
          <a:prstGeom prst="rect">
            <a:avLst/>
          </a:prstGeom>
        </p:spPr>
      </p:pic>
      <p:pic>
        <p:nvPicPr>
          <p:cNvPr id="8" name="Picture 7"/>
          <p:cNvPicPr>
            <a:picLocks noChangeAspect="1"/>
          </p:cNvPicPr>
          <p:nvPr/>
        </p:nvPicPr>
        <p:blipFill>
          <a:blip r:embed="rId4"/>
          <a:stretch>
            <a:fillRect/>
          </a:stretch>
        </p:blipFill>
        <p:spPr>
          <a:xfrm>
            <a:off x="1362831" y="3135419"/>
            <a:ext cx="1651559" cy="825779"/>
          </a:xfrm>
          <a:prstGeom prst="rect">
            <a:avLst/>
          </a:prstGeom>
        </p:spPr>
      </p:pic>
      <p:pic>
        <p:nvPicPr>
          <p:cNvPr id="4" name="Picture 3"/>
          <p:cNvPicPr>
            <a:picLocks noChangeAspect="1"/>
          </p:cNvPicPr>
          <p:nvPr/>
        </p:nvPicPr>
        <p:blipFill>
          <a:blip r:embed="rId5"/>
          <a:stretch>
            <a:fillRect/>
          </a:stretch>
        </p:blipFill>
        <p:spPr>
          <a:xfrm>
            <a:off x="6450016" y="3059604"/>
            <a:ext cx="1062040" cy="955302"/>
          </a:xfrm>
          <a:prstGeom prst="rect">
            <a:avLst/>
          </a:prstGeom>
        </p:spPr>
      </p:pic>
    </p:spTree>
    <p:extLst>
      <p:ext uri="{BB962C8B-B14F-4D97-AF65-F5344CB8AC3E}">
        <p14:creationId xmlns:p14="http://schemas.microsoft.com/office/powerpoint/2010/main" val="252325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0"/>
            <a:ext cx="9144000" cy="585216"/>
          </a:xfrm>
        </p:spPr>
        <p:txBody>
          <a:bodyPr>
            <a:normAutofit/>
          </a:bodyPr>
          <a:lstStyle/>
          <a:p>
            <a:r>
              <a:rPr lang="en-US" dirty="0" smtClean="0"/>
              <a:t>MODULE 4 : AGENDA</a:t>
            </a:r>
            <a:endParaRPr lang="en-US" dirty="0"/>
          </a:p>
        </p:txBody>
      </p:sp>
      <p:sp>
        <p:nvSpPr>
          <p:cNvPr id="32" name="Rectangle 31"/>
          <p:cNvSpPr/>
          <p:nvPr/>
        </p:nvSpPr>
        <p:spPr>
          <a:xfrm>
            <a:off x="0" y="611030"/>
            <a:ext cx="9144000" cy="278376"/>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p>
        </p:txBody>
      </p:sp>
      <p:grpSp>
        <p:nvGrpSpPr>
          <p:cNvPr id="33" name="Group 32"/>
          <p:cNvGrpSpPr/>
          <p:nvPr/>
        </p:nvGrpSpPr>
        <p:grpSpPr>
          <a:xfrm>
            <a:off x="3076895" y="611030"/>
            <a:ext cx="1964" cy="4166864"/>
            <a:chOff x="2286000" y="939800"/>
            <a:chExt cx="2618" cy="5555818"/>
          </a:xfrm>
        </p:grpSpPr>
        <p:cxnSp>
          <p:nvCxnSpPr>
            <p:cNvPr id="34" name="Straight Connector 33"/>
            <p:cNvCxnSpPr/>
            <p:nvPr/>
          </p:nvCxnSpPr>
          <p:spPr>
            <a:xfrm flipV="1">
              <a:off x="2286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2286429" y="1310970"/>
              <a:ext cx="2189"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sp>
        <p:nvSpPr>
          <p:cNvPr id="36" name="Oval 35"/>
          <p:cNvSpPr/>
          <p:nvPr/>
        </p:nvSpPr>
        <p:spPr>
          <a:xfrm>
            <a:off x="1318032" y="796855"/>
            <a:ext cx="348437" cy="348437"/>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a:r>
              <a:rPr lang="en-US" sz="1500" dirty="0">
                <a:solidFill>
                  <a:schemeClr val="bg1"/>
                </a:solidFill>
                <a:latin typeface="Arial Black"/>
                <a:cs typeface="Arial Black"/>
              </a:rPr>
              <a:t>1</a:t>
            </a:r>
          </a:p>
        </p:txBody>
      </p:sp>
      <p:sp>
        <p:nvSpPr>
          <p:cNvPr id="37" name="TextBox 36"/>
          <p:cNvSpPr txBox="1"/>
          <p:nvPr/>
        </p:nvSpPr>
        <p:spPr>
          <a:xfrm>
            <a:off x="768808" y="1238566"/>
            <a:ext cx="1453692" cy="271869"/>
          </a:xfrm>
          <a:prstGeom prst="rect">
            <a:avLst/>
          </a:prstGeom>
          <a:noFill/>
        </p:spPr>
        <p:txBody>
          <a:bodyPr wrap="square" rtlCol="0">
            <a:spAutoFit/>
          </a:bodyPr>
          <a:lstStyle/>
          <a:p>
            <a:pPr algn="ctr">
              <a:lnSpc>
                <a:spcPts val="1350"/>
              </a:lnSpc>
            </a:pPr>
            <a:r>
              <a:rPr lang="en-US" sz="1200" cap="all" dirty="0">
                <a:solidFill>
                  <a:srgbClr val="444444"/>
                </a:solidFill>
                <a:latin typeface="Arial Black"/>
                <a:cs typeface="Arial Black"/>
              </a:rPr>
              <a:t>Lecture 1</a:t>
            </a:r>
          </a:p>
        </p:txBody>
      </p:sp>
      <p:grpSp>
        <p:nvGrpSpPr>
          <p:cNvPr id="39" name="Group 38"/>
          <p:cNvGrpSpPr/>
          <p:nvPr/>
        </p:nvGrpSpPr>
        <p:grpSpPr>
          <a:xfrm>
            <a:off x="6153791" y="611030"/>
            <a:ext cx="689" cy="4166862"/>
            <a:chOff x="4572000" y="939800"/>
            <a:chExt cx="919" cy="5555816"/>
          </a:xfrm>
        </p:grpSpPr>
        <p:cxnSp>
          <p:nvCxnSpPr>
            <p:cNvPr id="40" name="Straight Connector 39"/>
            <p:cNvCxnSpPr/>
            <p:nvPr/>
          </p:nvCxnSpPr>
          <p:spPr>
            <a:xfrm flipV="1">
              <a:off x="4572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4572919" y="1310968"/>
              <a:ext cx="0"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sp>
        <p:nvSpPr>
          <p:cNvPr id="42" name="Oval 41"/>
          <p:cNvSpPr/>
          <p:nvPr/>
        </p:nvSpPr>
        <p:spPr>
          <a:xfrm>
            <a:off x="4468041" y="796855"/>
            <a:ext cx="348437" cy="348437"/>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a:r>
              <a:rPr lang="en-US" sz="1500" b="1" dirty="0">
                <a:solidFill>
                  <a:schemeClr val="bg1"/>
                </a:solidFill>
                <a:latin typeface="Arial Black"/>
                <a:cs typeface="Arial Black"/>
              </a:rPr>
              <a:t>2</a:t>
            </a:r>
          </a:p>
        </p:txBody>
      </p:sp>
      <p:sp>
        <p:nvSpPr>
          <p:cNvPr id="44" name="TextBox 43"/>
          <p:cNvSpPr txBox="1"/>
          <p:nvPr/>
        </p:nvSpPr>
        <p:spPr>
          <a:xfrm>
            <a:off x="3918818" y="1238566"/>
            <a:ext cx="1453692" cy="271869"/>
          </a:xfrm>
          <a:prstGeom prst="rect">
            <a:avLst/>
          </a:prstGeom>
          <a:noFill/>
        </p:spPr>
        <p:txBody>
          <a:bodyPr wrap="square" rtlCol="0">
            <a:spAutoFit/>
          </a:bodyPr>
          <a:lstStyle/>
          <a:p>
            <a:pPr algn="ctr">
              <a:lnSpc>
                <a:spcPts val="1350"/>
              </a:lnSpc>
            </a:pPr>
            <a:r>
              <a:rPr lang="en-US" sz="1200" cap="all" dirty="0">
                <a:solidFill>
                  <a:srgbClr val="444444"/>
                </a:solidFill>
                <a:latin typeface="Arial Black"/>
                <a:cs typeface="Arial Black"/>
              </a:rPr>
              <a:t>Lecture 2</a:t>
            </a:r>
          </a:p>
        </p:txBody>
      </p:sp>
      <p:sp>
        <p:nvSpPr>
          <p:cNvPr id="50" name="Oval 49"/>
          <p:cNvSpPr/>
          <p:nvPr/>
        </p:nvSpPr>
        <p:spPr>
          <a:xfrm>
            <a:off x="7513236" y="796855"/>
            <a:ext cx="348437" cy="348437"/>
          </a:xfrm>
          <a:prstGeom prst="ellipse">
            <a:avLst/>
          </a:prstGeom>
          <a:solidFill>
            <a:schemeClr val="accent4"/>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a:r>
              <a:rPr lang="en-US" sz="1500" b="1" dirty="0">
                <a:solidFill>
                  <a:schemeClr val="bg1"/>
                </a:solidFill>
                <a:latin typeface="Arial Black"/>
                <a:cs typeface="Arial Black"/>
              </a:rPr>
              <a:t>3</a:t>
            </a:r>
          </a:p>
        </p:txBody>
      </p:sp>
      <p:sp>
        <p:nvSpPr>
          <p:cNvPr id="55" name="TextBox 54"/>
          <p:cNvSpPr txBox="1"/>
          <p:nvPr/>
        </p:nvSpPr>
        <p:spPr>
          <a:xfrm>
            <a:off x="6964012" y="1238566"/>
            <a:ext cx="1453692" cy="271869"/>
          </a:xfrm>
          <a:prstGeom prst="rect">
            <a:avLst/>
          </a:prstGeom>
          <a:noFill/>
        </p:spPr>
        <p:txBody>
          <a:bodyPr wrap="square" rtlCol="0">
            <a:spAutoFit/>
          </a:bodyPr>
          <a:lstStyle/>
          <a:p>
            <a:pPr algn="ctr">
              <a:lnSpc>
                <a:spcPts val="1350"/>
              </a:lnSpc>
            </a:pPr>
            <a:r>
              <a:rPr lang="en-US" sz="1200" cap="all" dirty="0">
                <a:solidFill>
                  <a:srgbClr val="444444"/>
                </a:solidFill>
                <a:latin typeface="Arial Black"/>
                <a:cs typeface="Arial Black"/>
              </a:rPr>
              <a:t>Lecture 3</a:t>
            </a:r>
          </a:p>
        </p:txBody>
      </p:sp>
      <p:sp>
        <p:nvSpPr>
          <p:cNvPr id="24" name="TextBox 23"/>
          <p:cNvSpPr txBox="1"/>
          <p:nvPr/>
        </p:nvSpPr>
        <p:spPr>
          <a:xfrm>
            <a:off x="3470684" y="1738383"/>
            <a:ext cx="2343150" cy="1092607"/>
          </a:xfrm>
          <a:prstGeom prst="rect">
            <a:avLst/>
          </a:prstGeom>
          <a:noFill/>
        </p:spPr>
        <p:txBody>
          <a:bodyPr wrap="square" rtlCol="0">
            <a:spAutoFit/>
          </a:bodyPr>
          <a:lstStyle/>
          <a:p>
            <a:pPr marL="128588" indent="-128588">
              <a:lnSpc>
                <a:spcPts val="1200"/>
              </a:lnSpc>
              <a:spcAft>
                <a:spcPts val="975"/>
              </a:spcAft>
              <a:buClr>
                <a:srgbClr val="2FC2D9"/>
              </a:buClr>
              <a:buFont typeface="Arial"/>
              <a:buChar char="•"/>
            </a:pPr>
            <a:r>
              <a:rPr lang="en-US" dirty="0" smtClean="0"/>
              <a:t>Q&amp;A from Lecture 1</a:t>
            </a:r>
          </a:p>
          <a:p>
            <a:pPr marL="128588" indent="-128588">
              <a:lnSpc>
                <a:spcPts val="1200"/>
              </a:lnSpc>
              <a:spcAft>
                <a:spcPts val="975"/>
              </a:spcAft>
              <a:buClr>
                <a:srgbClr val="2FC2D9"/>
              </a:buClr>
              <a:buFont typeface="Arial"/>
              <a:buChar char="•"/>
            </a:pPr>
            <a:r>
              <a:rPr lang="en-US" dirty="0" smtClean="0"/>
              <a:t>Page </a:t>
            </a:r>
            <a:r>
              <a:rPr lang="en-US" dirty="0"/>
              <a:t>Object </a:t>
            </a:r>
            <a:r>
              <a:rPr lang="en-US" dirty="0" smtClean="0"/>
              <a:t>Pattern</a:t>
            </a:r>
          </a:p>
          <a:p>
            <a:pPr marL="128588" indent="-128588">
              <a:lnSpc>
                <a:spcPts val="1200"/>
              </a:lnSpc>
              <a:spcAft>
                <a:spcPts val="975"/>
              </a:spcAft>
              <a:buClr>
                <a:srgbClr val="2FC2D9"/>
              </a:buClr>
              <a:buFont typeface="Arial"/>
              <a:buChar char="•"/>
            </a:pPr>
            <a:r>
              <a:rPr lang="en-US" dirty="0" smtClean="0"/>
              <a:t>Page </a:t>
            </a:r>
            <a:r>
              <a:rPr lang="en-US" dirty="0"/>
              <a:t>Factory Pattern</a:t>
            </a:r>
          </a:p>
          <a:p>
            <a:pPr marL="128588" indent="-128588">
              <a:lnSpc>
                <a:spcPts val="1200"/>
              </a:lnSpc>
              <a:spcAft>
                <a:spcPts val="975"/>
              </a:spcAft>
              <a:buClr>
                <a:srgbClr val="2FC2D9"/>
              </a:buClr>
              <a:buFont typeface="Arial"/>
              <a:buChar char="•"/>
            </a:pPr>
            <a:endParaRPr lang="en-US" dirty="0"/>
          </a:p>
        </p:txBody>
      </p:sp>
      <p:sp>
        <p:nvSpPr>
          <p:cNvPr id="25" name="TextBox 24"/>
          <p:cNvSpPr txBox="1"/>
          <p:nvPr/>
        </p:nvSpPr>
        <p:spPr>
          <a:xfrm>
            <a:off x="6495127" y="1756462"/>
            <a:ext cx="2343150" cy="1602473"/>
          </a:xfrm>
          <a:prstGeom prst="rect">
            <a:avLst/>
          </a:prstGeom>
          <a:noFill/>
        </p:spPr>
        <p:txBody>
          <a:bodyPr wrap="square" rtlCol="0">
            <a:spAutoFit/>
          </a:bodyPr>
          <a:lstStyle/>
          <a:p>
            <a:pPr marL="128588" indent="-128588">
              <a:lnSpc>
                <a:spcPts val="1200"/>
              </a:lnSpc>
              <a:spcAft>
                <a:spcPts val="975"/>
              </a:spcAft>
              <a:buClr>
                <a:srgbClr val="2FC2D9"/>
              </a:buClr>
              <a:buFont typeface="Arial"/>
              <a:buChar char="•"/>
            </a:pPr>
            <a:r>
              <a:rPr lang="en-US" dirty="0"/>
              <a:t>Q&amp;A from Lecture </a:t>
            </a:r>
            <a:r>
              <a:rPr lang="en-US" dirty="0" smtClean="0"/>
              <a:t>2</a:t>
            </a:r>
            <a:endParaRPr lang="en-US" dirty="0"/>
          </a:p>
          <a:p>
            <a:pPr marL="128588" indent="-128588">
              <a:lnSpc>
                <a:spcPts val="1200"/>
              </a:lnSpc>
              <a:spcAft>
                <a:spcPts val="975"/>
              </a:spcAft>
              <a:buClr>
                <a:srgbClr val="2FC2D9"/>
              </a:buClr>
              <a:buFont typeface="Arial"/>
              <a:buChar char="•"/>
            </a:pPr>
            <a:r>
              <a:rPr lang="en-US" dirty="0" smtClean="0"/>
              <a:t>Actions</a:t>
            </a:r>
          </a:p>
          <a:p>
            <a:pPr marL="128588" indent="-128588">
              <a:lnSpc>
                <a:spcPts val="1200"/>
              </a:lnSpc>
              <a:spcAft>
                <a:spcPts val="975"/>
              </a:spcAft>
              <a:buClr>
                <a:srgbClr val="2FC2D9"/>
              </a:buClr>
              <a:buFont typeface="Arial"/>
              <a:buChar char="•"/>
            </a:pPr>
            <a:r>
              <a:rPr lang="en-US" dirty="0" smtClean="0"/>
              <a:t>JavaScript executor</a:t>
            </a:r>
          </a:p>
          <a:p>
            <a:pPr marL="128588" indent="-128588">
              <a:lnSpc>
                <a:spcPts val="1200"/>
              </a:lnSpc>
              <a:spcAft>
                <a:spcPts val="975"/>
              </a:spcAft>
              <a:buClr>
                <a:srgbClr val="2FC2D9"/>
              </a:buClr>
              <a:buFont typeface="Arial"/>
              <a:buChar char="•"/>
            </a:pPr>
            <a:r>
              <a:rPr lang="en-US" dirty="0" smtClean="0"/>
              <a:t>Remote Execution</a:t>
            </a:r>
          </a:p>
          <a:p>
            <a:pPr marL="128588" indent="-128588">
              <a:lnSpc>
                <a:spcPts val="1200"/>
              </a:lnSpc>
              <a:spcAft>
                <a:spcPts val="975"/>
              </a:spcAft>
              <a:buClr>
                <a:srgbClr val="2FC2D9"/>
              </a:buClr>
              <a:buFont typeface="Arial"/>
              <a:buChar char="•"/>
            </a:pPr>
            <a:r>
              <a:rPr lang="en-US" dirty="0" err="1" smtClean="0"/>
              <a:t>Selenuim</a:t>
            </a:r>
            <a:r>
              <a:rPr lang="en-US" dirty="0" smtClean="0"/>
              <a:t> Grid</a:t>
            </a:r>
          </a:p>
          <a:p>
            <a:pPr marL="128588" indent="-128588">
              <a:lnSpc>
                <a:spcPts val="1200"/>
              </a:lnSpc>
              <a:spcAft>
                <a:spcPts val="975"/>
              </a:spcAft>
              <a:buClr>
                <a:srgbClr val="2FC2D9"/>
              </a:buClr>
              <a:buFont typeface="Arial"/>
              <a:buChar char="•"/>
            </a:pPr>
            <a:r>
              <a:rPr lang="en-US" dirty="0" smtClean="0"/>
              <a:t>Extras</a:t>
            </a:r>
            <a:endParaRPr lang="en-US" dirty="0"/>
          </a:p>
          <a:p>
            <a:pPr marL="128588" indent="-128588">
              <a:lnSpc>
                <a:spcPts val="1200"/>
              </a:lnSpc>
              <a:spcAft>
                <a:spcPts val="975"/>
              </a:spcAft>
              <a:buClr>
                <a:srgbClr val="2FC2D9"/>
              </a:buClr>
              <a:buFont typeface="Arial"/>
              <a:buChar char="•"/>
            </a:pPr>
            <a:endParaRPr lang="en-US" dirty="0"/>
          </a:p>
        </p:txBody>
      </p:sp>
      <p:sp>
        <p:nvSpPr>
          <p:cNvPr id="19" name="TextBox 18"/>
          <p:cNvSpPr txBox="1"/>
          <p:nvPr/>
        </p:nvSpPr>
        <p:spPr>
          <a:xfrm>
            <a:off x="546887" y="1738383"/>
            <a:ext cx="2343150" cy="1862048"/>
          </a:xfrm>
          <a:prstGeom prst="rect">
            <a:avLst/>
          </a:prstGeom>
          <a:noFill/>
        </p:spPr>
        <p:txBody>
          <a:bodyPr wrap="square" rtlCol="0">
            <a:spAutoFit/>
          </a:bodyPr>
          <a:lstStyle/>
          <a:p>
            <a:pPr marL="128588" indent="-128588">
              <a:lnSpc>
                <a:spcPts val="1400"/>
              </a:lnSpc>
              <a:spcAft>
                <a:spcPts val="975"/>
              </a:spcAft>
              <a:buClr>
                <a:srgbClr val="2FC2D9"/>
              </a:buClr>
              <a:buFont typeface="Arial"/>
              <a:buChar char="•"/>
            </a:pPr>
            <a:r>
              <a:rPr lang="en-US" dirty="0" smtClean="0"/>
              <a:t>Overview: what </a:t>
            </a:r>
            <a:r>
              <a:rPr lang="en-US" dirty="0"/>
              <a:t>is </a:t>
            </a:r>
            <a:r>
              <a:rPr lang="en-US" dirty="0" smtClean="0"/>
              <a:t>WebDriver?</a:t>
            </a:r>
          </a:p>
          <a:p>
            <a:pPr marL="128588" indent="-128588">
              <a:lnSpc>
                <a:spcPts val="1200"/>
              </a:lnSpc>
              <a:spcAft>
                <a:spcPts val="975"/>
              </a:spcAft>
              <a:buClr>
                <a:srgbClr val="2FC2D9"/>
              </a:buClr>
              <a:buFont typeface="Arial"/>
              <a:buChar char="•"/>
            </a:pPr>
            <a:r>
              <a:rPr lang="en-US" dirty="0" smtClean="0"/>
              <a:t>How </a:t>
            </a:r>
            <a:r>
              <a:rPr lang="en-US" dirty="0"/>
              <a:t>it </a:t>
            </a:r>
            <a:r>
              <a:rPr lang="en-US" dirty="0" smtClean="0"/>
              <a:t>works?</a:t>
            </a:r>
          </a:p>
          <a:p>
            <a:pPr marL="128588" indent="-128588">
              <a:lnSpc>
                <a:spcPts val="1200"/>
              </a:lnSpc>
              <a:spcAft>
                <a:spcPts val="975"/>
              </a:spcAft>
              <a:buClr>
                <a:srgbClr val="2FC2D9"/>
              </a:buClr>
              <a:buFont typeface="Arial"/>
              <a:buChar char="•"/>
            </a:pPr>
            <a:r>
              <a:rPr lang="en-US" dirty="0" smtClean="0"/>
              <a:t>Web </a:t>
            </a:r>
            <a:r>
              <a:rPr lang="en-US" dirty="0" err="1" smtClean="0"/>
              <a:t>DevTools</a:t>
            </a:r>
            <a:endParaRPr lang="en-US" dirty="0" smtClean="0"/>
          </a:p>
          <a:p>
            <a:pPr marL="128588" indent="-128588">
              <a:lnSpc>
                <a:spcPts val="1200"/>
              </a:lnSpc>
              <a:spcAft>
                <a:spcPts val="975"/>
              </a:spcAft>
              <a:buClr>
                <a:srgbClr val="2FC2D9"/>
              </a:buClr>
              <a:buFont typeface="Arial"/>
              <a:buChar char="•"/>
            </a:pPr>
            <a:r>
              <a:rPr lang="en-US" dirty="0" smtClean="0"/>
              <a:t>Locators</a:t>
            </a:r>
            <a:endParaRPr lang="en-US" dirty="0"/>
          </a:p>
          <a:p>
            <a:pPr marL="128588" indent="-128588">
              <a:lnSpc>
                <a:spcPts val="1200"/>
              </a:lnSpc>
              <a:spcAft>
                <a:spcPts val="975"/>
              </a:spcAft>
              <a:buClr>
                <a:srgbClr val="2FC2D9"/>
              </a:buClr>
              <a:buFont typeface="Arial"/>
              <a:buChar char="•"/>
            </a:pPr>
            <a:r>
              <a:rPr lang="en-US" dirty="0" smtClean="0"/>
              <a:t>RegEx basics</a:t>
            </a:r>
          </a:p>
          <a:p>
            <a:pPr marL="128588" indent="-128588">
              <a:lnSpc>
                <a:spcPts val="1200"/>
              </a:lnSpc>
              <a:spcAft>
                <a:spcPts val="975"/>
              </a:spcAft>
              <a:buClr>
                <a:srgbClr val="2FC2D9"/>
              </a:buClr>
              <a:buFont typeface="Arial"/>
              <a:buChar char="•"/>
            </a:pPr>
            <a:endParaRPr lang="en-US" dirty="0"/>
          </a:p>
        </p:txBody>
      </p:sp>
    </p:spTree>
    <p:extLst>
      <p:ext uri="{BB962C8B-B14F-4D97-AF65-F5344CB8AC3E}">
        <p14:creationId xmlns:p14="http://schemas.microsoft.com/office/powerpoint/2010/main" val="1430890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314303" y="757766"/>
            <a:ext cx="5215468" cy="1769534"/>
          </a:xfrm>
        </p:spPr>
        <p:txBody>
          <a:bodyPr>
            <a:noAutofit/>
          </a:bodyPr>
          <a:lstStyle/>
          <a:p>
            <a:pPr algn="l">
              <a:lnSpc>
                <a:spcPct val="100000"/>
              </a:lnSpc>
            </a:pPr>
            <a:r>
              <a:rPr lang="en-US" sz="2400" dirty="0"/>
              <a:t>Selenium WebDriver doesn’t handle user events outside the browser window, i.e.:</a:t>
            </a:r>
          </a:p>
          <a:p>
            <a:pPr marL="771525" lvl="1" indent="-428625" algn="l">
              <a:buFont typeface="Arial" panose="020B0604020202020204" pitchFamily="34" charset="0"/>
              <a:buChar char="•"/>
            </a:pPr>
            <a:r>
              <a:rPr lang="en-US" sz="1800" dirty="0"/>
              <a:t>OS file upload dialogs</a:t>
            </a:r>
          </a:p>
          <a:p>
            <a:pPr marL="771525" lvl="1" indent="-428625" algn="l">
              <a:buFont typeface="Arial" panose="020B0604020202020204" pitchFamily="34" charset="0"/>
              <a:buChar char="•"/>
            </a:pPr>
            <a:r>
              <a:rPr lang="en-US" sz="1800" dirty="0"/>
              <a:t>OS popups</a:t>
            </a:r>
          </a:p>
          <a:p>
            <a:pPr marL="771525" lvl="1" indent="-428625" algn="l">
              <a:buFont typeface="Arial" panose="020B0604020202020204" pitchFamily="34" charset="0"/>
              <a:buChar char="•"/>
            </a:pPr>
            <a:r>
              <a:rPr lang="en-US" sz="1800" dirty="0"/>
              <a:t>Calls to OS/Desktop software GUI</a:t>
            </a:r>
          </a:p>
        </p:txBody>
      </p:sp>
      <p:sp>
        <p:nvSpPr>
          <p:cNvPr id="9" name="Subtitle 7"/>
          <p:cNvSpPr txBox="1">
            <a:spLocks/>
          </p:cNvSpPr>
          <p:nvPr/>
        </p:nvSpPr>
        <p:spPr>
          <a:xfrm>
            <a:off x="719667" y="121709"/>
            <a:ext cx="7600950" cy="105727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3300" b="1" dirty="0">
                <a:solidFill>
                  <a:schemeClr val="accent2"/>
                </a:solidFill>
              </a:rPr>
              <a:t>Problem to be solved:</a:t>
            </a:r>
          </a:p>
        </p:txBody>
      </p:sp>
      <p:pic>
        <p:nvPicPr>
          <p:cNvPr id="12" name="Picture 11"/>
          <p:cNvPicPr>
            <a:picLocks noChangeAspect="1"/>
          </p:cNvPicPr>
          <p:nvPr/>
        </p:nvPicPr>
        <p:blipFill>
          <a:blip r:embed="rId2"/>
          <a:stretch>
            <a:fillRect/>
          </a:stretch>
        </p:blipFill>
        <p:spPr>
          <a:xfrm>
            <a:off x="719667" y="935567"/>
            <a:ext cx="2446866" cy="3665975"/>
          </a:xfrm>
          <a:prstGeom prst="rect">
            <a:avLst/>
          </a:prstGeom>
        </p:spPr>
      </p:pic>
      <p:sp>
        <p:nvSpPr>
          <p:cNvPr id="13" name="Rectangle 12"/>
          <p:cNvSpPr/>
          <p:nvPr/>
        </p:nvSpPr>
        <p:spPr>
          <a:xfrm>
            <a:off x="3314303" y="2951649"/>
            <a:ext cx="5692509" cy="1754326"/>
          </a:xfrm>
          <a:prstGeom prst="rect">
            <a:avLst/>
          </a:prstGeom>
        </p:spPr>
        <p:txBody>
          <a:bodyPr wrap="square">
            <a:spAutoFit/>
          </a:bodyPr>
          <a:lstStyle/>
          <a:p>
            <a:r>
              <a:rPr lang="en-US" sz="900" dirty="0" err="1">
                <a:solidFill>
                  <a:srgbClr val="FF0000"/>
                </a:solidFill>
              </a:rPr>
              <a:t>org.openqa.selenium.NoAlertPresentException</a:t>
            </a:r>
            <a:r>
              <a:rPr lang="en-US" sz="900" dirty="0">
                <a:solidFill>
                  <a:srgbClr val="FF0000"/>
                </a:solidFill>
              </a:rPr>
              <a:t>: No alert is present (WARNING: The server</a:t>
            </a:r>
          </a:p>
          <a:p>
            <a:r>
              <a:rPr lang="en-US" sz="900" dirty="0">
                <a:solidFill>
                  <a:srgbClr val="FF0000"/>
                </a:solidFill>
              </a:rPr>
              <a:t>       did not provide any </a:t>
            </a:r>
            <a:r>
              <a:rPr lang="en-US" sz="900" dirty="0" err="1">
                <a:solidFill>
                  <a:srgbClr val="FF0000"/>
                </a:solidFill>
              </a:rPr>
              <a:t>stacktrace</a:t>
            </a:r>
            <a:r>
              <a:rPr lang="en-US" sz="900" dirty="0">
                <a:solidFill>
                  <a:srgbClr val="FF0000"/>
                </a:solidFill>
              </a:rPr>
              <a:t> information)</a:t>
            </a:r>
          </a:p>
          <a:p>
            <a:r>
              <a:rPr lang="en-US" sz="900" dirty="0">
                <a:solidFill>
                  <a:srgbClr val="FF0000"/>
                </a:solidFill>
              </a:rPr>
              <a:t>Command duration or timeout: 2.25 seconds</a:t>
            </a:r>
          </a:p>
          <a:p>
            <a:r>
              <a:rPr lang="en-US" sz="900" dirty="0">
                <a:solidFill>
                  <a:srgbClr val="FF0000"/>
                </a:solidFill>
              </a:rPr>
              <a:t>Build info: version: '2.23.0', revision: '17137', time: '2012-06-07 15:43:04'</a:t>
            </a:r>
          </a:p>
          <a:p>
            <a:r>
              <a:rPr lang="en-US" sz="900" dirty="0">
                <a:solidFill>
                  <a:srgbClr val="FF0000"/>
                </a:solidFill>
              </a:rPr>
              <a:t>System info: os.name: 'Windows 7', </a:t>
            </a:r>
            <a:r>
              <a:rPr lang="en-US" sz="900" dirty="0" err="1">
                <a:solidFill>
                  <a:srgbClr val="FF0000"/>
                </a:solidFill>
              </a:rPr>
              <a:t>os.arch</a:t>
            </a:r>
            <a:r>
              <a:rPr lang="en-US" sz="900" dirty="0">
                <a:solidFill>
                  <a:srgbClr val="FF0000"/>
                </a:solidFill>
              </a:rPr>
              <a:t>: 'x86', </a:t>
            </a:r>
            <a:r>
              <a:rPr lang="en-US" sz="900" dirty="0" err="1">
                <a:solidFill>
                  <a:srgbClr val="FF0000"/>
                </a:solidFill>
              </a:rPr>
              <a:t>os.version</a:t>
            </a:r>
            <a:r>
              <a:rPr lang="en-US" sz="900" dirty="0">
                <a:solidFill>
                  <a:srgbClr val="FF0000"/>
                </a:solidFill>
              </a:rPr>
              <a:t>: '6.1', </a:t>
            </a:r>
          </a:p>
          <a:p>
            <a:r>
              <a:rPr lang="en-US" sz="900" dirty="0" err="1">
                <a:solidFill>
                  <a:srgbClr val="FF0000"/>
                </a:solidFill>
              </a:rPr>
              <a:t>java.version</a:t>
            </a:r>
            <a:r>
              <a:rPr lang="en-US" sz="900" dirty="0">
                <a:solidFill>
                  <a:srgbClr val="FF0000"/>
                </a:solidFill>
              </a:rPr>
              <a:t>:     '1.7.0_17'</a:t>
            </a:r>
          </a:p>
          <a:p>
            <a:r>
              <a:rPr lang="en-US" sz="900" dirty="0">
                <a:solidFill>
                  <a:srgbClr val="FF0000"/>
                </a:solidFill>
              </a:rPr>
              <a:t>Driver info: </a:t>
            </a:r>
            <a:r>
              <a:rPr lang="en-US" sz="900" dirty="0" err="1">
                <a:solidFill>
                  <a:srgbClr val="FF0000"/>
                </a:solidFill>
              </a:rPr>
              <a:t>driver.version</a:t>
            </a:r>
            <a:r>
              <a:rPr lang="en-US" sz="900" dirty="0">
                <a:solidFill>
                  <a:srgbClr val="FF0000"/>
                </a:solidFill>
              </a:rPr>
              <a:t>: </a:t>
            </a:r>
            <a:r>
              <a:rPr lang="en-US" sz="900" dirty="0" err="1">
                <a:solidFill>
                  <a:srgbClr val="FF0000"/>
                </a:solidFill>
              </a:rPr>
              <a:t>RemoteWebDriver</a:t>
            </a:r>
            <a:endParaRPr lang="en-US" sz="900" dirty="0">
              <a:solidFill>
                <a:srgbClr val="FF0000"/>
              </a:solidFill>
            </a:endParaRPr>
          </a:p>
          <a:p>
            <a:r>
              <a:rPr lang="en-US" sz="900" dirty="0">
                <a:solidFill>
                  <a:srgbClr val="FF0000"/>
                </a:solidFill>
              </a:rPr>
              <a:t>Session ID: 0c684096-46e6-4f00-8434-af866eb29746</a:t>
            </a:r>
          </a:p>
          <a:p>
            <a:r>
              <a:rPr lang="en-US" sz="900" dirty="0">
                <a:solidFill>
                  <a:srgbClr val="FF0000"/>
                </a:solidFill>
              </a:rPr>
              <a:t>at </a:t>
            </a:r>
            <a:r>
              <a:rPr lang="en-US" sz="900" dirty="0" err="1">
                <a:solidFill>
                  <a:srgbClr val="FF0000"/>
                </a:solidFill>
              </a:rPr>
              <a:t>org.openqa.selenium.remote.RemoteWebDriver.execute</a:t>
            </a:r>
            <a:r>
              <a:rPr lang="en-US" sz="900" dirty="0">
                <a:solidFill>
                  <a:srgbClr val="FF0000"/>
                </a:solidFill>
              </a:rPr>
              <a:t>(RemoteWebDriver.java:458)</a:t>
            </a:r>
          </a:p>
          <a:p>
            <a:r>
              <a:rPr lang="en-US" sz="900" dirty="0">
                <a:solidFill>
                  <a:srgbClr val="FF0000"/>
                </a:solidFill>
              </a:rPr>
              <a:t>at </a:t>
            </a:r>
            <a:r>
              <a:rPr lang="en-US" sz="900" dirty="0" err="1">
                <a:solidFill>
                  <a:srgbClr val="FF0000"/>
                </a:solidFill>
              </a:rPr>
              <a:t>org.openqa.selenium.remote.RemoteWebDriver.execute</a:t>
            </a:r>
            <a:r>
              <a:rPr lang="en-US" sz="900" dirty="0">
                <a:solidFill>
                  <a:srgbClr val="FF0000"/>
                </a:solidFill>
              </a:rPr>
              <a:t>(RemoteWebDriver.java:462)</a:t>
            </a:r>
          </a:p>
          <a:p>
            <a:r>
              <a:rPr lang="en-US" sz="900" dirty="0">
                <a:solidFill>
                  <a:srgbClr val="FF0000"/>
                </a:solidFill>
              </a:rPr>
              <a:t>at org.openqa.selenium.remote.RemoteWebDriver$RemoteTargetLocator.alert(RemoteWebDriver.java:733)</a:t>
            </a:r>
          </a:p>
        </p:txBody>
      </p:sp>
    </p:spTree>
    <p:extLst>
      <p:ext uri="{BB962C8B-B14F-4D97-AF65-F5344CB8AC3E}">
        <p14:creationId xmlns:p14="http://schemas.microsoft.com/office/powerpoint/2010/main" val="3522093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7"/>
          <p:cNvSpPr txBox="1">
            <a:spLocks/>
          </p:cNvSpPr>
          <p:nvPr/>
        </p:nvSpPr>
        <p:spPr>
          <a:xfrm>
            <a:off x="719667" y="121709"/>
            <a:ext cx="7600950" cy="105727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3300" b="1" dirty="0">
                <a:solidFill>
                  <a:schemeClr val="accent2"/>
                </a:solidFill>
              </a:rPr>
              <a:t>GUI items to be handled:</a:t>
            </a:r>
          </a:p>
        </p:txBody>
      </p:sp>
      <p:pic>
        <p:nvPicPr>
          <p:cNvPr id="7" name="Picture 6"/>
          <p:cNvPicPr>
            <a:picLocks noChangeAspect="1"/>
          </p:cNvPicPr>
          <p:nvPr/>
        </p:nvPicPr>
        <p:blipFill>
          <a:blip r:embed="rId2"/>
          <a:stretch>
            <a:fillRect/>
          </a:stretch>
        </p:blipFill>
        <p:spPr>
          <a:xfrm>
            <a:off x="558420" y="912753"/>
            <a:ext cx="3657980" cy="2724301"/>
          </a:xfrm>
          <a:prstGeom prst="rect">
            <a:avLst/>
          </a:prstGeom>
        </p:spPr>
      </p:pic>
      <p:pic>
        <p:nvPicPr>
          <p:cNvPr id="4" name="Picture 3"/>
          <p:cNvPicPr>
            <a:picLocks noChangeAspect="1"/>
          </p:cNvPicPr>
          <p:nvPr/>
        </p:nvPicPr>
        <p:blipFill>
          <a:blip r:embed="rId3"/>
          <a:stretch>
            <a:fillRect/>
          </a:stretch>
        </p:blipFill>
        <p:spPr>
          <a:xfrm>
            <a:off x="558421" y="3829883"/>
            <a:ext cx="3657980" cy="991995"/>
          </a:xfrm>
          <a:prstGeom prst="rect">
            <a:avLst/>
          </a:prstGeom>
        </p:spPr>
      </p:pic>
      <p:pic>
        <p:nvPicPr>
          <p:cNvPr id="5" name="Picture 4"/>
          <p:cNvPicPr>
            <a:picLocks noChangeAspect="1"/>
          </p:cNvPicPr>
          <p:nvPr/>
        </p:nvPicPr>
        <p:blipFill>
          <a:blip r:embed="rId4"/>
          <a:stretch>
            <a:fillRect/>
          </a:stretch>
        </p:blipFill>
        <p:spPr>
          <a:xfrm>
            <a:off x="4681506" y="912754"/>
            <a:ext cx="3520546" cy="2153267"/>
          </a:xfrm>
          <a:prstGeom prst="rect">
            <a:avLst/>
          </a:prstGeom>
        </p:spPr>
      </p:pic>
      <p:pic>
        <p:nvPicPr>
          <p:cNvPr id="10" name="Picture 9"/>
          <p:cNvPicPr>
            <a:picLocks noChangeAspect="1"/>
          </p:cNvPicPr>
          <p:nvPr/>
        </p:nvPicPr>
        <p:blipFill>
          <a:blip r:embed="rId5"/>
          <a:stretch>
            <a:fillRect/>
          </a:stretch>
        </p:blipFill>
        <p:spPr>
          <a:xfrm>
            <a:off x="4681506" y="3238687"/>
            <a:ext cx="3977985" cy="1583192"/>
          </a:xfrm>
          <a:prstGeom prst="rect">
            <a:avLst/>
          </a:prstGeom>
        </p:spPr>
      </p:pic>
    </p:spTree>
    <p:extLst>
      <p:ext uri="{BB962C8B-B14F-4D97-AF65-F5344CB8AC3E}">
        <p14:creationId xmlns:p14="http://schemas.microsoft.com/office/powerpoint/2010/main" val="2430785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838200" y="1333500"/>
            <a:ext cx="5010150" cy="2962275"/>
          </a:xfrm>
        </p:spPr>
        <p:txBody>
          <a:bodyPr>
            <a:noAutofit/>
          </a:bodyPr>
          <a:lstStyle/>
          <a:p>
            <a:pPr marL="342900" indent="-342900" algn="l">
              <a:lnSpc>
                <a:spcPct val="150000"/>
              </a:lnSpc>
              <a:buFont typeface="+mj-lt"/>
              <a:buAutoNum type="arabicPeriod"/>
            </a:pPr>
            <a:r>
              <a:rPr lang="en-US" sz="2700" dirty="0"/>
              <a:t>Java API</a:t>
            </a:r>
          </a:p>
          <a:p>
            <a:pPr marL="342900" indent="-342900" algn="l">
              <a:lnSpc>
                <a:spcPct val="150000"/>
              </a:lnSpc>
              <a:buFont typeface="+mj-lt"/>
              <a:buAutoNum type="arabicPeriod"/>
            </a:pPr>
            <a:r>
              <a:rPr lang="en-US" sz="2700" dirty="0"/>
              <a:t>WebDriver-like code style</a:t>
            </a:r>
          </a:p>
          <a:p>
            <a:pPr marL="342900" indent="-342900" algn="l">
              <a:lnSpc>
                <a:spcPct val="150000"/>
              </a:lnSpc>
              <a:buFont typeface="+mj-lt"/>
              <a:buAutoNum type="arabicPeriod"/>
            </a:pPr>
            <a:r>
              <a:rPr lang="en-US" sz="2700" dirty="0"/>
              <a:t>Run on any host/different automation infrastructure</a:t>
            </a:r>
          </a:p>
        </p:txBody>
      </p:sp>
      <p:sp>
        <p:nvSpPr>
          <p:cNvPr id="9" name="Subtitle 7"/>
          <p:cNvSpPr txBox="1">
            <a:spLocks/>
          </p:cNvSpPr>
          <p:nvPr/>
        </p:nvSpPr>
        <p:spPr>
          <a:xfrm>
            <a:off x="372534" y="276225"/>
            <a:ext cx="8771466" cy="105727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3300" b="1" dirty="0">
                <a:solidFill>
                  <a:schemeClr val="accent2"/>
                </a:solidFill>
              </a:rPr>
              <a:t>Points to be covered by all-in-one solution:</a:t>
            </a:r>
          </a:p>
        </p:txBody>
      </p:sp>
      <p:pic>
        <p:nvPicPr>
          <p:cNvPr id="10" name="Picture 9"/>
          <p:cNvPicPr>
            <a:picLocks noChangeAspect="1"/>
          </p:cNvPicPr>
          <p:nvPr/>
        </p:nvPicPr>
        <p:blipFill>
          <a:blip r:embed="rId2"/>
          <a:stretch>
            <a:fillRect/>
          </a:stretch>
        </p:blipFill>
        <p:spPr>
          <a:xfrm>
            <a:off x="5667375" y="1333500"/>
            <a:ext cx="2695575" cy="2695575"/>
          </a:xfrm>
          <a:prstGeom prst="rect">
            <a:avLst/>
          </a:prstGeom>
        </p:spPr>
      </p:pic>
    </p:spTree>
    <p:extLst>
      <p:ext uri="{BB962C8B-B14F-4D97-AF65-F5344CB8AC3E}">
        <p14:creationId xmlns:p14="http://schemas.microsoft.com/office/powerpoint/2010/main" val="2811659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6302" y="186990"/>
            <a:ext cx="7918749" cy="80142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sz="2700" b="1" u="sng" dirty="0"/>
              <a:t>Approach #1: </a:t>
            </a:r>
            <a:r>
              <a:rPr lang="en-US" sz="2700" b="1" dirty="0"/>
              <a:t>Execute </a:t>
            </a:r>
            <a:r>
              <a:rPr lang="en-US" sz="2700" b="1" dirty="0" err="1"/>
              <a:t>AutoIt</a:t>
            </a:r>
            <a:r>
              <a:rPr lang="en-US" sz="2700" b="1" dirty="0"/>
              <a:t> compiled binary from Java code</a:t>
            </a:r>
          </a:p>
        </p:txBody>
      </p:sp>
      <p:sp>
        <p:nvSpPr>
          <p:cNvPr id="4" name="Rectangle 3"/>
          <p:cNvSpPr/>
          <p:nvPr/>
        </p:nvSpPr>
        <p:spPr>
          <a:xfrm>
            <a:off x="367404" y="2172789"/>
            <a:ext cx="3645694" cy="43858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050" b="1" dirty="0"/>
              <a:t>Java Code: </a:t>
            </a:r>
          </a:p>
          <a:p>
            <a:r>
              <a:rPr lang="en-US" sz="1050" dirty="0" err="1">
                <a:latin typeface="Corbel" panose="020B0503020204020204" pitchFamily="34" charset="0"/>
              </a:rPr>
              <a:t>Runtime.getRuntime</a:t>
            </a:r>
            <a:r>
              <a:rPr lang="en-US" sz="1050" dirty="0">
                <a:latin typeface="Corbel" panose="020B0503020204020204" pitchFamily="34" charset="0"/>
              </a:rPr>
              <a:t>().exec("C:\\NewAutoIT.exe")</a:t>
            </a:r>
            <a:r>
              <a:rPr lang="en-US" sz="1200" dirty="0"/>
              <a:t>;</a:t>
            </a:r>
          </a:p>
        </p:txBody>
      </p:sp>
      <p:pic>
        <p:nvPicPr>
          <p:cNvPr id="5" name="Picture 4"/>
          <p:cNvPicPr>
            <a:picLocks noChangeAspect="1"/>
          </p:cNvPicPr>
          <p:nvPr/>
        </p:nvPicPr>
        <p:blipFill>
          <a:blip r:embed="rId2"/>
          <a:stretch>
            <a:fillRect/>
          </a:stretch>
        </p:blipFill>
        <p:spPr>
          <a:xfrm>
            <a:off x="4625676" y="992890"/>
            <a:ext cx="4112223" cy="2288567"/>
          </a:xfrm>
          <a:prstGeom prst="rect">
            <a:avLst/>
          </a:prstGeom>
        </p:spPr>
      </p:pic>
      <p:pic>
        <p:nvPicPr>
          <p:cNvPr id="6" name="Picture 5"/>
          <p:cNvPicPr>
            <a:picLocks noChangeAspect="1"/>
          </p:cNvPicPr>
          <p:nvPr/>
        </p:nvPicPr>
        <p:blipFill>
          <a:blip r:embed="rId3"/>
          <a:stretch>
            <a:fillRect/>
          </a:stretch>
        </p:blipFill>
        <p:spPr>
          <a:xfrm>
            <a:off x="920767" y="2717834"/>
            <a:ext cx="1371600" cy="2066192"/>
          </a:xfrm>
          <a:prstGeom prst="rect">
            <a:avLst/>
          </a:prstGeom>
        </p:spPr>
      </p:pic>
      <p:sp>
        <p:nvSpPr>
          <p:cNvPr id="7" name="Rectangle 6"/>
          <p:cNvSpPr/>
          <p:nvPr/>
        </p:nvSpPr>
        <p:spPr>
          <a:xfrm>
            <a:off x="2905734" y="3583697"/>
            <a:ext cx="5679317" cy="120032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257175" indent="-257175">
              <a:buFont typeface="Arial" panose="020B0604020202020204" pitchFamily="34" charset="0"/>
              <a:buChar char="•"/>
            </a:pPr>
            <a:r>
              <a:rPr lang="en-US" sz="1800" b="1" dirty="0">
                <a:solidFill>
                  <a:srgbClr val="FF0000"/>
                </a:solidFill>
              </a:rPr>
              <a:t>not convenient, additional IDE is required; </a:t>
            </a:r>
          </a:p>
          <a:p>
            <a:pPr marL="257175" indent="-257175">
              <a:buFont typeface="Arial" panose="020B0604020202020204" pitchFamily="34" charset="0"/>
              <a:buChar char="•"/>
            </a:pPr>
            <a:r>
              <a:rPr lang="en-US" sz="1800" b="1" dirty="0">
                <a:solidFill>
                  <a:srgbClr val="FF0000"/>
                </a:solidFill>
              </a:rPr>
              <a:t>need to compile code to run the same  .exe from eclipse; </a:t>
            </a:r>
          </a:p>
          <a:p>
            <a:pPr marL="257175" indent="-257175">
              <a:buFont typeface="Arial" panose="020B0604020202020204" pitchFamily="34" charset="0"/>
              <a:buChar char="•"/>
            </a:pPr>
            <a:r>
              <a:rPr lang="en-US" sz="1800" b="1" dirty="0">
                <a:solidFill>
                  <a:srgbClr val="FF0000"/>
                </a:solidFill>
              </a:rPr>
              <a:t>running on the same host, where code is build </a:t>
            </a:r>
          </a:p>
        </p:txBody>
      </p:sp>
      <p:sp>
        <p:nvSpPr>
          <p:cNvPr id="8" name="Rectangle 7"/>
          <p:cNvSpPr/>
          <p:nvPr/>
        </p:nvSpPr>
        <p:spPr>
          <a:xfrm>
            <a:off x="361502" y="992715"/>
            <a:ext cx="3645694" cy="10618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050" b="1" dirty="0" err="1"/>
              <a:t>Autoit</a:t>
            </a:r>
            <a:r>
              <a:rPr lang="en-US" sz="1050" b="1" dirty="0"/>
              <a:t> Script:</a:t>
            </a:r>
          </a:p>
          <a:p>
            <a:r>
              <a:rPr lang="en-US" sz="1050" dirty="0" err="1">
                <a:latin typeface="Corbel" panose="020B0503020204020204" pitchFamily="34" charset="0"/>
              </a:rPr>
              <a:t>WinWaitActive</a:t>
            </a:r>
            <a:r>
              <a:rPr lang="en-US" sz="1050" dirty="0">
                <a:latin typeface="Corbel" panose="020B0503020204020204" pitchFamily="34" charset="0"/>
              </a:rPr>
              <a:t>("Authentication Required","","120")</a:t>
            </a:r>
          </a:p>
          <a:p>
            <a:r>
              <a:rPr lang="en-US" sz="1050" dirty="0">
                <a:latin typeface="Corbel" panose="020B0503020204020204" pitchFamily="34" charset="0"/>
              </a:rPr>
              <a:t> If </a:t>
            </a:r>
            <a:r>
              <a:rPr lang="en-US" sz="1050" dirty="0" err="1">
                <a:latin typeface="Corbel" panose="020B0503020204020204" pitchFamily="34" charset="0"/>
              </a:rPr>
              <a:t>WinExists</a:t>
            </a:r>
            <a:r>
              <a:rPr lang="en-US" sz="1050" dirty="0">
                <a:latin typeface="Corbel" panose="020B0503020204020204" pitchFamily="34" charset="0"/>
              </a:rPr>
              <a:t>("Authentication Required") Then</a:t>
            </a:r>
          </a:p>
          <a:p>
            <a:r>
              <a:rPr lang="en-US" sz="1050" dirty="0">
                <a:latin typeface="Corbel" panose="020B0503020204020204" pitchFamily="34" charset="0"/>
              </a:rPr>
              <a:t> Send("username{TAB}")</a:t>
            </a:r>
          </a:p>
          <a:p>
            <a:r>
              <a:rPr lang="en-US" sz="1050" dirty="0">
                <a:latin typeface="Corbel" panose="020B0503020204020204" pitchFamily="34" charset="0"/>
              </a:rPr>
              <a:t> Send("password{Enter}")</a:t>
            </a:r>
          </a:p>
          <a:p>
            <a:r>
              <a:rPr lang="en-US" sz="1050" dirty="0">
                <a:latin typeface="Corbel" panose="020B0503020204020204" pitchFamily="34" charset="0"/>
              </a:rPr>
              <a:t> </a:t>
            </a:r>
            <a:r>
              <a:rPr lang="en-US" sz="1050" dirty="0" err="1">
                <a:latin typeface="Corbel" panose="020B0503020204020204" pitchFamily="34" charset="0"/>
              </a:rPr>
              <a:t>EndIf</a:t>
            </a:r>
            <a:endParaRPr lang="en-US" sz="1050" dirty="0">
              <a:latin typeface="Corbel" panose="020B0503020204020204" pitchFamily="34" charset="0"/>
            </a:endParaRPr>
          </a:p>
        </p:txBody>
      </p:sp>
    </p:spTree>
    <p:extLst>
      <p:ext uri="{BB962C8B-B14F-4D97-AF65-F5344CB8AC3E}">
        <p14:creationId xmlns:p14="http://schemas.microsoft.com/office/powerpoint/2010/main" val="2094625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5331" y="199714"/>
            <a:ext cx="7729538" cy="781187"/>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sz="2700" b="1" u="sng" dirty="0"/>
              <a:t>Approach #2:</a:t>
            </a:r>
            <a:r>
              <a:rPr lang="en-US" sz="2700" dirty="0"/>
              <a:t> </a:t>
            </a:r>
            <a:r>
              <a:rPr lang="en-US" sz="2700" b="1" dirty="0"/>
              <a:t>Install Java binding/API and call </a:t>
            </a:r>
            <a:r>
              <a:rPr lang="en-US" sz="2700" b="1" dirty="0" err="1"/>
              <a:t>AutoIt</a:t>
            </a:r>
            <a:r>
              <a:rPr lang="en-US" sz="2700" b="1" dirty="0"/>
              <a:t> methods from Java code</a:t>
            </a:r>
          </a:p>
        </p:txBody>
      </p:sp>
      <p:sp>
        <p:nvSpPr>
          <p:cNvPr id="4" name="Rectangle 3"/>
          <p:cNvSpPr/>
          <p:nvPr/>
        </p:nvSpPr>
        <p:spPr>
          <a:xfrm>
            <a:off x="181430" y="1007863"/>
            <a:ext cx="8293440" cy="577081"/>
          </a:xfrm>
          <a:prstGeom prst="rect">
            <a:avLst/>
          </a:prstGeom>
        </p:spPr>
        <p:txBody>
          <a:bodyPr wrap="square">
            <a:spAutoFit/>
          </a:bodyPr>
          <a:lstStyle/>
          <a:p>
            <a:r>
              <a:rPr lang="en-US" sz="1050" b="1" dirty="0"/>
              <a:t>You should use library AutoItX4Java, it allows to execute </a:t>
            </a:r>
            <a:r>
              <a:rPr lang="en-US" sz="1050" b="1" dirty="0" err="1"/>
              <a:t>AutoIt</a:t>
            </a:r>
            <a:r>
              <a:rPr lang="en-US" sz="1050" b="1" dirty="0"/>
              <a:t> commands in Java.</a:t>
            </a:r>
          </a:p>
          <a:p>
            <a:r>
              <a:rPr lang="en-US" sz="1050" b="1" dirty="0"/>
              <a:t>You need to install </a:t>
            </a:r>
            <a:r>
              <a:rPr lang="en-US" sz="1050" b="1" dirty="0" err="1"/>
              <a:t>AutoIt</a:t>
            </a:r>
            <a:r>
              <a:rPr lang="en-US" sz="1050" b="1" dirty="0"/>
              <a:t> and use the library Java COM Bridge, then you can program directly in Java. </a:t>
            </a:r>
          </a:p>
          <a:p>
            <a:r>
              <a:rPr lang="en-US" sz="1050" b="1" dirty="0"/>
              <a:t>Here is a simple example:</a:t>
            </a:r>
          </a:p>
        </p:txBody>
      </p:sp>
      <p:pic>
        <p:nvPicPr>
          <p:cNvPr id="2" name="Picture 1"/>
          <p:cNvPicPr>
            <a:picLocks noChangeAspect="1"/>
          </p:cNvPicPr>
          <p:nvPr/>
        </p:nvPicPr>
        <p:blipFill>
          <a:blip r:embed="rId2"/>
          <a:stretch>
            <a:fillRect/>
          </a:stretch>
        </p:blipFill>
        <p:spPr>
          <a:xfrm>
            <a:off x="6883545" y="1508553"/>
            <a:ext cx="1783235" cy="2686283"/>
          </a:xfrm>
          <a:prstGeom prst="rect">
            <a:avLst/>
          </a:prstGeom>
        </p:spPr>
      </p:pic>
      <p:sp>
        <p:nvSpPr>
          <p:cNvPr id="6" name="Rectangle 5"/>
          <p:cNvSpPr/>
          <p:nvPr/>
        </p:nvSpPr>
        <p:spPr>
          <a:xfrm>
            <a:off x="239485" y="4190989"/>
            <a:ext cx="6529569" cy="64633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b="1" dirty="0">
                <a:solidFill>
                  <a:srgbClr val="FF0000"/>
                </a:solidFill>
              </a:rPr>
              <a:t>More convenient than approach #1, but still running on the same host, where code is build </a:t>
            </a:r>
          </a:p>
        </p:txBody>
      </p:sp>
      <p:sp>
        <p:nvSpPr>
          <p:cNvPr id="5" name="Rectangle 4"/>
          <p:cNvSpPr/>
          <p:nvPr/>
        </p:nvSpPr>
        <p:spPr>
          <a:xfrm>
            <a:off x="835642" y="1611906"/>
            <a:ext cx="5114925" cy="251607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050" dirty="0">
                <a:latin typeface="Corbel" panose="020B0503020204020204" pitchFamily="34" charset="0"/>
              </a:rPr>
              <a:t> File </a:t>
            </a:r>
            <a:r>
              <a:rPr lang="en-US" sz="1050" dirty="0" err="1">
                <a:latin typeface="Corbel" panose="020B0503020204020204" pitchFamily="34" charset="0"/>
              </a:rPr>
              <a:t>file</a:t>
            </a:r>
            <a:r>
              <a:rPr lang="en-US" sz="1050" dirty="0">
                <a:latin typeface="Corbel" panose="020B0503020204020204" pitchFamily="34" charset="0"/>
              </a:rPr>
              <a:t> = new File("lib", "jacob-1.15-M4-x64.dll"); //path to the </a:t>
            </a:r>
            <a:r>
              <a:rPr lang="en-US" sz="1050" dirty="0" err="1">
                <a:latin typeface="Corbel" panose="020B0503020204020204" pitchFamily="34" charset="0"/>
              </a:rPr>
              <a:t>jacob</a:t>
            </a:r>
            <a:r>
              <a:rPr lang="en-US" sz="1050" dirty="0">
                <a:latin typeface="Corbel" panose="020B0503020204020204" pitchFamily="34" charset="0"/>
              </a:rPr>
              <a:t> </a:t>
            </a:r>
            <a:r>
              <a:rPr lang="en-US" sz="1050" dirty="0" err="1">
                <a:latin typeface="Corbel" panose="020B0503020204020204" pitchFamily="34" charset="0"/>
              </a:rPr>
              <a:t>dll</a:t>
            </a:r>
            <a:endParaRPr lang="en-US" sz="1050" dirty="0">
              <a:latin typeface="Corbel" panose="020B0503020204020204" pitchFamily="34" charset="0"/>
            </a:endParaRPr>
          </a:p>
          <a:p>
            <a:r>
              <a:rPr lang="en-US" sz="1050" dirty="0">
                <a:latin typeface="Corbel" panose="020B0503020204020204" pitchFamily="34" charset="0"/>
              </a:rPr>
              <a:t>    </a:t>
            </a:r>
            <a:r>
              <a:rPr lang="en-US" sz="1050" dirty="0" err="1">
                <a:latin typeface="Corbel" panose="020B0503020204020204" pitchFamily="34" charset="0"/>
              </a:rPr>
              <a:t>System.setProperty</a:t>
            </a:r>
            <a:r>
              <a:rPr lang="en-US" sz="1050" dirty="0">
                <a:latin typeface="Corbel" panose="020B0503020204020204" pitchFamily="34" charset="0"/>
              </a:rPr>
              <a:t>(</a:t>
            </a:r>
            <a:r>
              <a:rPr lang="en-US" sz="1050" dirty="0" err="1">
                <a:latin typeface="Corbel" panose="020B0503020204020204" pitchFamily="34" charset="0"/>
              </a:rPr>
              <a:t>LibraryLoader.JACOB_DLL_PATH</a:t>
            </a:r>
            <a:r>
              <a:rPr lang="en-US" sz="1050" dirty="0">
                <a:latin typeface="Corbel" panose="020B0503020204020204" pitchFamily="34" charset="0"/>
              </a:rPr>
              <a:t>, </a:t>
            </a:r>
            <a:r>
              <a:rPr lang="en-US" sz="1050" dirty="0" err="1">
                <a:latin typeface="Corbel" panose="020B0503020204020204" pitchFamily="34" charset="0"/>
              </a:rPr>
              <a:t>file.getAbsolutePath</a:t>
            </a:r>
            <a:r>
              <a:rPr lang="en-US" sz="1050" dirty="0">
                <a:latin typeface="Corbel" panose="020B0503020204020204" pitchFamily="34" charset="0"/>
              </a:rPr>
              <a:t>());</a:t>
            </a:r>
          </a:p>
          <a:p>
            <a:endParaRPr lang="en-US" sz="1050" dirty="0">
              <a:latin typeface="Corbel" panose="020B0503020204020204" pitchFamily="34" charset="0"/>
            </a:endParaRPr>
          </a:p>
          <a:p>
            <a:r>
              <a:rPr lang="en-US" sz="1050" dirty="0">
                <a:latin typeface="Corbel" panose="020B0503020204020204" pitchFamily="34" charset="0"/>
              </a:rPr>
              <a:t>    </a:t>
            </a:r>
            <a:r>
              <a:rPr lang="en-US" sz="1050" dirty="0" err="1">
                <a:latin typeface="Corbel" panose="020B0503020204020204" pitchFamily="34" charset="0"/>
              </a:rPr>
              <a:t>AutoItX</a:t>
            </a:r>
            <a:r>
              <a:rPr lang="en-US" sz="1050" dirty="0">
                <a:latin typeface="Corbel" panose="020B0503020204020204" pitchFamily="34" charset="0"/>
              </a:rPr>
              <a:t> x = new </a:t>
            </a:r>
            <a:r>
              <a:rPr lang="en-US" sz="1050" dirty="0" err="1">
                <a:latin typeface="Corbel" panose="020B0503020204020204" pitchFamily="34" charset="0"/>
              </a:rPr>
              <a:t>AutoItX</a:t>
            </a:r>
            <a:r>
              <a:rPr lang="en-US" sz="1050" dirty="0">
                <a:latin typeface="Corbel" panose="020B0503020204020204" pitchFamily="34" charset="0"/>
              </a:rPr>
              <a:t>();</a:t>
            </a:r>
          </a:p>
          <a:p>
            <a:r>
              <a:rPr lang="en-US" sz="1050" dirty="0">
                <a:latin typeface="Corbel" panose="020B0503020204020204" pitchFamily="34" charset="0"/>
              </a:rPr>
              <a:t>    String notepad = "Untitled - Notepad";</a:t>
            </a:r>
          </a:p>
          <a:p>
            <a:r>
              <a:rPr lang="en-US" sz="1050" dirty="0">
                <a:latin typeface="Corbel" panose="020B0503020204020204" pitchFamily="34" charset="0"/>
              </a:rPr>
              <a:t>    String </a:t>
            </a:r>
            <a:r>
              <a:rPr lang="en-US" sz="1050" dirty="0" err="1">
                <a:latin typeface="Corbel" panose="020B0503020204020204" pitchFamily="34" charset="0"/>
              </a:rPr>
              <a:t>testString</a:t>
            </a:r>
            <a:r>
              <a:rPr lang="en-US" sz="1050" dirty="0">
                <a:latin typeface="Corbel" panose="020B0503020204020204" pitchFamily="34" charset="0"/>
              </a:rPr>
              <a:t> = "this is a test.";</a:t>
            </a:r>
          </a:p>
          <a:p>
            <a:r>
              <a:rPr lang="en-US" sz="1050" dirty="0">
                <a:latin typeface="Corbel" panose="020B0503020204020204" pitchFamily="34" charset="0"/>
              </a:rPr>
              <a:t>    </a:t>
            </a:r>
            <a:r>
              <a:rPr lang="en-US" sz="1050" dirty="0" err="1">
                <a:latin typeface="Corbel" panose="020B0503020204020204" pitchFamily="34" charset="0"/>
              </a:rPr>
              <a:t>x.run</a:t>
            </a:r>
            <a:r>
              <a:rPr lang="en-US" sz="1050" dirty="0">
                <a:latin typeface="Corbel" panose="020B0503020204020204" pitchFamily="34" charset="0"/>
              </a:rPr>
              <a:t>("notepad.exe");</a:t>
            </a:r>
          </a:p>
          <a:p>
            <a:r>
              <a:rPr lang="en-US" sz="1050" dirty="0">
                <a:latin typeface="Corbel" panose="020B0503020204020204" pitchFamily="34" charset="0"/>
              </a:rPr>
              <a:t>    </a:t>
            </a:r>
            <a:r>
              <a:rPr lang="en-US" sz="1050" dirty="0" err="1">
                <a:latin typeface="Corbel" panose="020B0503020204020204" pitchFamily="34" charset="0"/>
              </a:rPr>
              <a:t>x.winActivate</a:t>
            </a:r>
            <a:r>
              <a:rPr lang="en-US" sz="1050" dirty="0">
                <a:latin typeface="Corbel" panose="020B0503020204020204" pitchFamily="34" charset="0"/>
              </a:rPr>
              <a:t>(notepad);</a:t>
            </a:r>
          </a:p>
          <a:p>
            <a:r>
              <a:rPr lang="en-US" sz="1050" dirty="0">
                <a:latin typeface="Corbel" panose="020B0503020204020204" pitchFamily="34" charset="0"/>
              </a:rPr>
              <a:t>    </a:t>
            </a:r>
            <a:r>
              <a:rPr lang="en-US" sz="1050" dirty="0" err="1">
                <a:latin typeface="Corbel" panose="020B0503020204020204" pitchFamily="34" charset="0"/>
              </a:rPr>
              <a:t>x.winWaitActive</a:t>
            </a:r>
            <a:r>
              <a:rPr lang="en-US" sz="1050" dirty="0">
                <a:latin typeface="Corbel" panose="020B0503020204020204" pitchFamily="34" charset="0"/>
              </a:rPr>
              <a:t>(notepad);</a:t>
            </a:r>
          </a:p>
          <a:p>
            <a:r>
              <a:rPr lang="en-US" sz="1050" dirty="0">
                <a:latin typeface="Corbel" panose="020B0503020204020204" pitchFamily="34" charset="0"/>
              </a:rPr>
              <a:t>    </a:t>
            </a:r>
            <a:r>
              <a:rPr lang="en-US" sz="1050" dirty="0" err="1">
                <a:latin typeface="Corbel" panose="020B0503020204020204" pitchFamily="34" charset="0"/>
              </a:rPr>
              <a:t>x.send</a:t>
            </a:r>
            <a:r>
              <a:rPr lang="en-US" sz="1050" dirty="0">
                <a:latin typeface="Corbel" panose="020B0503020204020204" pitchFamily="34" charset="0"/>
              </a:rPr>
              <a:t>(</a:t>
            </a:r>
            <a:r>
              <a:rPr lang="en-US" sz="1050" dirty="0" err="1">
                <a:latin typeface="Corbel" panose="020B0503020204020204" pitchFamily="34" charset="0"/>
              </a:rPr>
              <a:t>testString</a:t>
            </a:r>
            <a:r>
              <a:rPr lang="en-US" sz="1050" dirty="0">
                <a:latin typeface="Corbel" panose="020B0503020204020204" pitchFamily="34" charset="0"/>
              </a:rPr>
              <a:t>);</a:t>
            </a:r>
          </a:p>
          <a:p>
            <a:r>
              <a:rPr lang="en-US" sz="1050" dirty="0">
                <a:latin typeface="Corbel" panose="020B0503020204020204" pitchFamily="34" charset="0"/>
              </a:rPr>
              <a:t>    </a:t>
            </a:r>
            <a:r>
              <a:rPr lang="en-US" sz="1050" dirty="0" err="1">
                <a:latin typeface="Corbel" panose="020B0503020204020204" pitchFamily="34" charset="0"/>
              </a:rPr>
              <a:t>Assert.assertTrue</a:t>
            </a:r>
            <a:r>
              <a:rPr lang="en-US" sz="1050" dirty="0">
                <a:latin typeface="Corbel" panose="020B0503020204020204" pitchFamily="34" charset="0"/>
              </a:rPr>
              <a:t>(</a:t>
            </a:r>
            <a:r>
              <a:rPr lang="en-US" sz="1050" dirty="0" err="1">
                <a:latin typeface="Corbel" panose="020B0503020204020204" pitchFamily="34" charset="0"/>
              </a:rPr>
              <a:t>x.winExists</a:t>
            </a:r>
            <a:r>
              <a:rPr lang="en-US" sz="1050" dirty="0">
                <a:latin typeface="Corbel" panose="020B0503020204020204" pitchFamily="34" charset="0"/>
              </a:rPr>
              <a:t>(notepad, </a:t>
            </a:r>
            <a:r>
              <a:rPr lang="en-US" sz="1050" dirty="0" err="1">
                <a:latin typeface="Corbel" panose="020B0503020204020204" pitchFamily="34" charset="0"/>
              </a:rPr>
              <a:t>testString</a:t>
            </a:r>
            <a:r>
              <a:rPr lang="en-US" sz="1050" dirty="0">
                <a:latin typeface="Corbel" panose="020B0503020204020204" pitchFamily="34" charset="0"/>
              </a:rPr>
              <a:t>));</a:t>
            </a:r>
          </a:p>
          <a:p>
            <a:r>
              <a:rPr lang="en-US" sz="1050" dirty="0">
                <a:latin typeface="Corbel" panose="020B0503020204020204" pitchFamily="34" charset="0"/>
              </a:rPr>
              <a:t>    </a:t>
            </a:r>
            <a:r>
              <a:rPr lang="en-US" sz="1050" dirty="0" err="1">
                <a:latin typeface="Corbel" panose="020B0503020204020204" pitchFamily="34" charset="0"/>
              </a:rPr>
              <a:t>x.winClose</a:t>
            </a:r>
            <a:r>
              <a:rPr lang="en-US" sz="1050" dirty="0">
                <a:latin typeface="Corbel" panose="020B0503020204020204" pitchFamily="34" charset="0"/>
              </a:rPr>
              <a:t>(notepad, </a:t>
            </a:r>
            <a:r>
              <a:rPr lang="en-US" sz="1050" dirty="0" err="1">
                <a:latin typeface="Corbel" panose="020B0503020204020204" pitchFamily="34" charset="0"/>
              </a:rPr>
              <a:t>testString</a:t>
            </a:r>
            <a:r>
              <a:rPr lang="en-US" sz="1050" dirty="0">
                <a:latin typeface="Corbel" panose="020B0503020204020204" pitchFamily="34" charset="0"/>
              </a:rPr>
              <a:t>);</a:t>
            </a:r>
          </a:p>
          <a:p>
            <a:r>
              <a:rPr lang="en-US" sz="1050" dirty="0">
                <a:latin typeface="Corbel" panose="020B0503020204020204" pitchFamily="34" charset="0"/>
              </a:rPr>
              <a:t>    </a:t>
            </a:r>
            <a:r>
              <a:rPr lang="en-US" sz="1050" dirty="0" err="1">
                <a:latin typeface="Corbel" panose="020B0503020204020204" pitchFamily="34" charset="0"/>
              </a:rPr>
              <a:t>x.winWaitActive</a:t>
            </a:r>
            <a:r>
              <a:rPr lang="en-US" sz="1050" dirty="0">
                <a:latin typeface="Corbel" panose="020B0503020204020204" pitchFamily="34" charset="0"/>
              </a:rPr>
              <a:t>("Notepad");</a:t>
            </a:r>
          </a:p>
          <a:p>
            <a:r>
              <a:rPr lang="en-US" sz="1050" dirty="0">
                <a:latin typeface="Corbel" panose="020B0503020204020204" pitchFamily="34" charset="0"/>
              </a:rPr>
              <a:t>    </a:t>
            </a:r>
            <a:r>
              <a:rPr lang="en-US" sz="1050" dirty="0" err="1">
                <a:latin typeface="Corbel" panose="020B0503020204020204" pitchFamily="34" charset="0"/>
              </a:rPr>
              <a:t>x.send</a:t>
            </a:r>
            <a:r>
              <a:rPr lang="en-US" sz="1050" dirty="0">
                <a:latin typeface="Corbel" panose="020B0503020204020204" pitchFamily="34" charset="0"/>
              </a:rPr>
              <a:t>("{ALT}n");</a:t>
            </a:r>
          </a:p>
          <a:p>
            <a:r>
              <a:rPr lang="en-US" sz="1050" dirty="0">
                <a:latin typeface="Corbel" panose="020B0503020204020204" pitchFamily="34" charset="0"/>
              </a:rPr>
              <a:t>    </a:t>
            </a:r>
            <a:r>
              <a:rPr lang="en-US" sz="1050" dirty="0" err="1">
                <a:latin typeface="Corbel" panose="020B0503020204020204" pitchFamily="34" charset="0"/>
              </a:rPr>
              <a:t>Assert.assertFalse</a:t>
            </a:r>
            <a:r>
              <a:rPr lang="en-US" sz="1050" dirty="0">
                <a:latin typeface="Corbel" panose="020B0503020204020204" pitchFamily="34" charset="0"/>
              </a:rPr>
              <a:t>(</a:t>
            </a:r>
            <a:r>
              <a:rPr lang="en-US" sz="1050" dirty="0" err="1">
                <a:latin typeface="Corbel" panose="020B0503020204020204" pitchFamily="34" charset="0"/>
              </a:rPr>
              <a:t>x.winExists</a:t>
            </a:r>
            <a:r>
              <a:rPr lang="en-US" sz="1050" dirty="0">
                <a:latin typeface="Corbel" panose="020B0503020204020204" pitchFamily="34" charset="0"/>
              </a:rPr>
              <a:t>(notepad, </a:t>
            </a:r>
            <a:r>
              <a:rPr lang="en-US" sz="1050" dirty="0" err="1">
                <a:latin typeface="Corbel" panose="020B0503020204020204" pitchFamily="34" charset="0"/>
              </a:rPr>
              <a:t>testString</a:t>
            </a:r>
            <a:r>
              <a:rPr lang="en-US" sz="1050" dirty="0">
                <a:latin typeface="Corbel" panose="020B0503020204020204" pitchFamily="34" charset="0"/>
              </a:rPr>
              <a:t>));</a:t>
            </a:r>
          </a:p>
        </p:txBody>
      </p:sp>
    </p:spTree>
    <p:extLst>
      <p:ext uri="{BB962C8B-B14F-4D97-AF65-F5344CB8AC3E}">
        <p14:creationId xmlns:p14="http://schemas.microsoft.com/office/powerpoint/2010/main" val="854662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9314" y="377371"/>
            <a:ext cx="8423847" cy="784082"/>
          </a:xfrm>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r>
              <a:rPr lang="en-US" sz="2700" b="1" u="sng" dirty="0">
                <a:solidFill>
                  <a:schemeClr val="accent4"/>
                </a:solidFill>
              </a:rPr>
              <a:t>Approach #3:</a:t>
            </a:r>
            <a:r>
              <a:rPr lang="en-US" sz="2700" b="1" dirty="0">
                <a:solidFill>
                  <a:schemeClr val="accent4"/>
                </a:solidFill>
              </a:rPr>
              <a:t> setup </a:t>
            </a:r>
            <a:r>
              <a:rPr lang="en-US" sz="2700" b="1" dirty="0" err="1">
                <a:solidFill>
                  <a:schemeClr val="accent4"/>
                </a:solidFill>
              </a:rPr>
              <a:t>AutoItDriverServer</a:t>
            </a:r>
            <a:r>
              <a:rPr lang="en-US" sz="2700" b="1" dirty="0">
                <a:solidFill>
                  <a:schemeClr val="accent4"/>
                </a:solidFill>
              </a:rPr>
              <a:t> and call </a:t>
            </a:r>
            <a:r>
              <a:rPr lang="en-US" sz="2700" b="1" dirty="0" err="1">
                <a:solidFill>
                  <a:schemeClr val="accent4"/>
                </a:solidFill>
              </a:rPr>
              <a:t>AutoIt</a:t>
            </a:r>
            <a:r>
              <a:rPr lang="en-US" sz="2700" b="1" dirty="0">
                <a:solidFill>
                  <a:schemeClr val="accent4"/>
                </a:solidFill>
              </a:rPr>
              <a:t> methods from Java code in WebDriver API style</a:t>
            </a:r>
          </a:p>
        </p:txBody>
      </p:sp>
      <p:pic>
        <p:nvPicPr>
          <p:cNvPr id="5" name="Picture 4"/>
          <p:cNvPicPr>
            <a:picLocks noChangeAspect="1"/>
          </p:cNvPicPr>
          <p:nvPr/>
        </p:nvPicPr>
        <p:blipFill>
          <a:blip r:embed="rId2"/>
          <a:stretch>
            <a:fillRect/>
          </a:stretch>
        </p:blipFill>
        <p:spPr>
          <a:xfrm>
            <a:off x="6893767" y="1267695"/>
            <a:ext cx="1849394" cy="2785946"/>
          </a:xfrm>
          <a:prstGeom prst="rect">
            <a:avLst/>
          </a:prstGeom>
        </p:spPr>
      </p:pic>
      <p:pic>
        <p:nvPicPr>
          <p:cNvPr id="6" name="Picture 5"/>
          <p:cNvPicPr>
            <a:picLocks noChangeAspect="1"/>
          </p:cNvPicPr>
          <p:nvPr/>
        </p:nvPicPr>
        <p:blipFill>
          <a:blip r:embed="rId3"/>
          <a:stretch>
            <a:fillRect/>
          </a:stretch>
        </p:blipFill>
        <p:spPr>
          <a:xfrm>
            <a:off x="742160" y="2438972"/>
            <a:ext cx="5079996" cy="1651678"/>
          </a:xfrm>
          <a:prstGeom prst="rect">
            <a:avLst/>
          </a:prstGeom>
        </p:spPr>
      </p:pic>
      <p:sp>
        <p:nvSpPr>
          <p:cNvPr id="7" name="Rectangle 6"/>
          <p:cNvSpPr/>
          <p:nvPr/>
        </p:nvSpPr>
        <p:spPr>
          <a:xfrm>
            <a:off x="290956" y="4159883"/>
            <a:ext cx="6602811" cy="64633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800" b="1" dirty="0">
                <a:solidFill>
                  <a:srgbClr val="00B050"/>
                </a:solidFill>
              </a:rPr>
              <a:t>Can be run on any remote/local host and managed from Java code in WebDriver API style</a:t>
            </a:r>
          </a:p>
        </p:txBody>
      </p:sp>
      <p:sp>
        <p:nvSpPr>
          <p:cNvPr id="8" name="Rectangle 7"/>
          <p:cNvSpPr/>
          <p:nvPr/>
        </p:nvSpPr>
        <p:spPr>
          <a:xfrm>
            <a:off x="319314" y="1267695"/>
            <a:ext cx="5648325" cy="10618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900" dirty="0">
                <a:solidFill>
                  <a:srgbClr val="3F7F5F"/>
                </a:solidFill>
                <a:latin typeface="Consolas" panose="020B0609020204030204" pitchFamily="49" charset="0"/>
              </a:rPr>
              <a:t>//</a:t>
            </a:r>
            <a:r>
              <a:rPr lang="en-US" sz="900" u="sng" dirty="0" err="1">
                <a:solidFill>
                  <a:srgbClr val="3F7F5F"/>
                </a:solidFill>
                <a:latin typeface="Consolas" panose="020B0609020204030204" pitchFamily="49" charset="0"/>
              </a:rPr>
              <a:t>autoit</a:t>
            </a:r>
            <a:r>
              <a:rPr lang="en-US" sz="900" u="sng" dirty="0">
                <a:solidFill>
                  <a:srgbClr val="3F7F5F"/>
                </a:solidFill>
                <a:latin typeface="Consolas" panose="020B0609020204030204" pitchFamily="49" charset="0"/>
              </a:rPr>
              <a:t> actions for remote executions via </a:t>
            </a:r>
            <a:r>
              <a:rPr lang="en-US" sz="900" u="sng" dirty="0" err="1">
                <a:solidFill>
                  <a:srgbClr val="3F7F5F"/>
                </a:solidFill>
                <a:latin typeface="Consolas" panose="020B0609020204030204" pitchFamily="49" charset="0"/>
              </a:rPr>
              <a:t>AutoItDriverServer</a:t>
            </a:r>
            <a:endParaRPr lang="en-US" sz="900" u="sng" dirty="0">
              <a:solidFill>
                <a:srgbClr val="3F7F5F"/>
              </a:solidFill>
              <a:latin typeface="Consolas" panose="020B0609020204030204" pitchFamily="49" charset="0"/>
            </a:endParaRPr>
          </a:p>
          <a:p>
            <a:r>
              <a:rPr lang="en-US" sz="900" dirty="0" err="1">
                <a:solidFill>
                  <a:srgbClr val="000000"/>
                </a:solidFill>
                <a:latin typeface="Consolas" panose="020B0609020204030204" pitchFamily="49" charset="0"/>
              </a:rPr>
              <a:t>CustomRemoteWebDriver</a:t>
            </a:r>
            <a:r>
              <a:rPr lang="en-US" sz="900" dirty="0">
                <a:solidFill>
                  <a:srgbClr val="000000"/>
                </a:solidFill>
                <a:latin typeface="Consolas" panose="020B0609020204030204" pitchFamily="49" charset="0"/>
              </a:rPr>
              <a:t> </a:t>
            </a:r>
            <a:r>
              <a:rPr lang="en-US" sz="900" dirty="0" err="1">
                <a:solidFill>
                  <a:srgbClr val="6A3E3E"/>
                </a:solidFill>
                <a:latin typeface="Consolas" panose="020B0609020204030204" pitchFamily="49" charset="0"/>
              </a:rPr>
              <a:t>autoitDriver</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Browser.</a:t>
            </a:r>
            <a:r>
              <a:rPr lang="en-US" sz="900" i="1" dirty="0" err="1">
                <a:solidFill>
                  <a:srgbClr val="000000"/>
                </a:solidFill>
                <a:latin typeface="Consolas" panose="020B0609020204030204" pitchFamily="49" charset="0"/>
              </a:rPr>
              <a:t>getAutoitDriver</a:t>
            </a:r>
            <a:r>
              <a:rPr lang="en-US" sz="900" i="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6A3E3E"/>
                </a:solidFill>
                <a:latin typeface="Consolas" panose="020B0609020204030204" pitchFamily="49" charset="0"/>
              </a:rPr>
              <a:t>autoitDriver</a:t>
            </a:r>
            <a:r>
              <a:rPr lang="en-US" sz="900" dirty="0" err="1">
                <a:solidFill>
                  <a:srgbClr val="000000"/>
                </a:solidFill>
                <a:latin typeface="Consolas" panose="020B0609020204030204" pitchFamily="49" charset="0"/>
              </a:rPr>
              <a:t>.switchTo</a:t>
            </a:r>
            <a:r>
              <a:rPr lang="en-US" sz="900" dirty="0">
                <a:solidFill>
                  <a:srgbClr val="000000"/>
                </a:solidFill>
                <a:latin typeface="Consolas" panose="020B0609020204030204" pitchFamily="49" charset="0"/>
              </a:rPr>
              <a:t>().window(</a:t>
            </a:r>
            <a:r>
              <a:rPr lang="en-US" sz="900" dirty="0">
                <a:solidFill>
                  <a:srgbClr val="2A00FF"/>
                </a:solidFill>
                <a:latin typeface="Consolas" panose="020B0609020204030204" pitchFamily="49" charset="0"/>
              </a:rPr>
              <a:t>"Open"</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new</a:t>
            </a:r>
            <a:r>
              <a:rPr lang="en-US" sz="900" b="1" dirty="0">
                <a:solidFill>
                  <a:srgbClr val="000000"/>
                </a:solidFill>
                <a:latin typeface="Consolas" panose="020B0609020204030204" pitchFamily="49" charset="0"/>
              </a:rPr>
              <a:t> Actions(</a:t>
            </a:r>
            <a:r>
              <a:rPr lang="en-US" sz="900" b="1" dirty="0" err="1">
                <a:solidFill>
                  <a:srgbClr val="6A3E3E"/>
                </a:solidFill>
                <a:latin typeface="Consolas" panose="020B0609020204030204" pitchFamily="49" charset="0"/>
              </a:rPr>
              <a:t>autoitDriver</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sendKeys</a:t>
            </a:r>
            <a:r>
              <a:rPr lang="en-US" sz="900" b="1" dirty="0">
                <a:solidFill>
                  <a:srgbClr val="000000"/>
                </a:solidFill>
                <a:latin typeface="Consolas" panose="020B0609020204030204" pitchFamily="49" charset="0"/>
              </a:rPr>
              <a:t>(</a:t>
            </a:r>
            <a:r>
              <a:rPr lang="en-US" sz="900" b="1" dirty="0" err="1">
                <a:solidFill>
                  <a:srgbClr val="6A3E3E"/>
                </a:solidFill>
                <a:latin typeface="Consolas" panose="020B0609020204030204" pitchFamily="49" charset="0"/>
              </a:rPr>
              <a:t>userFile</a:t>
            </a:r>
            <a:r>
              <a:rPr lang="en-US" sz="900" b="1" dirty="0">
                <a:solidFill>
                  <a:srgbClr val="000000"/>
                </a:solidFill>
                <a:latin typeface="Consolas" panose="020B0609020204030204" pitchFamily="49" charset="0"/>
              </a:rPr>
              <a:t>).build().perform();</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DelayHelper.</a:t>
            </a:r>
            <a:r>
              <a:rPr lang="en-US" sz="900" i="1" dirty="0" err="1">
                <a:solidFill>
                  <a:srgbClr val="000000"/>
                </a:solidFill>
                <a:latin typeface="Consolas" panose="020B0609020204030204" pitchFamily="49" charset="0"/>
              </a:rPr>
              <a:t>waitFor</a:t>
            </a:r>
            <a:r>
              <a:rPr lang="en-US" sz="900" i="1" dirty="0">
                <a:solidFill>
                  <a:srgbClr val="000000"/>
                </a:solidFill>
                <a:latin typeface="Consolas" panose="020B0609020204030204" pitchFamily="49" charset="0"/>
              </a:rPr>
              <a:t>( 2 );</a:t>
            </a:r>
          </a:p>
          <a:p>
            <a:r>
              <a:rPr lang="en-US" sz="900" dirty="0">
                <a:solidFill>
                  <a:srgbClr val="000000"/>
                </a:solidFill>
                <a:latin typeface="Consolas" panose="020B0609020204030204" pitchFamily="49" charset="0"/>
              </a:rPr>
              <a:t>    </a:t>
            </a:r>
            <a:r>
              <a:rPr lang="en-US" sz="900" dirty="0" err="1">
                <a:solidFill>
                  <a:srgbClr val="6A3E3E"/>
                </a:solidFill>
                <a:latin typeface="Consolas" panose="020B0609020204030204" pitchFamily="49" charset="0"/>
              </a:rPr>
              <a:t>autoitDriver</a:t>
            </a:r>
            <a:r>
              <a:rPr lang="en-US" sz="900" dirty="0" err="1">
                <a:solidFill>
                  <a:srgbClr val="000000"/>
                </a:solidFill>
                <a:latin typeface="Consolas" panose="020B0609020204030204" pitchFamily="49" charset="0"/>
              </a:rPr>
              <a:t>.findElement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By.</a:t>
            </a:r>
            <a:r>
              <a:rPr lang="en-US" sz="900" i="1" dirty="0" err="1">
                <a:solidFill>
                  <a:srgbClr val="000000"/>
                </a:solidFill>
                <a:latin typeface="Consolas" panose="020B0609020204030204" pitchFamily="49" charset="0"/>
              </a:rPr>
              <a:t>linkText</a:t>
            </a:r>
            <a:r>
              <a:rPr lang="en-US" sz="900" i="1" dirty="0">
                <a:solidFill>
                  <a:srgbClr val="000000"/>
                </a:solidFill>
                <a:latin typeface="Consolas" panose="020B0609020204030204" pitchFamily="49" charset="0"/>
              </a:rPr>
              <a:t>( </a:t>
            </a:r>
            <a:r>
              <a:rPr lang="en-US" sz="900" i="1" dirty="0">
                <a:solidFill>
                  <a:srgbClr val="2A00FF"/>
                </a:solidFill>
                <a:latin typeface="Consolas" panose="020B0609020204030204" pitchFamily="49" charset="0"/>
              </a:rPr>
              <a:t>"&amp;Open"</a:t>
            </a:r>
            <a:r>
              <a:rPr lang="en-US" sz="900" i="1" dirty="0">
                <a:solidFill>
                  <a:srgbClr val="000000"/>
                </a:solidFill>
                <a:latin typeface="Consolas" panose="020B0609020204030204" pitchFamily="49" charset="0"/>
              </a:rPr>
              <a:t>)).click();</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Browser.</a:t>
            </a:r>
            <a:r>
              <a:rPr lang="en-US" sz="900" i="1" dirty="0" err="1">
                <a:solidFill>
                  <a:srgbClr val="000000"/>
                </a:solidFill>
                <a:latin typeface="Consolas" panose="020B0609020204030204" pitchFamily="49" charset="0"/>
              </a:rPr>
              <a:t>getBrowser</a:t>
            </a:r>
            <a:r>
              <a:rPr lang="en-US" sz="900" i="1" dirty="0">
                <a:solidFill>
                  <a:srgbClr val="000000"/>
                </a:solidFill>
                <a:latin typeface="Consolas" panose="020B0609020204030204" pitchFamily="49" charset="0"/>
              </a:rPr>
              <a:t>().</a:t>
            </a:r>
            <a:r>
              <a:rPr lang="en-US" sz="900" i="1" dirty="0" err="1">
                <a:solidFill>
                  <a:srgbClr val="000000"/>
                </a:solidFill>
                <a:latin typeface="Consolas" panose="020B0609020204030204" pitchFamily="49" charset="0"/>
              </a:rPr>
              <a:t>getWebDriver</a:t>
            </a:r>
            <a:r>
              <a:rPr lang="en-US" sz="900" i="1" dirty="0">
                <a:solidFill>
                  <a:srgbClr val="000000"/>
                </a:solidFill>
                <a:latin typeface="Consolas" panose="020B0609020204030204" pitchFamily="49" charset="0"/>
              </a:rPr>
              <a:t>().</a:t>
            </a:r>
            <a:r>
              <a:rPr lang="en-US" sz="900" i="1" dirty="0" err="1">
                <a:solidFill>
                  <a:srgbClr val="000000"/>
                </a:solidFill>
                <a:latin typeface="Consolas" panose="020B0609020204030204" pitchFamily="49" charset="0"/>
              </a:rPr>
              <a:t>switchTo</a:t>
            </a:r>
            <a:r>
              <a:rPr lang="en-US" sz="900" i="1" dirty="0">
                <a:solidFill>
                  <a:srgbClr val="000000"/>
                </a:solidFill>
                <a:latin typeface="Consolas" panose="020B0609020204030204" pitchFamily="49" charset="0"/>
              </a:rPr>
              <a:t>().</a:t>
            </a:r>
            <a:r>
              <a:rPr lang="en-US" sz="900" i="1" dirty="0" err="1">
                <a:solidFill>
                  <a:srgbClr val="000000"/>
                </a:solidFill>
                <a:latin typeface="Consolas" panose="020B0609020204030204" pitchFamily="49" charset="0"/>
              </a:rPr>
              <a:t>defaultContent</a:t>
            </a:r>
            <a:r>
              <a:rPr lang="en-US" sz="900" i="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81150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38" y="233025"/>
            <a:ext cx="7800975" cy="445703"/>
          </a:xfrm>
        </p:spPr>
        <p:txBody>
          <a:bodyPr>
            <a:normAutofit fontScale="92500" lnSpcReduction="10000"/>
          </a:bodyPr>
          <a:lstStyle/>
          <a:p>
            <a:r>
              <a:rPr lang="en-US" sz="2700" b="1" dirty="0" err="1">
                <a:solidFill>
                  <a:schemeClr val="tx2"/>
                </a:solidFill>
              </a:rPr>
              <a:t>AutoItDriverServer</a:t>
            </a:r>
            <a:r>
              <a:rPr lang="en-US" sz="2700" b="1" dirty="0">
                <a:solidFill>
                  <a:schemeClr val="tx2"/>
                </a:solidFill>
              </a:rPr>
              <a:t> use. Landscape setup</a:t>
            </a:r>
          </a:p>
        </p:txBody>
      </p:sp>
      <p:sp>
        <p:nvSpPr>
          <p:cNvPr id="10" name="Rectangle 9"/>
          <p:cNvSpPr/>
          <p:nvPr/>
        </p:nvSpPr>
        <p:spPr>
          <a:xfrm>
            <a:off x="371474" y="1934491"/>
            <a:ext cx="5436394" cy="1638910"/>
          </a:xfrm>
          <a:prstGeom prst="rect">
            <a:avLst/>
          </a:prstGeom>
          <a:ln>
            <a:solidFill>
              <a:schemeClr val="accent3"/>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buFont typeface="Arial" panose="020B0604020202020204" pitchFamily="34" charset="0"/>
              <a:buChar char="•"/>
            </a:pPr>
            <a:r>
              <a:rPr lang="en-US" sz="1800" dirty="0"/>
              <a:t>Python 3.5.2 x64 </a:t>
            </a:r>
          </a:p>
          <a:p>
            <a:pPr marL="342900" indent="-342900">
              <a:buFont typeface="Arial" panose="020B0604020202020204" pitchFamily="34" charset="0"/>
              <a:buChar char="•"/>
            </a:pPr>
            <a:r>
              <a:rPr lang="en-US" sz="1800" dirty="0"/>
              <a:t>Pywin32 x64 build220</a:t>
            </a:r>
          </a:p>
          <a:p>
            <a:pPr marL="342900" indent="-342900">
              <a:buFont typeface="Arial" panose="020B0604020202020204" pitchFamily="34" charset="0"/>
              <a:buChar char="•"/>
            </a:pPr>
            <a:r>
              <a:rPr lang="en-US" sz="1800" dirty="0" err="1"/>
              <a:t>AutoIt</a:t>
            </a:r>
            <a:r>
              <a:rPr lang="en-US" sz="1800" dirty="0"/>
              <a:t> version: v3.3.14.2 (select x64 mode)</a:t>
            </a:r>
          </a:p>
          <a:p>
            <a:pPr marL="342900" indent="-342900">
              <a:buFont typeface="Arial" panose="020B0604020202020204" pitchFamily="34" charset="0"/>
              <a:buChar char="•"/>
            </a:pPr>
            <a:r>
              <a:rPr lang="en-US" sz="1800" dirty="0"/>
              <a:t>Add “requirements” (mind network topics like proxy and etc.).</a:t>
            </a:r>
          </a:p>
          <a:p>
            <a:pPr lvl="1"/>
            <a:r>
              <a:rPr lang="en-US" sz="1050" dirty="0"/>
              <a:t>Can be done via batch file in a “single” click</a:t>
            </a:r>
          </a:p>
        </p:txBody>
      </p:sp>
      <p:sp>
        <p:nvSpPr>
          <p:cNvPr id="11" name="Rectangle 10"/>
          <p:cNvSpPr/>
          <p:nvPr/>
        </p:nvSpPr>
        <p:spPr>
          <a:xfrm>
            <a:off x="371475" y="892161"/>
            <a:ext cx="8072438" cy="41549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050" dirty="0">
                <a:solidFill>
                  <a:srgbClr val="FF0000"/>
                </a:solidFill>
              </a:rPr>
              <a:t>Mind compatibility between x86/x64 versions for Python, </a:t>
            </a:r>
            <a:r>
              <a:rPr lang="en-US" sz="1050" dirty="0" err="1">
                <a:solidFill>
                  <a:srgbClr val="FF0000"/>
                </a:solidFill>
              </a:rPr>
              <a:t>AutoIt</a:t>
            </a:r>
            <a:r>
              <a:rPr lang="en-US" sz="1050" dirty="0">
                <a:solidFill>
                  <a:srgbClr val="FF0000"/>
                </a:solidFill>
              </a:rPr>
              <a:t> </a:t>
            </a:r>
            <a:r>
              <a:rPr lang="en-US" sz="1050" dirty="0" err="1">
                <a:solidFill>
                  <a:srgbClr val="FF0000"/>
                </a:solidFill>
              </a:rPr>
              <a:t>dlls</a:t>
            </a:r>
            <a:r>
              <a:rPr lang="en-US" sz="1050" dirty="0">
                <a:solidFill>
                  <a:srgbClr val="FF0000"/>
                </a:solidFill>
              </a:rPr>
              <a:t> and programming language libs </a:t>
            </a:r>
          </a:p>
          <a:p>
            <a:r>
              <a:rPr lang="en-US" sz="1050" dirty="0">
                <a:solidFill>
                  <a:srgbClr val="FF0000"/>
                </a:solidFill>
              </a:rPr>
              <a:t>(for x64 support select x64 mode run option when installing </a:t>
            </a:r>
            <a:r>
              <a:rPr lang="en-US" sz="1050" dirty="0" err="1">
                <a:solidFill>
                  <a:srgbClr val="FF0000"/>
                </a:solidFill>
              </a:rPr>
              <a:t>AutoIt</a:t>
            </a:r>
            <a:r>
              <a:rPr lang="en-US" sz="1050" dirty="0">
                <a:solidFill>
                  <a:srgbClr val="FF0000"/>
                </a:solidFill>
              </a:rPr>
              <a:t> </a:t>
            </a:r>
            <a:r>
              <a:rPr lang="en-US" sz="1050" dirty="0" err="1">
                <a:solidFill>
                  <a:srgbClr val="FF0000"/>
                </a:solidFill>
              </a:rPr>
              <a:t>dlls</a:t>
            </a:r>
            <a:r>
              <a:rPr lang="en-US" sz="1050" dirty="0">
                <a:solidFill>
                  <a:srgbClr val="FF0000"/>
                </a:solidFill>
              </a:rPr>
              <a:t>)</a:t>
            </a:r>
          </a:p>
        </p:txBody>
      </p:sp>
      <p:pic>
        <p:nvPicPr>
          <p:cNvPr id="13" name="Picture 12"/>
          <p:cNvPicPr>
            <a:picLocks noChangeAspect="1"/>
          </p:cNvPicPr>
          <p:nvPr/>
        </p:nvPicPr>
        <p:blipFill>
          <a:blip r:embed="rId2"/>
          <a:stretch>
            <a:fillRect/>
          </a:stretch>
        </p:blipFill>
        <p:spPr>
          <a:xfrm>
            <a:off x="5914754" y="1637578"/>
            <a:ext cx="2726802" cy="921033"/>
          </a:xfrm>
          <a:prstGeom prst="rect">
            <a:avLst/>
          </a:prstGeom>
        </p:spPr>
      </p:pic>
      <p:pic>
        <p:nvPicPr>
          <p:cNvPr id="15" name="Picture 14"/>
          <p:cNvPicPr>
            <a:picLocks noChangeAspect="1"/>
          </p:cNvPicPr>
          <p:nvPr/>
        </p:nvPicPr>
        <p:blipFill>
          <a:blip r:embed="rId3"/>
          <a:stretch>
            <a:fillRect/>
          </a:stretch>
        </p:blipFill>
        <p:spPr>
          <a:xfrm>
            <a:off x="7542474" y="2376523"/>
            <a:ext cx="1272253" cy="979082"/>
          </a:xfrm>
          <a:prstGeom prst="rect">
            <a:avLst/>
          </a:prstGeom>
        </p:spPr>
      </p:pic>
      <p:pic>
        <p:nvPicPr>
          <p:cNvPr id="16" name="Picture 15"/>
          <p:cNvPicPr>
            <a:picLocks noChangeAspect="1"/>
          </p:cNvPicPr>
          <p:nvPr/>
        </p:nvPicPr>
        <p:blipFill>
          <a:blip r:embed="rId4"/>
          <a:stretch>
            <a:fillRect/>
          </a:stretch>
        </p:blipFill>
        <p:spPr>
          <a:xfrm>
            <a:off x="6366651" y="3579727"/>
            <a:ext cx="2003379" cy="1001690"/>
          </a:xfrm>
          <a:prstGeom prst="rect">
            <a:avLst/>
          </a:prstGeom>
        </p:spPr>
      </p:pic>
      <p:sp>
        <p:nvSpPr>
          <p:cNvPr id="5" name="Rectangle 4"/>
          <p:cNvSpPr/>
          <p:nvPr/>
        </p:nvSpPr>
        <p:spPr>
          <a:xfrm>
            <a:off x="371473" y="4152859"/>
            <a:ext cx="5436395" cy="553998"/>
          </a:xfrm>
          <a:prstGeom prst="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214313" indent="-214313">
              <a:buFont typeface="Arial" panose="020B0604020202020204" pitchFamily="34" charset="0"/>
              <a:buChar char="•"/>
            </a:pPr>
            <a:r>
              <a:rPr lang="en-US" sz="1500" dirty="0"/>
              <a:t>Start the server via python from </a:t>
            </a:r>
            <a:r>
              <a:rPr lang="en-US" sz="1500" dirty="0" err="1"/>
              <a:t>cmd</a:t>
            </a:r>
            <a:r>
              <a:rPr lang="en-US" sz="1500" dirty="0"/>
              <a:t>/batch</a:t>
            </a:r>
          </a:p>
          <a:p>
            <a:pPr marL="214313" indent="-214313">
              <a:buFont typeface="Arial" panose="020B0604020202020204" pitchFamily="34" charset="0"/>
              <a:buChar char="•"/>
            </a:pPr>
            <a:r>
              <a:rPr lang="en-US" sz="1500" dirty="0"/>
              <a:t>Call </a:t>
            </a:r>
            <a:r>
              <a:rPr lang="en-US" sz="1500" dirty="0" err="1"/>
              <a:t>AutoItDriverServer</a:t>
            </a:r>
            <a:r>
              <a:rPr lang="en-US" sz="1500" dirty="0"/>
              <a:t> in Selenium-like manner from Java</a:t>
            </a:r>
          </a:p>
        </p:txBody>
      </p:sp>
      <p:sp>
        <p:nvSpPr>
          <p:cNvPr id="6" name="Rectangle 5"/>
          <p:cNvSpPr/>
          <p:nvPr/>
        </p:nvSpPr>
        <p:spPr>
          <a:xfrm>
            <a:off x="371473" y="3740313"/>
            <a:ext cx="5436395" cy="415498"/>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en-US" sz="2100" dirty="0"/>
              <a:t>Next steps to use for project needs:</a:t>
            </a:r>
          </a:p>
        </p:txBody>
      </p:sp>
      <p:sp>
        <p:nvSpPr>
          <p:cNvPr id="7" name="Rectangle 6"/>
          <p:cNvSpPr/>
          <p:nvPr/>
        </p:nvSpPr>
        <p:spPr>
          <a:xfrm>
            <a:off x="371474" y="1523596"/>
            <a:ext cx="5436395" cy="415498"/>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sz="2100" dirty="0"/>
              <a:t>To be installed apart from Java on the host</a:t>
            </a:r>
          </a:p>
        </p:txBody>
      </p:sp>
    </p:spTree>
    <p:extLst>
      <p:ext uri="{BB962C8B-B14F-4D97-AF65-F5344CB8AC3E}">
        <p14:creationId xmlns:p14="http://schemas.microsoft.com/office/powerpoint/2010/main" val="4269535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1538" y="203242"/>
            <a:ext cx="7800975" cy="445703"/>
          </a:xfrm>
        </p:spPr>
        <p:txBody>
          <a:bodyPr>
            <a:normAutofit fontScale="92500" lnSpcReduction="10000"/>
          </a:bodyPr>
          <a:lstStyle/>
          <a:p>
            <a:pPr algn="l"/>
            <a:r>
              <a:rPr lang="en-US" sz="2700" b="1" dirty="0" err="1">
                <a:solidFill>
                  <a:srgbClr val="0070C0"/>
                </a:solidFill>
              </a:rPr>
              <a:t>AutoItDriverServer</a:t>
            </a:r>
            <a:r>
              <a:rPr lang="en-US" sz="2700" b="1" dirty="0">
                <a:solidFill>
                  <a:srgbClr val="0070C0"/>
                </a:solidFill>
              </a:rPr>
              <a:t> use. Java code.</a:t>
            </a:r>
          </a:p>
        </p:txBody>
      </p:sp>
      <p:sp>
        <p:nvSpPr>
          <p:cNvPr id="8" name="Rectangle 7"/>
          <p:cNvSpPr/>
          <p:nvPr/>
        </p:nvSpPr>
        <p:spPr>
          <a:xfrm>
            <a:off x="371475" y="1035895"/>
            <a:ext cx="3664744" cy="415498"/>
          </a:xfrm>
          <a:prstGeom prst="rect">
            <a:avLst/>
          </a:prstGeom>
        </p:spPr>
        <p:txBody>
          <a:bodyPr wrap="square">
            <a:spAutoFit/>
          </a:bodyPr>
          <a:lstStyle/>
          <a:p>
            <a:endParaRPr lang="en-US" sz="2100" dirty="0"/>
          </a:p>
        </p:txBody>
      </p:sp>
      <p:sp>
        <p:nvSpPr>
          <p:cNvPr id="2" name="Rectangle 1"/>
          <p:cNvSpPr/>
          <p:nvPr/>
        </p:nvSpPr>
        <p:spPr>
          <a:xfrm>
            <a:off x="167391" y="1035895"/>
            <a:ext cx="4427291" cy="375102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975" b="1" dirty="0">
                <a:latin typeface="Corbel" panose="020B0503020204020204" pitchFamily="34" charset="0"/>
              </a:rPr>
              <a:t>public static synchronized </a:t>
            </a:r>
            <a:r>
              <a:rPr lang="en-US" sz="975" dirty="0" err="1">
                <a:latin typeface="Corbel" panose="020B0503020204020204" pitchFamily="34" charset="0"/>
              </a:rPr>
              <a:t>CustomRemoteWebDriver</a:t>
            </a:r>
            <a:r>
              <a:rPr lang="en-US" sz="975" dirty="0">
                <a:latin typeface="Corbel" panose="020B0503020204020204" pitchFamily="34" charset="0"/>
              </a:rPr>
              <a:t> </a:t>
            </a:r>
            <a:r>
              <a:rPr lang="en-US" sz="975" dirty="0" err="1">
                <a:latin typeface="Corbel" panose="020B0503020204020204" pitchFamily="34" charset="0"/>
              </a:rPr>
              <a:t>getAutoitDriver</a:t>
            </a:r>
            <a:r>
              <a:rPr lang="en-US" sz="975" dirty="0">
                <a:latin typeface="Corbel" panose="020B0503020204020204" pitchFamily="34" charset="0"/>
              </a:rPr>
              <a:t>() {</a:t>
            </a:r>
          </a:p>
          <a:p>
            <a:r>
              <a:rPr lang="en-US" sz="825" dirty="0">
                <a:solidFill>
                  <a:schemeClr val="accent6">
                    <a:lumMod val="75000"/>
                  </a:schemeClr>
                </a:solidFill>
                <a:latin typeface="Corbel" panose="020B0503020204020204" pitchFamily="34" charset="0"/>
              </a:rPr>
              <a:t>    // code snippet below is required to get host </a:t>
            </a:r>
            <a:r>
              <a:rPr lang="en-US" sz="825" dirty="0" err="1">
                <a:solidFill>
                  <a:schemeClr val="accent6">
                    <a:lumMod val="75000"/>
                  </a:schemeClr>
                </a:solidFill>
                <a:latin typeface="Corbel" panose="020B0503020204020204" pitchFamily="34" charset="0"/>
              </a:rPr>
              <a:t>ip</a:t>
            </a:r>
            <a:r>
              <a:rPr lang="en-US" sz="825" dirty="0">
                <a:solidFill>
                  <a:schemeClr val="accent6">
                    <a:lumMod val="75000"/>
                  </a:schemeClr>
                </a:solidFill>
                <a:latin typeface="Corbel" panose="020B0503020204020204" pitchFamily="34" charset="0"/>
              </a:rPr>
              <a:t> where </a:t>
            </a:r>
            <a:r>
              <a:rPr lang="en-US" sz="825" dirty="0" err="1">
                <a:solidFill>
                  <a:schemeClr val="accent6">
                    <a:lumMod val="75000"/>
                  </a:schemeClr>
                </a:solidFill>
                <a:latin typeface="Corbel" panose="020B0503020204020204" pitchFamily="34" charset="0"/>
              </a:rPr>
              <a:t>webdriver</a:t>
            </a:r>
            <a:r>
              <a:rPr lang="en-US" sz="825" dirty="0">
                <a:solidFill>
                  <a:schemeClr val="accent6">
                    <a:lumMod val="75000"/>
                  </a:schemeClr>
                </a:solidFill>
                <a:latin typeface="Corbel" panose="020B0503020204020204" pitchFamily="34" charset="0"/>
              </a:rPr>
              <a:t> is running</a:t>
            </a:r>
          </a:p>
          <a:p>
            <a:r>
              <a:rPr lang="en-US" sz="825" dirty="0">
                <a:solidFill>
                  <a:schemeClr val="accent6">
                    <a:lumMod val="75000"/>
                  </a:schemeClr>
                </a:solidFill>
                <a:latin typeface="Corbel" panose="020B0503020204020204" pitchFamily="34" charset="0"/>
              </a:rPr>
              <a:t>    // just in case </a:t>
            </a:r>
            <a:r>
              <a:rPr lang="en-US" sz="825" dirty="0" err="1">
                <a:solidFill>
                  <a:schemeClr val="accent6">
                    <a:lumMod val="75000"/>
                  </a:schemeClr>
                </a:solidFill>
                <a:latin typeface="Corbel" panose="020B0503020204020204" pitchFamily="34" charset="0"/>
              </a:rPr>
              <a:t>webdriver</a:t>
            </a:r>
            <a:r>
              <a:rPr lang="en-US" sz="825" dirty="0">
                <a:solidFill>
                  <a:schemeClr val="accent6">
                    <a:lumMod val="75000"/>
                  </a:schemeClr>
                </a:solidFill>
                <a:latin typeface="Corbel" panose="020B0503020204020204" pitchFamily="34" charset="0"/>
              </a:rPr>
              <a:t> host </a:t>
            </a:r>
            <a:r>
              <a:rPr lang="en-US" sz="825" dirty="0" err="1">
                <a:solidFill>
                  <a:schemeClr val="accent6">
                    <a:lumMod val="75000"/>
                  </a:schemeClr>
                </a:solidFill>
                <a:latin typeface="Corbel" panose="020B0503020204020204" pitchFamily="34" charset="0"/>
              </a:rPr>
              <a:t>ip</a:t>
            </a:r>
            <a:r>
              <a:rPr lang="en-US" sz="825" dirty="0">
                <a:solidFill>
                  <a:schemeClr val="accent6">
                    <a:lumMod val="75000"/>
                  </a:schemeClr>
                </a:solidFill>
                <a:latin typeface="Corbel" panose="020B0503020204020204" pitchFamily="34" charset="0"/>
              </a:rPr>
              <a:t> is not set explicitly by some </a:t>
            </a:r>
            <a:r>
              <a:rPr lang="en-US" sz="825" dirty="0" err="1">
                <a:solidFill>
                  <a:schemeClr val="accent6">
                    <a:lumMod val="75000"/>
                  </a:schemeClr>
                </a:solidFill>
                <a:latin typeface="Corbel" panose="020B0503020204020204" pitchFamily="34" charset="0"/>
              </a:rPr>
              <a:t>env</a:t>
            </a:r>
            <a:r>
              <a:rPr lang="en-US" sz="825" dirty="0">
                <a:solidFill>
                  <a:schemeClr val="accent6">
                    <a:lumMod val="75000"/>
                  </a:schemeClr>
                </a:solidFill>
                <a:latin typeface="Corbel" panose="020B0503020204020204" pitchFamily="34" charset="0"/>
              </a:rPr>
              <a:t> parameter</a:t>
            </a:r>
          </a:p>
          <a:p>
            <a:r>
              <a:rPr lang="en-US" sz="825" dirty="0">
                <a:solidFill>
                  <a:schemeClr val="accent6">
                    <a:lumMod val="75000"/>
                  </a:schemeClr>
                </a:solidFill>
                <a:latin typeface="Corbel" panose="020B0503020204020204" pitchFamily="34" charset="0"/>
              </a:rPr>
              <a:t>    /*</a:t>
            </a:r>
          </a:p>
          <a:p>
            <a:r>
              <a:rPr lang="en-US" sz="825" dirty="0">
                <a:solidFill>
                  <a:schemeClr val="accent6">
                    <a:lumMod val="75000"/>
                  </a:schemeClr>
                </a:solidFill>
                <a:latin typeface="Corbel" panose="020B0503020204020204" pitchFamily="34" charset="0"/>
              </a:rPr>
              <a:t>     * String </a:t>
            </a:r>
            <a:r>
              <a:rPr lang="en-US" sz="825" dirty="0" err="1">
                <a:solidFill>
                  <a:schemeClr val="accent6">
                    <a:lumMod val="75000"/>
                  </a:schemeClr>
                </a:solidFill>
                <a:latin typeface="Corbel" panose="020B0503020204020204" pitchFamily="34" charset="0"/>
              </a:rPr>
              <a:t>sessionId</a:t>
            </a:r>
            <a:r>
              <a:rPr lang="en-US" sz="825" dirty="0">
                <a:solidFill>
                  <a:schemeClr val="accent6">
                    <a:lumMod val="75000"/>
                  </a:schemeClr>
                </a:solidFill>
                <a:latin typeface="Corbel" panose="020B0503020204020204" pitchFamily="34" charset="0"/>
              </a:rPr>
              <a:t> = ( ( </a:t>
            </a:r>
            <a:r>
              <a:rPr lang="en-US" sz="825" dirty="0" err="1">
                <a:solidFill>
                  <a:schemeClr val="accent6">
                    <a:lumMod val="75000"/>
                  </a:schemeClr>
                </a:solidFill>
                <a:latin typeface="Corbel" panose="020B0503020204020204" pitchFamily="34" charset="0"/>
              </a:rPr>
              <a:t>CustomRemoteWebDriver</a:t>
            </a:r>
            <a:r>
              <a:rPr lang="en-US" sz="825" dirty="0">
                <a:solidFill>
                  <a:schemeClr val="accent6">
                    <a:lumMod val="75000"/>
                  </a:schemeClr>
                </a:solidFill>
                <a:latin typeface="Corbel" panose="020B0503020204020204" pitchFamily="34" charset="0"/>
              </a:rPr>
              <a:t> ) </a:t>
            </a:r>
            <a:r>
              <a:rPr lang="en-US" sz="825" dirty="0" err="1">
                <a:solidFill>
                  <a:schemeClr val="accent6">
                    <a:lumMod val="75000"/>
                  </a:schemeClr>
                </a:solidFill>
                <a:latin typeface="Corbel" panose="020B0503020204020204" pitchFamily="34" charset="0"/>
              </a:rPr>
              <a:t>webDriver</a:t>
            </a:r>
            <a:r>
              <a:rPr lang="en-US" sz="825" dirty="0">
                <a:solidFill>
                  <a:schemeClr val="accent6">
                    <a:lumMod val="75000"/>
                  </a:schemeClr>
                </a:solidFill>
                <a:latin typeface="Corbel" panose="020B0503020204020204" pitchFamily="34" charset="0"/>
              </a:rPr>
              <a:t> ).</a:t>
            </a:r>
            <a:r>
              <a:rPr lang="en-US" sz="825" dirty="0" err="1">
                <a:solidFill>
                  <a:schemeClr val="accent6">
                    <a:lumMod val="75000"/>
                  </a:schemeClr>
                </a:solidFill>
                <a:latin typeface="Corbel" panose="020B0503020204020204" pitchFamily="34" charset="0"/>
              </a:rPr>
              <a:t>getSessionId</a:t>
            </a:r>
            <a:r>
              <a:rPr lang="en-US" sz="825" dirty="0">
                <a:solidFill>
                  <a:schemeClr val="accent6">
                    <a:lumMod val="75000"/>
                  </a:schemeClr>
                </a:solidFill>
                <a:latin typeface="Corbel" panose="020B0503020204020204" pitchFamily="34" charset="0"/>
              </a:rPr>
              <a:t>().</a:t>
            </a:r>
            <a:r>
              <a:rPr lang="en-US" sz="825" dirty="0" err="1">
                <a:solidFill>
                  <a:schemeClr val="accent6">
                    <a:lumMod val="75000"/>
                  </a:schemeClr>
                </a:solidFill>
                <a:latin typeface="Corbel" panose="020B0503020204020204" pitchFamily="34" charset="0"/>
              </a:rPr>
              <a:t>toString</a:t>
            </a:r>
            <a:r>
              <a:rPr lang="en-US" sz="825" dirty="0">
                <a:solidFill>
                  <a:schemeClr val="accent6">
                    <a:lumMod val="75000"/>
                  </a:schemeClr>
                </a:solidFill>
                <a:latin typeface="Corbel" panose="020B0503020204020204" pitchFamily="34" charset="0"/>
              </a:rPr>
              <a:t>(); String </a:t>
            </a:r>
            <a:r>
              <a:rPr lang="en-US" sz="825" dirty="0" err="1">
                <a:solidFill>
                  <a:schemeClr val="accent6">
                    <a:lumMod val="75000"/>
                  </a:schemeClr>
                </a:solidFill>
                <a:latin typeface="Corbel" panose="020B0503020204020204" pitchFamily="34" charset="0"/>
              </a:rPr>
              <a:t>nodeHost</a:t>
            </a:r>
            <a:r>
              <a:rPr lang="en-US" sz="825" dirty="0">
                <a:solidFill>
                  <a:schemeClr val="accent6">
                    <a:lumMod val="75000"/>
                  </a:schemeClr>
                </a:solidFill>
                <a:latin typeface="Corbel" panose="020B0503020204020204" pitchFamily="34" charset="0"/>
              </a:rPr>
              <a:t> =</a:t>
            </a:r>
          </a:p>
          <a:p>
            <a:r>
              <a:rPr lang="en-US" sz="825" dirty="0">
                <a:solidFill>
                  <a:schemeClr val="accent6">
                    <a:lumMod val="75000"/>
                  </a:schemeClr>
                </a:solidFill>
                <a:latin typeface="Corbel" panose="020B0503020204020204" pitchFamily="34" charset="0"/>
              </a:rPr>
              <a:t>     * </a:t>
            </a:r>
            <a:r>
              <a:rPr lang="en-US" sz="825" dirty="0" err="1">
                <a:solidFill>
                  <a:schemeClr val="accent6">
                    <a:lumMod val="75000"/>
                  </a:schemeClr>
                </a:solidFill>
                <a:latin typeface="Corbel" panose="020B0503020204020204" pitchFamily="34" charset="0"/>
              </a:rPr>
              <a:t>GridInfoExtracter.getHostNameAndPort</a:t>
            </a:r>
            <a:r>
              <a:rPr lang="en-US" sz="825" dirty="0">
                <a:solidFill>
                  <a:schemeClr val="accent6">
                    <a:lumMod val="75000"/>
                  </a:schemeClr>
                </a:solidFill>
                <a:latin typeface="Corbel" panose="020B0503020204020204" pitchFamily="34" charset="0"/>
              </a:rPr>
              <a:t>( </a:t>
            </a:r>
            <a:r>
              <a:rPr lang="en-US" sz="825" dirty="0" err="1">
                <a:solidFill>
                  <a:schemeClr val="accent6">
                    <a:lumMod val="75000"/>
                  </a:schemeClr>
                </a:solidFill>
                <a:latin typeface="Corbel" panose="020B0503020204020204" pitchFamily="34" charset="0"/>
              </a:rPr>
              <a:t>seleniumHost</a:t>
            </a:r>
            <a:r>
              <a:rPr lang="en-US" sz="825" dirty="0">
                <a:solidFill>
                  <a:schemeClr val="accent6">
                    <a:lumMod val="75000"/>
                  </a:schemeClr>
                </a:solidFill>
                <a:latin typeface="Corbel" panose="020B0503020204020204" pitchFamily="34" charset="0"/>
              </a:rPr>
              <a:t>, </a:t>
            </a:r>
            <a:r>
              <a:rPr lang="en-US" sz="825" dirty="0" err="1">
                <a:solidFill>
                  <a:schemeClr val="accent6">
                    <a:lumMod val="75000"/>
                  </a:schemeClr>
                </a:solidFill>
                <a:latin typeface="Corbel" panose="020B0503020204020204" pitchFamily="34" charset="0"/>
              </a:rPr>
              <a:t>Integer.parseInt</a:t>
            </a:r>
            <a:r>
              <a:rPr lang="en-US" sz="825" dirty="0">
                <a:solidFill>
                  <a:schemeClr val="accent6">
                    <a:lumMod val="75000"/>
                  </a:schemeClr>
                </a:solidFill>
                <a:latin typeface="Corbel" panose="020B0503020204020204" pitchFamily="34" charset="0"/>
              </a:rPr>
              <a:t>( </a:t>
            </a:r>
            <a:r>
              <a:rPr lang="en-US" sz="825" dirty="0" err="1">
                <a:solidFill>
                  <a:schemeClr val="accent6">
                    <a:lumMod val="75000"/>
                  </a:schemeClr>
                </a:solidFill>
                <a:latin typeface="Corbel" panose="020B0503020204020204" pitchFamily="34" charset="0"/>
              </a:rPr>
              <a:t>seleniumPort</a:t>
            </a:r>
            <a:r>
              <a:rPr lang="en-US" sz="825" dirty="0">
                <a:solidFill>
                  <a:schemeClr val="accent6">
                    <a:lumMod val="75000"/>
                  </a:schemeClr>
                </a:solidFill>
                <a:latin typeface="Corbel" panose="020B0503020204020204" pitchFamily="34" charset="0"/>
              </a:rPr>
              <a:t> ), </a:t>
            </a:r>
            <a:r>
              <a:rPr lang="en-US" sz="825" dirty="0" err="1">
                <a:solidFill>
                  <a:schemeClr val="accent6">
                    <a:lumMod val="75000"/>
                  </a:schemeClr>
                </a:solidFill>
                <a:latin typeface="Corbel" panose="020B0503020204020204" pitchFamily="34" charset="0"/>
              </a:rPr>
              <a:t>sessionId</a:t>
            </a:r>
            <a:r>
              <a:rPr lang="en-US" sz="825" dirty="0">
                <a:solidFill>
                  <a:schemeClr val="accent6">
                    <a:lumMod val="75000"/>
                  </a:schemeClr>
                </a:solidFill>
                <a:latin typeface="Corbel" panose="020B0503020204020204" pitchFamily="34" charset="0"/>
              </a:rPr>
              <a:t> )[0];</a:t>
            </a:r>
          </a:p>
          <a:p>
            <a:r>
              <a:rPr lang="en-US" sz="825" dirty="0">
                <a:solidFill>
                  <a:schemeClr val="accent6">
                    <a:lumMod val="75000"/>
                  </a:schemeClr>
                </a:solidFill>
                <a:latin typeface="Corbel" panose="020B0503020204020204" pitchFamily="34" charset="0"/>
              </a:rPr>
              <a:t>     */</a:t>
            </a:r>
          </a:p>
          <a:p>
            <a:r>
              <a:rPr lang="en-US" sz="900" dirty="0">
                <a:latin typeface="Corbel" panose="020B0503020204020204" pitchFamily="34" charset="0"/>
              </a:rPr>
              <a:t>    if( </a:t>
            </a:r>
            <a:r>
              <a:rPr lang="en-US" sz="900" dirty="0" err="1">
                <a:latin typeface="Corbel" panose="020B0503020204020204" pitchFamily="34" charset="0"/>
              </a:rPr>
              <a:t>autoitDriver</a:t>
            </a:r>
            <a:r>
              <a:rPr lang="en-US" sz="900" dirty="0">
                <a:latin typeface="Corbel" panose="020B0503020204020204" pitchFamily="34" charset="0"/>
              </a:rPr>
              <a:t> != null ) {</a:t>
            </a:r>
          </a:p>
          <a:p>
            <a:r>
              <a:rPr lang="en-US" sz="900" dirty="0">
                <a:latin typeface="Corbel" panose="020B0503020204020204" pitchFamily="34" charset="0"/>
              </a:rPr>
              <a:t>      return </a:t>
            </a:r>
            <a:r>
              <a:rPr lang="en-US" sz="900" dirty="0" err="1">
                <a:latin typeface="Corbel" panose="020B0503020204020204" pitchFamily="34" charset="0"/>
              </a:rPr>
              <a:t>autoitDriver</a:t>
            </a:r>
            <a:r>
              <a:rPr lang="en-US" sz="900" dirty="0">
                <a:latin typeface="Corbel" panose="020B0503020204020204" pitchFamily="34" charset="0"/>
              </a:rPr>
              <a:t>;</a:t>
            </a:r>
          </a:p>
          <a:p>
            <a:r>
              <a:rPr lang="en-US" sz="900" dirty="0">
                <a:latin typeface="Corbel" panose="020B0503020204020204" pitchFamily="34" charset="0"/>
              </a:rPr>
              <a:t>    } else {</a:t>
            </a:r>
          </a:p>
          <a:p>
            <a:r>
              <a:rPr lang="en-US" sz="900" dirty="0">
                <a:latin typeface="Corbel" panose="020B0503020204020204" pitchFamily="34" charset="0"/>
              </a:rPr>
              <a:t>      String </a:t>
            </a:r>
            <a:r>
              <a:rPr lang="en-US" sz="900" dirty="0" err="1">
                <a:latin typeface="Corbel" panose="020B0503020204020204" pitchFamily="34" charset="0"/>
              </a:rPr>
              <a:t>nodeHost</a:t>
            </a:r>
            <a:r>
              <a:rPr lang="en-US" sz="900" dirty="0">
                <a:latin typeface="Corbel" panose="020B0503020204020204" pitchFamily="34" charset="0"/>
              </a:rPr>
              <a:t> = </a:t>
            </a:r>
            <a:r>
              <a:rPr lang="en-US" sz="900" dirty="0" err="1">
                <a:latin typeface="Corbel" panose="020B0503020204020204" pitchFamily="34" charset="0"/>
              </a:rPr>
              <a:t>seleniumHost</a:t>
            </a:r>
            <a:r>
              <a:rPr lang="en-US" sz="900" dirty="0">
                <a:latin typeface="Corbel" panose="020B0503020204020204" pitchFamily="34" charset="0"/>
              </a:rPr>
              <a:t>;</a:t>
            </a:r>
          </a:p>
          <a:p>
            <a:r>
              <a:rPr lang="en-US" sz="900" dirty="0">
                <a:latin typeface="Corbel" panose="020B0503020204020204" pitchFamily="34" charset="0"/>
              </a:rPr>
              <a:t>      logger.info( "Extracted selenium hostname for </a:t>
            </a:r>
            <a:r>
              <a:rPr lang="en-US" sz="900" dirty="0" err="1">
                <a:latin typeface="Corbel" panose="020B0503020204020204" pitchFamily="34" charset="0"/>
              </a:rPr>
              <a:t>AutoIt</a:t>
            </a:r>
            <a:r>
              <a:rPr lang="en-US" sz="900" dirty="0">
                <a:latin typeface="Corbel" panose="020B0503020204020204" pitchFamily="34" charset="0"/>
              </a:rPr>
              <a:t> server bind: " + </a:t>
            </a:r>
            <a:r>
              <a:rPr lang="en-US" sz="900" dirty="0" err="1">
                <a:latin typeface="Corbel" panose="020B0503020204020204" pitchFamily="34" charset="0"/>
              </a:rPr>
              <a:t>nodeHost</a:t>
            </a:r>
            <a:r>
              <a:rPr lang="en-US" sz="900" dirty="0">
                <a:latin typeface="Corbel" panose="020B0503020204020204" pitchFamily="34" charset="0"/>
              </a:rPr>
              <a:t> );</a:t>
            </a:r>
          </a:p>
          <a:p>
            <a:r>
              <a:rPr lang="en-US" sz="975" b="1" dirty="0">
                <a:solidFill>
                  <a:schemeClr val="accent2">
                    <a:lumMod val="75000"/>
                  </a:schemeClr>
                </a:solidFill>
                <a:latin typeface="Corbel" panose="020B0503020204020204" pitchFamily="34" charset="0"/>
              </a:rPr>
              <a:t>      </a:t>
            </a:r>
            <a:r>
              <a:rPr lang="en-US" sz="975" b="1" dirty="0" err="1">
                <a:solidFill>
                  <a:schemeClr val="accent2">
                    <a:lumMod val="75000"/>
                  </a:schemeClr>
                </a:solidFill>
                <a:latin typeface="Corbel" panose="020B0503020204020204" pitchFamily="34" charset="0"/>
              </a:rPr>
              <a:t>DesiredCapabilities</a:t>
            </a:r>
            <a:r>
              <a:rPr lang="en-US" sz="975" b="1" dirty="0">
                <a:solidFill>
                  <a:schemeClr val="accent2">
                    <a:lumMod val="75000"/>
                  </a:schemeClr>
                </a:solidFill>
                <a:latin typeface="Corbel" panose="020B0503020204020204" pitchFamily="34" charset="0"/>
              </a:rPr>
              <a:t> </a:t>
            </a:r>
            <a:r>
              <a:rPr lang="en-US" sz="975" b="1" dirty="0" err="1">
                <a:solidFill>
                  <a:schemeClr val="accent2">
                    <a:lumMod val="75000"/>
                  </a:schemeClr>
                </a:solidFill>
                <a:latin typeface="Corbel" panose="020B0503020204020204" pitchFamily="34" charset="0"/>
              </a:rPr>
              <a:t>autoItCapabilities</a:t>
            </a:r>
            <a:r>
              <a:rPr lang="en-US" sz="975" b="1" dirty="0">
                <a:solidFill>
                  <a:schemeClr val="accent2">
                    <a:lumMod val="75000"/>
                  </a:schemeClr>
                </a:solidFill>
                <a:latin typeface="Corbel" panose="020B0503020204020204" pitchFamily="34" charset="0"/>
              </a:rPr>
              <a:t> = new </a:t>
            </a:r>
            <a:r>
              <a:rPr lang="en-US" sz="975" b="1" dirty="0" err="1">
                <a:solidFill>
                  <a:schemeClr val="accent2">
                    <a:lumMod val="75000"/>
                  </a:schemeClr>
                </a:solidFill>
                <a:latin typeface="Corbel" panose="020B0503020204020204" pitchFamily="34" charset="0"/>
              </a:rPr>
              <a:t>DesiredCapabilities</a:t>
            </a:r>
            <a:r>
              <a:rPr lang="en-US" sz="975" b="1" dirty="0">
                <a:solidFill>
                  <a:schemeClr val="accent2">
                    <a:lumMod val="75000"/>
                  </a:schemeClr>
                </a:solidFill>
                <a:latin typeface="Corbel" panose="020B0503020204020204" pitchFamily="34" charset="0"/>
              </a:rPr>
              <a:t>();</a:t>
            </a:r>
          </a:p>
          <a:p>
            <a:r>
              <a:rPr lang="en-US" sz="975" b="1" dirty="0">
                <a:solidFill>
                  <a:schemeClr val="accent2">
                    <a:lumMod val="75000"/>
                  </a:schemeClr>
                </a:solidFill>
                <a:latin typeface="Corbel" panose="020B0503020204020204" pitchFamily="34" charset="0"/>
              </a:rPr>
              <a:t>      </a:t>
            </a:r>
            <a:r>
              <a:rPr lang="en-US" sz="975" b="1" dirty="0" err="1">
                <a:solidFill>
                  <a:schemeClr val="accent2">
                    <a:lumMod val="75000"/>
                  </a:schemeClr>
                </a:solidFill>
                <a:latin typeface="Corbel" panose="020B0503020204020204" pitchFamily="34" charset="0"/>
              </a:rPr>
              <a:t>autoItCapabilities.setCapability</a:t>
            </a:r>
            <a:r>
              <a:rPr lang="en-US" sz="975" b="1" dirty="0">
                <a:solidFill>
                  <a:schemeClr val="accent2">
                    <a:lumMod val="75000"/>
                  </a:schemeClr>
                </a:solidFill>
                <a:latin typeface="Corbel" panose="020B0503020204020204" pitchFamily="34" charset="0"/>
              </a:rPr>
              <a:t>( "</a:t>
            </a:r>
            <a:r>
              <a:rPr lang="en-US" sz="975" b="1" dirty="0" err="1">
                <a:solidFill>
                  <a:schemeClr val="accent2">
                    <a:lumMod val="75000"/>
                  </a:schemeClr>
                </a:solidFill>
                <a:latin typeface="Corbel" panose="020B0503020204020204" pitchFamily="34" charset="0"/>
              </a:rPr>
              <a:t>browserName</a:t>
            </a:r>
            <a:r>
              <a:rPr lang="en-US" sz="975" b="1" dirty="0">
                <a:solidFill>
                  <a:schemeClr val="accent2">
                    <a:lumMod val="75000"/>
                  </a:schemeClr>
                </a:solidFill>
                <a:latin typeface="Corbel" panose="020B0503020204020204" pitchFamily="34" charset="0"/>
              </a:rPr>
              <a:t>", "</a:t>
            </a:r>
            <a:r>
              <a:rPr lang="en-US" sz="975" b="1" dirty="0" err="1">
                <a:solidFill>
                  <a:schemeClr val="accent2">
                    <a:lumMod val="75000"/>
                  </a:schemeClr>
                </a:solidFill>
                <a:latin typeface="Corbel" panose="020B0503020204020204" pitchFamily="34" charset="0"/>
              </a:rPr>
              <a:t>AutoIt</a:t>
            </a:r>
            <a:r>
              <a:rPr lang="en-US" sz="975" b="1" dirty="0">
                <a:solidFill>
                  <a:schemeClr val="accent2">
                    <a:lumMod val="75000"/>
                  </a:schemeClr>
                </a:solidFill>
                <a:latin typeface="Corbel" panose="020B0503020204020204" pitchFamily="34" charset="0"/>
              </a:rPr>
              <a:t>" );</a:t>
            </a:r>
          </a:p>
          <a:p>
            <a:r>
              <a:rPr lang="en-US" sz="975" b="1" dirty="0">
                <a:solidFill>
                  <a:schemeClr val="accent2">
                    <a:lumMod val="75000"/>
                  </a:schemeClr>
                </a:solidFill>
                <a:latin typeface="Corbel" panose="020B0503020204020204" pitchFamily="34" charset="0"/>
              </a:rPr>
              <a:t>      try {</a:t>
            </a:r>
          </a:p>
          <a:p>
            <a:r>
              <a:rPr lang="en-US" sz="975" b="1" dirty="0">
                <a:solidFill>
                  <a:schemeClr val="accent2">
                    <a:lumMod val="75000"/>
                  </a:schemeClr>
                </a:solidFill>
                <a:latin typeface="Corbel" panose="020B0503020204020204" pitchFamily="34" charset="0"/>
              </a:rPr>
              <a:t>        </a:t>
            </a:r>
            <a:r>
              <a:rPr lang="en-US" sz="975" b="1" dirty="0" err="1">
                <a:solidFill>
                  <a:schemeClr val="accent2">
                    <a:lumMod val="75000"/>
                  </a:schemeClr>
                </a:solidFill>
                <a:latin typeface="Corbel" panose="020B0503020204020204" pitchFamily="34" charset="0"/>
              </a:rPr>
              <a:t>autoitDriver</a:t>
            </a:r>
            <a:r>
              <a:rPr lang="en-US" sz="975" b="1" dirty="0">
                <a:solidFill>
                  <a:schemeClr val="accent2">
                    <a:lumMod val="75000"/>
                  </a:schemeClr>
                </a:solidFill>
                <a:latin typeface="Corbel" panose="020B0503020204020204" pitchFamily="34" charset="0"/>
              </a:rPr>
              <a:t> =</a:t>
            </a:r>
          </a:p>
          <a:p>
            <a:r>
              <a:rPr lang="en-US" sz="975" b="1" dirty="0">
                <a:solidFill>
                  <a:schemeClr val="accent2">
                    <a:lumMod val="75000"/>
                  </a:schemeClr>
                </a:solidFill>
                <a:latin typeface="Corbel" panose="020B0503020204020204" pitchFamily="34" charset="0"/>
              </a:rPr>
              <a:t>          new </a:t>
            </a:r>
            <a:r>
              <a:rPr lang="en-US" sz="975" b="1" dirty="0" err="1">
                <a:solidFill>
                  <a:schemeClr val="accent2">
                    <a:lumMod val="75000"/>
                  </a:schemeClr>
                </a:solidFill>
                <a:latin typeface="Corbel" panose="020B0503020204020204" pitchFamily="34" charset="0"/>
              </a:rPr>
              <a:t>CustomRemoteWebDriver</a:t>
            </a:r>
            <a:r>
              <a:rPr lang="en-US" sz="975" b="1" dirty="0">
                <a:solidFill>
                  <a:schemeClr val="accent2">
                    <a:lumMod val="75000"/>
                  </a:schemeClr>
                </a:solidFill>
                <a:latin typeface="Corbel" panose="020B0503020204020204" pitchFamily="34" charset="0"/>
              </a:rPr>
              <a:t>( new URL( "http://" + </a:t>
            </a:r>
            <a:r>
              <a:rPr lang="en-US" sz="975" b="1" dirty="0" err="1">
                <a:solidFill>
                  <a:schemeClr val="accent2">
                    <a:lumMod val="75000"/>
                  </a:schemeClr>
                </a:solidFill>
                <a:latin typeface="Corbel" panose="020B0503020204020204" pitchFamily="34" charset="0"/>
              </a:rPr>
              <a:t>nodeHost</a:t>
            </a:r>
            <a:r>
              <a:rPr lang="en-US" sz="975" b="1" dirty="0">
                <a:solidFill>
                  <a:schemeClr val="accent2">
                    <a:lumMod val="75000"/>
                  </a:schemeClr>
                </a:solidFill>
                <a:latin typeface="Corbel" panose="020B0503020204020204" pitchFamily="34" charset="0"/>
              </a:rPr>
              <a:t> + ":4723/</a:t>
            </a:r>
            <a:r>
              <a:rPr lang="en-US" sz="975" b="1" dirty="0" err="1">
                <a:solidFill>
                  <a:schemeClr val="accent2">
                    <a:lumMod val="75000"/>
                  </a:schemeClr>
                </a:solidFill>
                <a:latin typeface="Corbel" panose="020B0503020204020204" pitchFamily="34" charset="0"/>
              </a:rPr>
              <a:t>wd</a:t>
            </a:r>
            <a:r>
              <a:rPr lang="en-US" sz="975" b="1" dirty="0">
                <a:solidFill>
                  <a:schemeClr val="accent2">
                    <a:lumMod val="75000"/>
                  </a:schemeClr>
                </a:solidFill>
                <a:latin typeface="Corbel" panose="020B0503020204020204" pitchFamily="34" charset="0"/>
              </a:rPr>
              <a:t>/hub" ), </a:t>
            </a:r>
            <a:r>
              <a:rPr lang="en-US" sz="975" b="1" dirty="0" err="1">
                <a:solidFill>
                  <a:schemeClr val="accent2">
                    <a:lumMod val="75000"/>
                  </a:schemeClr>
                </a:solidFill>
                <a:latin typeface="Corbel" panose="020B0503020204020204" pitchFamily="34" charset="0"/>
              </a:rPr>
              <a:t>autoItCapabilities</a:t>
            </a:r>
            <a:r>
              <a:rPr lang="en-US" sz="975" b="1" dirty="0">
                <a:solidFill>
                  <a:schemeClr val="accent2">
                    <a:lumMod val="75000"/>
                  </a:schemeClr>
                </a:solidFill>
                <a:latin typeface="Corbel" panose="020B0503020204020204" pitchFamily="34" charset="0"/>
              </a:rPr>
              <a:t> );</a:t>
            </a:r>
          </a:p>
          <a:p>
            <a:r>
              <a:rPr lang="en-US" sz="975" b="1" dirty="0">
                <a:solidFill>
                  <a:schemeClr val="accent2">
                    <a:lumMod val="75000"/>
                  </a:schemeClr>
                </a:solidFill>
                <a:latin typeface="Corbel" panose="020B0503020204020204" pitchFamily="34" charset="0"/>
              </a:rPr>
              <a:t>      } catch( </a:t>
            </a:r>
            <a:r>
              <a:rPr lang="en-US" sz="975" b="1" dirty="0" err="1">
                <a:solidFill>
                  <a:schemeClr val="accent2">
                    <a:lumMod val="75000"/>
                  </a:schemeClr>
                </a:solidFill>
                <a:latin typeface="Corbel" panose="020B0503020204020204" pitchFamily="34" charset="0"/>
              </a:rPr>
              <a:t>MalformedURLException</a:t>
            </a:r>
            <a:r>
              <a:rPr lang="en-US" sz="975" b="1" dirty="0">
                <a:solidFill>
                  <a:schemeClr val="accent2">
                    <a:lumMod val="75000"/>
                  </a:schemeClr>
                </a:solidFill>
                <a:latin typeface="Corbel" panose="020B0503020204020204" pitchFamily="34" charset="0"/>
              </a:rPr>
              <a:t> e ) {</a:t>
            </a:r>
          </a:p>
          <a:p>
            <a:r>
              <a:rPr lang="en-US" sz="975" b="1" dirty="0">
                <a:solidFill>
                  <a:schemeClr val="accent2">
                    <a:lumMod val="75000"/>
                  </a:schemeClr>
                </a:solidFill>
                <a:latin typeface="Corbel" panose="020B0503020204020204" pitchFamily="34" charset="0"/>
              </a:rPr>
              <a:t>        </a:t>
            </a:r>
            <a:r>
              <a:rPr lang="en-US" sz="975" b="1" dirty="0" err="1">
                <a:solidFill>
                  <a:schemeClr val="accent2">
                    <a:lumMod val="75000"/>
                  </a:schemeClr>
                </a:solidFill>
                <a:latin typeface="Corbel" panose="020B0503020204020204" pitchFamily="34" charset="0"/>
              </a:rPr>
              <a:t>e.printStackTrace</a:t>
            </a:r>
            <a:r>
              <a:rPr lang="en-US" sz="975" b="1" dirty="0">
                <a:solidFill>
                  <a:schemeClr val="accent2">
                    <a:lumMod val="75000"/>
                  </a:schemeClr>
                </a:solidFill>
                <a:latin typeface="Corbel" panose="020B0503020204020204" pitchFamily="34" charset="0"/>
              </a:rPr>
              <a:t>();</a:t>
            </a:r>
          </a:p>
          <a:p>
            <a:r>
              <a:rPr lang="en-US" sz="975" dirty="0">
                <a:latin typeface="Corbel" panose="020B0503020204020204" pitchFamily="34" charset="0"/>
              </a:rPr>
              <a:t>      }</a:t>
            </a:r>
          </a:p>
          <a:p>
            <a:r>
              <a:rPr lang="en-US" sz="975" dirty="0">
                <a:latin typeface="Corbel" panose="020B0503020204020204" pitchFamily="34" charset="0"/>
              </a:rPr>
              <a:t>    }</a:t>
            </a:r>
          </a:p>
          <a:p>
            <a:r>
              <a:rPr lang="en-US" sz="975" dirty="0">
                <a:latin typeface="Corbel" panose="020B0503020204020204" pitchFamily="34" charset="0"/>
              </a:rPr>
              <a:t>    </a:t>
            </a:r>
            <a:r>
              <a:rPr lang="en-US" sz="900" b="1" dirty="0">
                <a:latin typeface="Corbel" panose="020B0503020204020204" pitchFamily="34" charset="0"/>
              </a:rPr>
              <a:t>return</a:t>
            </a:r>
            <a:r>
              <a:rPr lang="en-US" sz="900" dirty="0">
                <a:latin typeface="Corbel" panose="020B0503020204020204" pitchFamily="34" charset="0"/>
              </a:rPr>
              <a:t> </a:t>
            </a:r>
            <a:r>
              <a:rPr lang="en-US" sz="900" dirty="0" err="1">
                <a:latin typeface="Corbel" panose="020B0503020204020204" pitchFamily="34" charset="0"/>
              </a:rPr>
              <a:t>autoitDriver</a:t>
            </a:r>
            <a:r>
              <a:rPr lang="en-US" sz="900" dirty="0">
                <a:latin typeface="Corbel" panose="020B0503020204020204" pitchFamily="34" charset="0"/>
              </a:rPr>
              <a:t>;</a:t>
            </a:r>
          </a:p>
          <a:p>
            <a:r>
              <a:rPr lang="en-US" sz="975" dirty="0">
                <a:latin typeface="Corbel" panose="020B0503020204020204" pitchFamily="34" charset="0"/>
              </a:rPr>
              <a:t>  }</a:t>
            </a:r>
          </a:p>
        </p:txBody>
      </p:sp>
      <p:pic>
        <p:nvPicPr>
          <p:cNvPr id="4" name="Picture 3"/>
          <p:cNvPicPr>
            <a:picLocks noChangeAspect="1"/>
          </p:cNvPicPr>
          <p:nvPr/>
        </p:nvPicPr>
        <p:blipFill>
          <a:blip r:embed="rId2"/>
          <a:stretch>
            <a:fillRect/>
          </a:stretch>
        </p:blipFill>
        <p:spPr>
          <a:xfrm>
            <a:off x="6022182" y="87302"/>
            <a:ext cx="1351423" cy="677583"/>
          </a:xfrm>
          <a:prstGeom prst="rect">
            <a:avLst/>
          </a:prstGeom>
        </p:spPr>
      </p:pic>
      <p:sp>
        <p:nvSpPr>
          <p:cNvPr id="5" name="Cross 4"/>
          <p:cNvSpPr/>
          <p:nvPr/>
        </p:nvSpPr>
        <p:spPr>
          <a:xfrm>
            <a:off x="4638756" y="1835396"/>
            <a:ext cx="771525" cy="785813"/>
          </a:xfrm>
          <a:prstGeom prst="plus">
            <a:avLst>
              <a:gd name="adj" fmla="val 3189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Rectangle 5"/>
          <p:cNvSpPr/>
          <p:nvPr/>
        </p:nvSpPr>
        <p:spPr>
          <a:xfrm>
            <a:off x="4786390" y="3125386"/>
            <a:ext cx="4257598" cy="115467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0"/>
            <a:r>
              <a:rPr lang="en-US" sz="863" dirty="0">
                <a:solidFill>
                  <a:srgbClr val="3F7F5F"/>
                </a:solidFill>
                <a:latin typeface="Consolas" panose="020B0609020204030204" pitchFamily="49" charset="0"/>
              </a:rPr>
              <a:t>//</a:t>
            </a:r>
            <a:r>
              <a:rPr lang="en-US" sz="863" u="sng" dirty="0" err="1">
                <a:solidFill>
                  <a:srgbClr val="3F7F5F"/>
                </a:solidFill>
                <a:latin typeface="Consolas" panose="020B0609020204030204" pitchFamily="49" charset="0"/>
              </a:rPr>
              <a:t>autoit</a:t>
            </a:r>
            <a:r>
              <a:rPr lang="en-US" sz="863" u="sng" dirty="0">
                <a:solidFill>
                  <a:srgbClr val="3F7F5F"/>
                </a:solidFill>
                <a:latin typeface="Consolas" panose="020B0609020204030204" pitchFamily="49" charset="0"/>
              </a:rPr>
              <a:t> actions for remote executions via </a:t>
            </a:r>
            <a:r>
              <a:rPr lang="en-US" sz="863" u="sng" dirty="0" err="1">
                <a:solidFill>
                  <a:srgbClr val="3F7F5F"/>
                </a:solidFill>
                <a:latin typeface="Consolas" panose="020B0609020204030204" pitchFamily="49" charset="0"/>
              </a:rPr>
              <a:t>AutoItDriverServer</a:t>
            </a:r>
            <a:endParaRPr lang="en-US" sz="863" u="sng" dirty="0">
              <a:solidFill>
                <a:srgbClr val="3F7F5F"/>
              </a:solidFill>
              <a:latin typeface="Consolas" panose="020B0609020204030204" pitchFamily="49" charset="0"/>
            </a:endParaRPr>
          </a:p>
          <a:p>
            <a:pPr lvl="0"/>
            <a:r>
              <a:rPr lang="en-US" sz="863" dirty="0" err="1">
                <a:solidFill>
                  <a:srgbClr val="000000"/>
                </a:solidFill>
                <a:latin typeface="Consolas" panose="020B0609020204030204" pitchFamily="49" charset="0"/>
              </a:rPr>
              <a:t>CustomRemoteWebDriver</a:t>
            </a:r>
            <a:r>
              <a:rPr lang="en-US" sz="863" dirty="0">
                <a:solidFill>
                  <a:srgbClr val="000000"/>
                </a:solidFill>
                <a:latin typeface="Consolas" panose="020B0609020204030204" pitchFamily="49" charset="0"/>
              </a:rPr>
              <a:t> </a:t>
            </a:r>
            <a:r>
              <a:rPr lang="en-US" sz="863" dirty="0" err="1">
                <a:solidFill>
                  <a:srgbClr val="6A3E3E"/>
                </a:solidFill>
                <a:latin typeface="Consolas" panose="020B0609020204030204" pitchFamily="49" charset="0"/>
              </a:rPr>
              <a:t>autoitDriver</a:t>
            </a:r>
            <a:r>
              <a:rPr lang="en-US" sz="863" dirty="0">
                <a:solidFill>
                  <a:srgbClr val="000000"/>
                </a:solidFill>
                <a:latin typeface="Consolas" panose="020B0609020204030204" pitchFamily="49" charset="0"/>
              </a:rPr>
              <a:t> = </a:t>
            </a:r>
            <a:r>
              <a:rPr lang="en-US" sz="863" dirty="0" err="1">
                <a:solidFill>
                  <a:srgbClr val="000000"/>
                </a:solidFill>
                <a:latin typeface="Consolas" panose="020B0609020204030204" pitchFamily="49" charset="0"/>
              </a:rPr>
              <a:t>Browser.</a:t>
            </a:r>
            <a:r>
              <a:rPr lang="en-US" sz="863" i="1" dirty="0" err="1">
                <a:solidFill>
                  <a:srgbClr val="000000"/>
                </a:solidFill>
                <a:latin typeface="Consolas" panose="020B0609020204030204" pitchFamily="49" charset="0"/>
              </a:rPr>
              <a:t>getAutoitDriver</a:t>
            </a:r>
            <a:r>
              <a:rPr lang="en-US" sz="863" i="1" dirty="0">
                <a:solidFill>
                  <a:srgbClr val="000000"/>
                </a:solidFill>
                <a:latin typeface="Consolas" panose="020B0609020204030204" pitchFamily="49" charset="0"/>
              </a:rPr>
              <a:t>();</a:t>
            </a:r>
          </a:p>
          <a:p>
            <a:pPr lvl="0"/>
            <a:r>
              <a:rPr lang="en-US" sz="863" dirty="0">
                <a:solidFill>
                  <a:srgbClr val="000000"/>
                </a:solidFill>
                <a:latin typeface="Consolas" panose="020B0609020204030204" pitchFamily="49" charset="0"/>
              </a:rPr>
              <a:t>    </a:t>
            </a:r>
            <a:r>
              <a:rPr lang="en-US" sz="863" dirty="0" err="1">
                <a:solidFill>
                  <a:srgbClr val="6A3E3E"/>
                </a:solidFill>
                <a:latin typeface="Consolas" panose="020B0609020204030204" pitchFamily="49" charset="0"/>
              </a:rPr>
              <a:t>autoitDriver</a:t>
            </a:r>
            <a:r>
              <a:rPr lang="en-US" sz="863" dirty="0" err="1">
                <a:solidFill>
                  <a:srgbClr val="000000"/>
                </a:solidFill>
                <a:latin typeface="Consolas" panose="020B0609020204030204" pitchFamily="49" charset="0"/>
              </a:rPr>
              <a:t>.switchTo</a:t>
            </a:r>
            <a:r>
              <a:rPr lang="en-US" sz="863" dirty="0">
                <a:solidFill>
                  <a:srgbClr val="000000"/>
                </a:solidFill>
                <a:latin typeface="Consolas" panose="020B0609020204030204" pitchFamily="49" charset="0"/>
              </a:rPr>
              <a:t>().window(</a:t>
            </a:r>
            <a:r>
              <a:rPr lang="en-US" sz="863" dirty="0">
                <a:solidFill>
                  <a:srgbClr val="2A00FF"/>
                </a:solidFill>
                <a:latin typeface="Consolas" panose="020B0609020204030204" pitchFamily="49" charset="0"/>
              </a:rPr>
              <a:t>"Open"</a:t>
            </a:r>
            <a:r>
              <a:rPr lang="en-US" sz="863" dirty="0">
                <a:solidFill>
                  <a:srgbClr val="000000"/>
                </a:solidFill>
                <a:latin typeface="Consolas" panose="020B0609020204030204" pitchFamily="49" charset="0"/>
              </a:rPr>
              <a:t>);</a:t>
            </a:r>
          </a:p>
          <a:p>
            <a:pPr lvl="0"/>
            <a:r>
              <a:rPr lang="en-US" sz="863" dirty="0">
                <a:solidFill>
                  <a:srgbClr val="000000"/>
                </a:solidFill>
                <a:latin typeface="Consolas" panose="020B0609020204030204" pitchFamily="49" charset="0"/>
              </a:rPr>
              <a:t>    </a:t>
            </a:r>
            <a:r>
              <a:rPr lang="en-US" sz="863" b="1" dirty="0">
                <a:solidFill>
                  <a:srgbClr val="7F0055"/>
                </a:solidFill>
                <a:latin typeface="Consolas" panose="020B0609020204030204" pitchFamily="49" charset="0"/>
              </a:rPr>
              <a:t>new</a:t>
            </a:r>
            <a:r>
              <a:rPr lang="en-US" sz="863" b="1" dirty="0">
                <a:solidFill>
                  <a:srgbClr val="000000"/>
                </a:solidFill>
                <a:latin typeface="Consolas" panose="020B0609020204030204" pitchFamily="49" charset="0"/>
              </a:rPr>
              <a:t> </a:t>
            </a:r>
            <a:r>
              <a:rPr lang="en-US" sz="863" dirty="0">
                <a:solidFill>
                  <a:srgbClr val="000000"/>
                </a:solidFill>
                <a:latin typeface="Consolas" panose="020B0609020204030204" pitchFamily="49" charset="0"/>
              </a:rPr>
              <a:t>Actions(</a:t>
            </a:r>
            <a:r>
              <a:rPr lang="en-US" sz="863" dirty="0" err="1">
                <a:solidFill>
                  <a:srgbClr val="6A3E3E"/>
                </a:solidFill>
                <a:latin typeface="Consolas" panose="020B0609020204030204" pitchFamily="49" charset="0"/>
              </a:rPr>
              <a:t>autoitDriver</a:t>
            </a:r>
            <a:r>
              <a:rPr lang="en-US" sz="863" dirty="0">
                <a:solidFill>
                  <a:srgbClr val="000000"/>
                </a:solidFill>
                <a:latin typeface="Consolas" panose="020B0609020204030204" pitchFamily="49" charset="0"/>
              </a:rPr>
              <a:t>).</a:t>
            </a:r>
            <a:r>
              <a:rPr lang="en-US" sz="863" dirty="0" err="1">
                <a:solidFill>
                  <a:srgbClr val="000000"/>
                </a:solidFill>
                <a:latin typeface="Consolas" panose="020B0609020204030204" pitchFamily="49" charset="0"/>
              </a:rPr>
              <a:t>sendKeys</a:t>
            </a:r>
            <a:r>
              <a:rPr lang="en-US" sz="863" dirty="0">
                <a:solidFill>
                  <a:srgbClr val="000000"/>
                </a:solidFill>
                <a:latin typeface="Consolas" panose="020B0609020204030204" pitchFamily="49" charset="0"/>
              </a:rPr>
              <a:t>(</a:t>
            </a:r>
            <a:r>
              <a:rPr lang="en-US" sz="863" dirty="0" err="1">
                <a:solidFill>
                  <a:srgbClr val="6A3E3E"/>
                </a:solidFill>
                <a:latin typeface="Consolas" panose="020B0609020204030204" pitchFamily="49" charset="0"/>
              </a:rPr>
              <a:t>userFile</a:t>
            </a:r>
            <a:r>
              <a:rPr lang="en-US" sz="863" dirty="0">
                <a:solidFill>
                  <a:srgbClr val="000000"/>
                </a:solidFill>
                <a:latin typeface="Consolas" panose="020B0609020204030204" pitchFamily="49" charset="0"/>
              </a:rPr>
              <a:t>).build().perform();</a:t>
            </a:r>
          </a:p>
          <a:p>
            <a:pPr lvl="0"/>
            <a:r>
              <a:rPr lang="en-US" sz="863" dirty="0">
                <a:solidFill>
                  <a:srgbClr val="000000"/>
                </a:solidFill>
                <a:latin typeface="Consolas" panose="020B0609020204030204" pitchFamily="49" charset="0"/>
              </a:rPr>
              <a:t>    </a:t>
            </a:r>
            <a:r>
              <a:rPr lang="en-US" sz="863" dirty="0" err="1">
                <a:solidFill>
                  <a:srgbClr val="000000"/>
                </a:solidFill>
                <a:latin typeface="Consolas" panose="020B0609020204030204" pitchFamily="49" charset="0"/>
              </a:rPr>
              <a:t>DelayHelper.</a:t>
            </a:r>
            <a:r>
              <a:rPr lang="en-US" sz="863" i="1" dirty="0" err="1">
                <a:solidFill>
                  <a:srgbClr val="000000"/>
                </a:solidFill>
                <a:latin typeface="Consolas" panose="020B0609020204030204" pitchFamily="49" charset="0"/>
              </a:rPr>
              <a:t>waitFor</a:t>
            </a:r>
            <a:r>
              <a:rPr lang="en-US" sz="863" i="1" dirty="0">
                <a:solidFill>
                  <a:srgbClr val="000000"/>
                </a:solidFill>
                <a:latin typeface="Consolas" panose="020B0609020204030204" pitchFamily="49" charset="0"/>
              </a:rPr>
              <a:t>( 2 );</a:t>
            </a:r>
          </a:p>
          <a:p>
            <a:pPr lvl="0"/>
            <a:r>
              <a:rPr lang="en-US" sz="863" dirty="0">
                <a:solidFill>
                  <a:srgbClr val="000000"/>
                </a:solidFill>
                <a:latin typeface="Consolas" panose="020B0609020204030204" pitchFamily="49" charset="0"/>
              </a:rPr>
              <a:t>    </a:t>
            </a:r>
            <a:r>
              <a:rPr lang="en-US" sz="863" dirty="0" err="1">
                <a:solidFill>
                  <a:srgbClr val="6A3E3E"/>
                </a:solidFill>
                <a:latin typeface="Consolas" panose="020B0609020204030204" pitchFamily="49" charset="0"/>
              </a:rPr>
              <a:t>autoitDriver</a:t>
            </a:r>
            <a:r>
              <a:rPr lang="en-US" sz="863" dirty="0" err="1">
                <a:solidFill>
                  <a:srgbClr val="000000"/>
                </a:solidFill>
                <a:latin typeface="Consolas" panose="020B0609020204030204" pitchFamily="49" charset="0"/>
              </a:rPr>
              <a:t>.findElement</a:t>
            </a:r>
            <a:r>
              <a:rPr lang="en-US" sz="863" dirty="0">
                <a:solidFill>
                  <a:srgbClr val="000000"/>
                </a:solidFill>
                <a:latin typeface="Consolas" panose="020B0609020204030204" pitchFamily="49" charset="0"/>
              </a:rPr>
              <a:t>(</a:t>
            </a:r>
            <a:r>
              <a:rPr lang="en-US" sz="863" dirty="0" err="1">
                <a:solidFill>
                  <a:srgbClr val="000000"/>
                </a:solidFill>
                <a:latin typeface="Consolas" panose="020B0609020204030204" pitchFamily="49" charset="0"/>
              </a:rPr>
              <a:t>By.</a:t>
            </a:r>
            <a:r>
              <a:rPr lang="en-US" sz="863" i="1" dirty="0" err="1">
                <a:solidFill>
                  <a:srgbClr val="000000"/>
                </a:solidFill>
                <a:latin typeface="Consolas" panose="020B0609020204030204" pitchFamily="49" charset="0"/>
              </a:rPr>
              <a:t>linkText</a:t>
            </a:r>
            <a:r>
              <a:rPr lang="en-US" sz="863" i="1" dirty="0">
                <a:solidFill>
                  <a:srgbClr val="000000"/>
                </a:solidFill>
                <a:latin typeface="Consolas" panose="020B0609020204030204" pitchFamily="49" charset="0"/>
              </a:rPr>
              <a:t>( </a:t>
            </a:r>
            <a:r>
              <a:rPr lang="en-US" sz="863" i="1" dirty="0">
                <a:solidFill>
                  <a:srgbClr val="2A00FF"/>
                </a:solidFill>
                <a:latin typeface="Consolas" panose="020B0609020204030204" pitchFamily="49" charset="0"/>
              </a:rPr>
              <a:t>"&amp;Open"</a:t>
            </a:r>
            <a:r>
              <a:rPr lang="en-US" sz="863" i="1" dirty="0">
                <a:solidFill>
                  <a:srgbClr val="000000"/>
                </a:solidFill>
                <a:latin typeface="Consolas" panose="020B0609020204030204" pitchFamily="49" charset="0"/>
              </a:rPr>
              <a:t>)).click();</a:t>
            </a:r>
          </a:p>
          <a:p>
            <a:pPr lvl="0"/>
            <a:r>
              <a:rPr lang="en-US" sz="863" dirty="0">
                <a:solidFill>
                  <a:srgbClr val="000000"/>
                </a:solidFill>
                <a:latin typeface="Consolas" panose="020B0609020204030204" pitchFamily="49" charset="0"/>
              </a:rPr>
              <a:t>    </a:t>
            </a:r>
            <a:r>
              <a:rPr lang="en-US" sz="863" dirty="0" err="1">
                <a:solidFill>
                  <a:srgbClr val="000000"/>
                </a:solidFill>
                <a:latin typeface="Consolas" panose="020B0609020204030204" pitchFamily="49" charset="0"/>
              </a:rPr>
              <a:t>Browser.</a:t>
            </a:r>
            <a:r>
              <a:rPr lang="en-US" sz="863" i="1" dirty="0" err="1">
                <a:solidFill>
                  <a:srgbClr val="000000"/>
                </a:solidFill>
                <a:latin typeface="Consolas" panose="020B0609020204030204" pitchFamily="49" charset="0"/>
              </a:rPr>
              <a:t>getBrowser</a:t>
            </a:r>
            <a:r>
              <a:rPr lang="en-US" sz="863" i="1" dirty="0">
                <a:solidFill>
                  <a:srgbClr val="000000"/>
                </a:solidFill>
                <a:latin typeface="Consolas" panose="020B0609020204030204" pitchFamily="49" charset="0"/>
              </a:rPr>
              <a:t>().</a:t>
            </a:r>
            <a:r>
              <a:rPr lang="en-US" sz="863" i="1" dirty="0" err="1">
                <a:solidFill>
                  <a:srgbClr val="000000"/>
                </a:solidFill>
                <a:latin typeface="Consolas" panose="020B0609020204030204" pitchFamily="49" charset="0"/>
              </a:rPr>
              <a:t>getWebDriver</a:t>
            </a:r>
            <a:r>
              <a:rPr lang="en-US" sz="863" i="1" dirty="0">
                <a:solidFill>
                  <a:srgbClr val="000000"/>
                </a:solidFill>
                <a:latin typeface="Consolas" panose="020B0609020204030204" pitchFamily="49" charset="0"/>
              </a:rPr>
              <a:t>().</a:t>
            </a:r>
            <a:r>
              <a:rPr lang="en-US" sz="863" i="1" dirty="0" err="1">
                <a:solidFill>
                  <a:srgbClr val="000000"/>
                </a:solidFill>
                <a:latin typeface="Consolas" panose="020B0609020204030204" pitchFamily="49" charset="0"/>
              </a:rPr>
              <a:t>switchTo</a:t>
            </a:r>
            <a:r>
              <a:rPr lang="en-US" sz="863" i="1" dirty="0">
                <a:solidFill>
                  <a:srgbClr val="000000"/>
                </a:solidFill>
                <a:latin typeface="Consolas" panose="020B0609020204030204" pitchFamily="49" charset="0"/>
              </a:rPr>
              <a:t>().</a:t>
            </a:r>
            <a:r>
              <a:rPr lang="en-US" sz="863" i="1" dirty="0" err="1">
                <a:solidFill>
                  <a:srgbClr val="000000"/>
                </a:solidFill>
                <a:latin typeface="Consolas" panose="020B0609020204030204" pitchFamily="49" charset="0"/>
              </a:rPr>
              <a:t>defaultContent</a:t>
            </a:r>
            <a:r>
              <a:rPr lang="en-US" sz="863" i="1" dirty="0">
                <a:solidFill>
                  <a:srgbClr val="000000"/>
                </a:solidFill>
                <a:latin typeface="Consolas" panose="020B0609020204030204" pitchFamily="49" charset="0"/>
              </a:rPr>
              <a:t>();</a:t>
            </a:r>
          </a:p>
        </p:txBody>
      </p:sp>
      <p:pic>
        <p:nvPicPr>
          <p:cNvPr id="7" name="Picture 6"/>
          <p:cNvPicPr>
            <a:picLocks noChangeAspect="1"/>
          </p:cNvPicPr>
          <p:nvPr/>
        </p:nvPicPr>
        <p:blipFill>
          <a:blip r:embed="rId3"/>
          <a:stretch>
            <a:fillRect/>
          </a:stretch>
        </p:blipFill>
        <p:spPr>
          <a:xfrm>
            <a:off x="5454354" y="1258850"/>
            <a:ext cx="3218159" cy="1048581"/>
          </a:xfrm>
          <a:prstGeom prst="rect">
            <a:avLst/>
          </a:prstGeom>
        </p:spPr>
      </p:pic>
      <p:sp>
        <p:nvSpPr>
          <p:cNvPr id="9" name="Rectangle 8"/>
          <p:cNvSpPr/>
          <p:nvPr/>
        </p:nvSpPr>
        <p:spPr>
          <a:xfrm>
            <a:off x="5454354" y="954770"/>
            <a:ext cx="2832827" cy="253916"/>
          </a:xfrm>
          <a:prstGeom prst="rect">
            <a:avLst/>
          </a:prstGeom>
        </p:spPr>
        <p:style>
          <a:lnRef idx="1">
            <a:schemeClr val="accent3"/>
          </a:lnRef>
          <a:fillRef idx="3">
            <a:schemeClr val="accent3"/>
          </a:fillRef>
          <a:effectRef idx="2">
            <a:schemeClr val="accent3"/>
          </a:effectRef>
          <a:fontRef idx="minor">
            <a:schemeClr val="lt1"/>
          </a:fontRef>
        </p:style>
        <p:txBody>
          <a:bodyPr wrap="none">
            <a:spAutoFit/>
          </a:bodyPr>
          <a:lstStyle/>
          <a:p>
            <a:r>
              <a:rPr lang="en-US" sz="1050" dirty="0"/>
              <a:t>Start the server via python from </a:t>
            </a:r>
            <a:r>
              <a:rPr lang="en-US" sz="1050" dirty="0" err="1"/>
              <a:t>cmd</a:t>
            </a:r>
            <a:r>
              <a:rPr lang="en-US" sz="1050" dirty="0"/>
              <a:t>/batch</a:t>
            </a:r>
          </a:p>
        </p:txBody>
      </p:sp>
      <p:sp>
        <p:nvSpPr>
          <p:cNvPr id="10" name="Rectangle 9"/>
          <p:cNvSpPr/>
          <p:nvPr/>
        </p:nvSpPr>
        <p:spPr>
          <a:xfrm>
            <a:off x="4786390" y="2829162"/>
            <a:ext cx="4257598" cy="25391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sz="1050" dirty="0"/>
              <a:t>Call </a:t>
            </a:r>
            <a:r>
              <a:rPr lang="en-US" sz="1050" dirty="0" err="1"/>
              <a:t>AutoItDriverServer</a:t>
            </a:r>
            <a:r>
              <a:rPr lang="en-US" sz="1050" dirty="0"/>
              <a:t> in Selenium-like manner from Java</a:t>
            </a:r>
          </a:p>
        </p:txBody>
      </p:sp>
      <p:sp>
        <p:nvSpPr>
          <p:cNvPr id="11" name="Rectangle 10"/>
          <p:cNvSpPr/>
          <p:nvPr/>
        </p:nvSpPr>
        <p:spPr>
          <a:xfrm>
            <a:off x="167392" y="749256"/>
            <a:ext cx="4427291" cy="25391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sz="1050" dirty="0"/>
              <a:t>Add code snippet to framework for regular use</a:t>
            </a:r>
          </a:p>
        </p:txBody>
      </p:sp>
    </p:spTree>
    <p:extLst>
      <p:ext uri="{BB962C8B-B14F-4D97-AF65-F5344CB8AC3E}">
        <p14:creationId xmlns:p14="http://schemas.microsoft.com/office/powerpoint/2010/main" val="693329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HOME TASK</a:t>
            </a:r>
            <a:endParaRPr lang="en-US" dirty="0"/>
          </a:p>
        </p:txBody>
      </p:sp>
      <p:pic>
        <p:nvPicPr>
          <p:cNvPr id="2050" name="Picture 2" descr="http://www.hurricanesoftwares.com/wp-content/uploads/2013/04/selenium-webdri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462" y="873973"/>
            <a:ext cx="2387611" cy="9400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1465048"/>
            <a:ext cx="4482530" cy="1968231"/>
          </a:xfrm>
          <a:prstGeom prst="rect">
            <a:avLst/>
          </a:prstGeom>
        </p:spPr>
        <p:txBody>
          <a:bodyPr wrap="square">
            <a:spAutoFit/>
          </a:bodyPr>
          <a:lstStyle/>
          <a:p>
            <a:pPr algn="just">
              <a:lnSpc>
                <a:spcPct val="115000"/>
              </a:lnSpc>
              <a:spcAft>
                <a:spcPts val="0"/>
              </a:spcAft>
            </a:pPr>
            <a:r>
              <a:rPr lang="en-US" sz="1800" b="1" dirty="0">
                <a:latin typeface="Calibri" panose="020F0502020204030204" pitchFamily="34" charset="0"/>
                <a:ea typeface="Times New Roman" panose="02020603050405020304" pitchFamily="18" charset="0"/>
                <a:cs typeface="Times New Roman" panose="02020603050405020304" pitchFamily="18" charset="0"/>
              </a:rPr>
              <a:t>Selenium </a:t>
            </a:r>
            <a:r>
              <a:rPr lang="en-US" sz="1800" b="1" dirty="0" err="1">
                <a:latin typeface="Calibri" panose="020F0502020204030204" pitchFamily="34" charset="0"/>
                <a:ea typeface="Times New Roman" panose="02020603050405020304" pitchFamily="18" charset="0"/>
                <a:cs typeface="Times New Roman" panose="02020603050405020304" pitchFamily="18" charset="0"/>
              </a:rPr>
              <a:t>Webdriver</a:t>
            </a:r>
            <a:r>
              <a:rPr lang="en-US" sz="1800" b="1" dirty="0">
                <a:latin typeface="Calibri" panose="020F0502020204030204" pitchFamily="34" charset="0"/>
                <a:ea typeface="Times New Roman" panose="02020603050405020304" pitchFamily="18" charset="0"/>
                <a:cs typeface="Times New Roman" panose="02020603050405020304" pitchFamily="18" charset="0"/>
              </a:rPr>
              <a:t> – </a:t>
            </a:r>
            <a:endParaRPr lang="en-US" sz="1800" b="1" dirty="0" smtClean="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0"/>
              </a:spcAft>
            </a:pPr>
            <a:r>
              <a:rPr lang="en-US" sz="1800" b="1" dirty="0" smtClean="0">
                <a:latin typeface="Calibri" panose="020F0502020204030204" pitchFamily="34" charset="0"/>
                <a:ea typeface="Times New Roman" panose="02020603050405020304" pitchFamily="18" charset="0"/>
                <a:cs typeface="Times New Roman" panose="02020603050405020304" pitchFamily="18" charset="0"/>
              </a:rPr>
              <a:t>JS, Actions, Remote, Grid - </a:t>
            </a:r>
            <a:r>
              <a:rPr lang="en-US" sz="1800" b="1" dirty="0" err="1">
                <a:latin typeface="Calibri" panose="020F0502020204030204" pitchFamily="34" charset="0"/>
                <a:ea typeface="Times New Roman" panose="02020603050405020304" pitchFamily="18" charset="0"/>
                <a:cs typeface="Times New Roman" panose="02020603050405020304" pitchFamily="18" charset="0"/>
              </a:rPr>
              <a:t>hometask</a:t>
            </a:r>
            <a:r>
              <a:rPr lang="en-US" sz="1800" b="1" dirty="0">
                <a:latin typeface="Calibri" panose="020F0502020204030204" pitchFamily="34" charset="0"/>
                <a:ea typeface="Times New Roman" panose="02020603050405020304" pitchFamily="18" charset="0"/>
                <a:cs typeface="Times New Roman" panose="02020603050405020304" pitchFamily="18" charset="0"/>
              </a:rPr>
              <a:t> </a:t>
            </a:r>
            <a:r>
              <a:rPr lang="en-US" sz="1800" b="1" dirty="0" smtClean="0">
                <a:latin typeface="Calibri" panose="020F0502020204030204" pitchFamily="34" charset="0"/>
                <a:ea typeface="Times New Roman" panose="02020603050405020304" pitchFamily="18" charset="0"/>
                <a:cs typeface="Times New Roman" panose="02020603050405020304" pitchFamily="18" charset="0"/>
              </a:rPr>
              <a:t>#3.</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0"/>
              </a:spcAft>
            </a:pPr>
            <a:r>
              <a:rPr lang="en-US" b="1" dirty="0">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Aft>
                <a:spcPts val="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dirty="0" smtClean="0">
                <a:latin typeface="Calibri" panose="020F0502020204030204" pitchFamily="34" charset="0"/>
                <a:ea typeface="Times New Roman" panose="02020603050405020304" pitchFamily="18" charset="0"/>
                <a:cs typeface="Times New Roman" panose="02020603050405020304" pitchFamily="18" charset="0"/>
              </a:rPr>
              <a:t>add actions, </a:t>
            </a:r>
            <a:r>
              <a:rPr lang="en-US" dirty="0" err="1" smtClean="0">
                <a:latin typeface="Calibri" panose="020F0502020204030204" pitchFamily="34" charset="0"/>
                <a:ea typeface="Times New Roman" panose="02020603050405020304" pitchFamily="18" charset="0"/>
                <a:cs typeface="Times New Roman" panose="02020603050405020304" pitchFamily="18" charset="0"/>
              </a:rPr>
              <a:t>js</a:t>
            </a:r>
            <a:r>
              <a:rPr lang="en-US" dirty="0" smtClean="0">
                <a:latin typeface="Calibri" panose="020F0502020204030204" pitchFamily="34" charset="0"/>
                <a:ea typeface="Times New Roman" panose="02020603050405020304" pitchFamily="18" charset="0"/>
                <a:cs typeface="Times New Roman" panose="02020603050405020304" pitchFamily="18" charset="0"/>
              </a:rPr>
              <a:t>-executor and remote </a:t>
            </a:r>
            <a:r>
              <a:rPr lang="en-US" dirty="0" err="1" smtClean="0">
                <a:latin typeface="Calibri" panose="020F0502020204030204" pitchFamily="34" charset="0"/>
                <a:ea typeface="Times New Roman" panose="02020603050405020304" pitchFamily="18" charset="0"/>
                <a:cs typeface="Times New Roman" panose="02020603050405020304" pitchFamily="18" charset="0"/>
              </a:rPr>
              <a:t>webdriver</a:t>
            </a:r>
            <a:r>
              <a:rPr lang="en-US" dirty="0" smtClean="0">
                <a:latin typeface="Calibri" panose="020F0502020204030204" pitchFamily="34" charset="0"/>
                <a:ea typeface="Times New Roman" panose="02020603050405020304" pitchFamily="18" charset="0"/>
                <a:cs typeface="Times New Roman" panose="02020603050405020304" pitchFamily="18" charset="0"/>
              </a:rPr>
              <a:t> (grid) stuff to the project from the previous session.</a:t>
            </a:r>
          </a:p>
          <a:p>
            <a:pPr marL="285750" indent="-285750" algn="just">
              <a:lnSpc>
                <a:spcPct val="115000"/>
              </a:lnSpc>
              <a:spcAft>
                <a:spcPts val="0"/>
              </a:spcAft>
              <a:buFont typeface="Arial" panose="020B0604020202020204" pitchFamily="34" charset="0"/>
              <a:buChar char="•"/>
            </a:pPr>
            <a:r>
              <a:rPr lang="en-US" dirty="0" smtClean="0">
                <a:latin typeface="Calibri" panose="020F0502020204030204" pitchFamily="34" charset="0"/>
                <a:ea typeface="Times New Roman" panose="02020603050405020304" pitchFamily="18" charset="0"/>
                <a:cs typeface="Times New Roman" panose="02020603050405020304" pitchFamily="18" charset="0"/>
              </a:rPr>
              <a:t>Parallel execution via grid can be done as optional task</a:t>
            </a:r>
          </a:p>
          <a:p>
            <a:pPr marL="285750" indent="-285750" algn="just">
              <a:lnSpc>
                <a:spcPct val="115000"/>
              </a:lnSpc>
              <a:spcAft>
                <a:spcPts val="0"/>
              </a:spcAft>
              <a:buFont typeface="Arial" panose="020B0604020202020204" pitchFamily="34" charset="0"/>
              <a:buChar char="•"/>
            </a:pPr>
            <a:r>
              <a:rPr lang="en-US" dirty="0" smtClean="0">
                <a:latin typeface="Calibri" panose="020F0502020204030204" pitchFamily="34" charset="0"/>
                <a:ea typeface="Times New Roman" panose="02020603050405020304" pitchFamily="18" charset="0"/>
                <a:cs typeface="Times New Roman" panose="02020603050405020304" pitchFamily="18" charset="0"/>
              </a:rPr>
              <a:t>Play around </a:t>
            </a:r>
            <a:r>
              <a:rPr lang="en-US" dirty="0" err="1" smtClean="0">
                <a:latin typeface="Calibri" panose="020F0502020204030204" pitchFamily="34" charset="0"/>
                <a:ea typeface="Times New Roman" panose="02020603050405020304" pitchFamily="18" charset="0"/>
                <a:cs typeface="Times New Roman" panose="02020603050405020304" pitchFamily="18" charset="0"/>
              </a:rPr>
              <a:t>autoit</a:t>
            </a:r>
            <a:r>
              <a:rPr lang="en-US" dirty="0" smtClean="0">
                <a:latin typeface="Calibri" panose="020F0502020204030204" pitchFamily="34" charset="0"/>
                <a:ea typeface="Times New Roman" panose="02020603050405020304" pitchFamily="18" charset="0"/>
                <a:cs typeface="Times New Roman" panose="02020603050405020304" pitchFamily="18" charset="0"/>
              </a:rPr>
              <a:t> stuff can be </a:t>
            </a:r>
            <a:r>
              <a:rPr lang="en-US" dirty="0">
                <a:latin typeface="Calibri" panose="020F0502020204030204" pitchFamily="34" charset="0"/>
                <a:ea typeface="Times New Roman" panose="02020603050405020304" pitchFamily="18" charset="0"/>
                <a:cs typeface="Times New Roman" panose="02020603050405020304" pitchFamily="18" charset="0"/>
              </a:rPr>
              <a:t>done as optional task</a:t>
            </a:r>
          </a:p>
        </p:txBody>
      </p:sp>
      <p:pic>
        <p:nvPicPr>
          <p:cNvPr id="7" name="Picture 2" descr="http://m.c.lnkd.licdn.com/mpr/mpr/AAEAAQAAAAAAAAOJAAAAJGM5YjVhMGNlLTA2YzQtNGI0OS04MDY3LWZjNTQyODYyMTJlN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0947" y="1806042"/>
            <a:ext cx="2631049" cy="150732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p:cNvPicPr>
            <a:picLocks noGrp="1" noChangeAspect="1"/>
          </p:cNvPicPr>
          <p:nvPr>
            <p:ph idx="1"/>
          </p:nvPr>
        </p:nvPicPr>
        <p:blipFill>
          <a:blip r:embed="rId5"/>
          <a:stretch>
            <a:fillRect/>
          </a:stretch>
        </p:blipFill>
        <p:spPr>
          <a:xfrm>
            <a:off x="3269905" y="3433279"/>
            <a:ext cx="3582777" cy="1370199"/>
          </a:xfrm>
          <a:prstGeom prst="rect">
            <a:avLst/>
          </a:prstGeom>
        </p:spPr>
      </p:pic>
    </p:spTree>
    <p:extLst>
      <p:ext uri="{BB962C8B-B14F-4D97-AF65-F5344CB8AC3E}">
        <p14:creationId xmlns:p14="http://schemas.microsoft.com/office/powerpoint/2010/main" val="4255848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365342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1"/>
          </p:nvPr>
        </p:nvSpPr>
        <p:spPr>
          <a:xfrm>
            <a:off x="1142546" y="2908944"/>
            <a:ext cx="6526723" cy="647100"/>
          </a:xfrm>
        </p:spPr>
        <p:txBody>
          <a:bodyPr/>
          <a:lstStyle/>
          <a:p>
            <a:r>
              <a:rPr lang="en-US" dirty="0" smtClean="0"/>
              <a:t>WHAT IS Page object</a:t>
            </a:r>
            <a:endParaRPr lang="en-US" dirty="0"/>
          </a:p>
        </p:txBody>
      </p:sp>
      <p:sp>
        <p:nvSpPr>
          <p:cNvPr id="5" name="Заголовок 4"/>
          <p:cNvSpPr>
            <a:spLocks noGrp="1"/>
          </p:cNvSpPr>
          <p:nvPr>
            <p:ph type="title"/>
          </p:nvPr>
        </p:nvSpPr>
        <p:spPr>
          <a:xfrm>
            <a:off x="1142546" y="2384527"/>
            <a:ext cx="1721625" cy="647100"/>
          </a:xfrm>
        </p:spPr>
        <p:txBody>
          <a:bodyPr/>
          <a:lstStyle/>
          <a:p>
            <a:r>
              <a:rPr lang="en-US" dirty="0" smtClean="0"/>
              <a:t>Part 1</a:t>
            </a:r>
            <a:endParaRPr lang="en-US" dirty="0"/>
          </a:p>
        </p:txBody>
      </p:sp>
      <p:sp>
        <p:nvSpPr>
          <p:cNvPr id="6" name="Текст 5"/>
          <p:cNvSpPr>
            <a:spLocks noGrp="1"/>
          </p:cNvSpPr>
          <p:nvPr>
            <p:ph type="body" sz="quarter" idx="14"/>
          </p:nvPr>
        </p:nvSpPr>
        <p:spPr>
          <a:xfrm>
            <a:off x="1138214" y="1971702"/>
            <a:ext cx="2208810" cy="284693"/>
          </a:xfrm>
        </p:spPr>
        <p:txBody>
          <a:bodyPr/>
          <a:lstStyle/>
          <a:p>
            <a:r>
              <a:rPr lang="en-US" dirty="0"/>
              <a:t>Selenium WebDriver</a:t>
            </a:r>
            <a:r>
              <a:rPr lang="en-US" dirty="0" smtClean="0"/>
              <a:t>.</a:t>
            </a:r>
            <a:endParaRPr lang="en-US" dirty="0"/>
          </a:p>
        </p:txBody>
      </p:sp>
      <p:sp>
        <p:nvSpPr>
          <p:cNvPr id="7" name="Текст 5"/>
          <p:cNvSpPr>
            <a:spLocks noGrp="1"/>
          </p:cNvSpPr>
          <p:nvPr>
            <p:ph type="body" sz="quarter" idx="14"/>
          </p:nvPr>
        </p:nvSpPr>
        <p:spPr>
          <a:xfrm>
            <a:off x="1138214" y="3709329"/>
            <a:ext cx="7077579" cy="284693"/>
          </a:xfrm>
        </p:spPr>
        <p:txBody>
          <a:bodyPr/>
          <a:lstStyle/>
          <a:p>
            <a:r>
              <a:rPr lang="en-US" dirty="0" smtClean="0"/>
              <a:t>NOT A MISTAKE </a:t>
            </a:r>
            <a:r>
              <a:rPr lang="en-US" dirty="0" smtClean="0">
                <a:sym typeface="Wingdings" panose="05000000000000000000" pitchFamily="2" charset="2"/>
              </a:rPr>
              <a:t> - JUST A SUMMARY FROM THE PREVIOUS SESSION</a:t>
            </a:r>
            <a:endParaRPr lang="en-US" dirty="0"/>
          </a:p>
        </p:txBody>
      </p:sp>
    </p:spTree>
    <p:extLst>
      <p:ext uri="{BB962C8B-B14F-4D97-AF65-F5344CB8AC3E}">
        <p14:creationId xmlns:p14="http://schemas.microsoft.com/office/powerpoint/2010/main" val="329695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12898" y="2398060"/>
            <a:ext cx="5680871" cy="1505027"/>
          </a:xfrm>
        </p:spPr>
        <p:txBody>
          <a:bodyPr>
            <a:spAutoFit/>
          </a:bodyPr>
          <a:lstStyle/>
          <a:p>
            <a:pPr lvl="0"/>
            <a:r>
              <a:rPr lang="en-US" sz="3600" dirty="0" smtClean="0"/>
              <a:t>Thanks for attention.</a:t>
            </a:r>
          </a:p>
          <a:p>
            <a:pPr lvl="0"/>
            <a:endParaRPr lang="en-US" sz="3600" dirty="0" smtClean="0"/>
          </a:p>
          <a:p>
            <a:pPr lvl="0"/>
            <a:r>
              <a:rPr lang="en-US" sz="3600" dirty="0" smtClean="0"/>
              <a:t>Questions?</a:t>
            </a:r>
            <a:endParaRPr lang="en-US" sz="3600" dirty="0"/>
          </a:p>
        </p:txBody>
      </p:sp>
    </p:spTree>
    <p:extLst>
      <p:ext uri="{BB962C8B-B14F-4D97-AF65-F5344CB8AC3E}">
        <p14:creationId xmlns:p14="http://schemas.microsoft.com/office/powerpoint/2010/main" val="756222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31788" y="957858"/>
            <a:ext cx="5793241" cy="3815952"/>
          </a:xfrm>
        </p:spPr>
        <p:txBody>
          <a:bodyPr>
            <a:normAutofit lnSpcReduction="10000"/>
          </a:bodyPr>
          <a:lstStyle/>
          <a:p>
            <a:r>
              <a:rPr lang="en-US" dirty="0" smtClean="0"/>
              <a:t>Design patterns are worth to be used. </a:t>
            </a:r>
            <a:r>
              <a:rPr lang="en-US" b="1" dirty="0">
                <a:solidFill>
                  <a:schemeClr val="accent4"/>
                </a:solidFill>
              </a:rPr>
              <a:t>Design patterns </a:t>
            </a:r>
            <a:r>
              <a:rPr lang="en-US" dirty="0"/>
              <a:t>represent the best practices used by experienced object-oriented software developers. </a:t>
            </a:r>
            <a:endParaRPr lang="en-US" dirty="0" smtClean="0"/>
          </a:p>
          <a:p>
            <a:r>
              <a:rPr lang="en-US" dirty="0" smtClean="0"/>
              <a:t>Design patterns </a:t>
            </a:r>
            <a:r>
              <a:rPr lang="en-US" b="1" dirty="0" smtClean="0">
                <a:solidFill>
                  <a:schemeClr val="accent4"/>
                </a:solidFill>
              </a:rPr>
              <a:t>are solutions </a:t>
            </a:r>
            <a:r>
              <a:rPr lang="en-US" dirty="0" smtClean="0"/>
              <a:t>to general problems that software developers faced during software development.</a:t>
            </a:r>
          </a:p>
          <a:p>
            <a:r>
              <a:rPr lang="en-US" b="1" dirty="0" smtClean="0">
                <a:solidFill>
                  <a:schemeClr val="accent4"/>
                </a:solidFill>
              </a:rPr>
              <a:t>Page Object </a:t>
            </a:r>
            <a:r>
              <a:rPr lang="en-US" dirty="0" smtClean="0"/>
              <a:t>pattern provides a good solution to separate test logic and web page/area description and build a well structured project.</a:t>
            </a:r>
          </a:p>
          <a:p>
            <a:r>
              <a:rPr lang="en-US" dirty="0" smtClean="0"/>
              <a:t>Page Object can have </a:t>
            </a:r>
            <a:r>
              <a:rPr lang="en-US" b="1" dirty="0" smtClean="0">
                <a:solidFill>
                  <a:schemeClr val="accent4"/>
                </a:solidFill>
              </a:rPr>
              <a:t>custom implementation </a:t>
            </a:r>
            <a:r>
              <a:rPr lang="en-US" dirty="0" smtClean="0"/>
              <a:t>via almost pure Java /basic WebDriver means or by </a:t>
            </a:r>
            <a:r>
              <a:rPr lang="en-US" b="1" dirty="0" smtClean="0">
                <a:solidFill>
                  <a:schemeClr val="accent4"/>
                </a:solidFill>
              </a:rPr>
              <a:t>native dedicated support </a:t>
            </a:r>
            <a:r>
              <a:rPr lang="en-US" dirty="0" smtClean="0"/>
              <a:t>from WebDriver side via specific annotations (@</a:t>
            </a:r>
            <a:r>
              <a:rPr lang="en-US" dirty="0" err="1" smtClean="0"/>
              <a:t>FindB</a:t>
            </a:r>
            <a:r>
              <a:rPr lang="en-US" dirty="0" err="1"/>
              <a:t>y</a:t>
            </a:r>
            <a:r>
              <a:rPr lang="en-US" dirty="0" smtClean="0"/>
              <a:t>, @</a:t>
            </a:r>
            <a:r>
              <a:rPr lang="en-US" dirty="0" err="1" smtClean="0"/>
              <a:t>CacheLookup</a:t>
            </a:r>
            <a:r>
              <a:rPr lang="en-US" dirty="0" smtClean="0"/>
              <a:t> end etc.) and </a:t>
            </a:r>
            <a:r>
              <a:rPr lang="en-US" dirty="0" err="1" smtClean="0"/>
              <a:t>PageFactory</a:t>
            </a:r>
            <a:r>
              <a:rPr lang="en-US" dirty="0" smtClean="0"/>
              <a:t> methods.</a:t>
            </a:r>
          </a:p>
          <a:p>
            <a:r>
              <a:rPr lang="en-US" dirty="0" smtClean="0"/>
              <a:t>Page Factory provides a solution to manage/create/</a:t>
            </a:r>
            <a:r>
              <a:rPr lang="en-US" dirty="0" err="1" smtClean="0"/>
              <a:t>init</a:t>
            </a:r>
            <a:r>
              <a:rPr lang="en-US" dirty="0" smtClean="0"/>
              <a:t> page elements in a convenient way.</a:t>
            </a:r>
          </a:p>
          <a:p>
            <a:endParaRPr lang="en-US" dirty="0" smtClean="0"/>
          </a:p>
          <a:p>
            <a:endParaRPr lang="en-US" dirty="0" smtClean="0"/>
          </a:p>
          <a:p>
            <a:endParaRPr lang="en-US" dirty="0" smtClean="0"/>
          </a:p>
          <a:p>
            <a:endParaRPr lang="en-US" dirty="0"/>
          </a:p>
        </p:txBody>
      </p:sp>
      <p:sp>
        <p:nvSpPr>
          <p:cNvPr id="3" name="Текст 2"/>
          <p:cNvSpPr>
            <a:spLocks noGrp="1"/>
          </p:cNvSpPr>
          <p:nvPr>
            <p:ph type="body" sz="quarter" idx="10"/>
          </p:nvPr>
        </p:nvSpPr>
        <p:spPr/>
        <p:txBody>
          <a:bodyPr/>
          <a:lstStyle/>
          <a:p>
            <a:r>
              <a:rPr lang="en-US" dirty="0" smtClean="0"/>
              <a:t>SELENIUM WEBDRIVER. LECTURE 2. SUMMARY</a:t>
            </a:r>
            <a:endParaRPr lang="en-US" dirty="0"/>
          </a:p>
        </p:txBody>
      </p:sp>
      <p:pic>
        <p:nvPicPr>
          <p:cNvPr id="1026" name="Picture 2" descr="http://www.newswire.com/blog/wp-content/uploads/2014/12/How-to-Write-a-Press-Release-Summary-and-Why-It-Matter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7212" y="957858"/>
            <a:ext cx="2438528" cy="16256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5"/>
          <p:cNvGraphicFramePr>
            <a:graphicFrameLocks/>
          </p:cNvGraphicFramePr>
          <p:nvPr>
            <p:extLst>
              <p:ext uri="{D42A27DB-BD31-4B8C-83A1-F6EECF244321}">
                <p14:modId xmlns:p14="http://schemas.microsoft.com/office/powerpoint/2010/main" val="2672593340"/>
              </p:ext>
            </p:extLst>
          </p:nvPr>
        </p:nvGraphicFramePr>
        <p:xfrm>
          <a:off x="5937150" y="2865834"/>
          <a:ext cx="2992762" cy="14361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0951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1"/>
          </p:nvPr>
        </p:nvSpPr>
        <p:spPr>
          <a:xfrm>
            <a:off x="1797304" y="3394370"/>
            <a:ext cx="2730427" cy="647100"/>
          </a:xfrm>
        </p:spPr>
        <p:txBody>
          <a:bodyPr/>
          <a:lstStyle/>
          <a:p>
            <a:r>
              <a:rPr lang="en-US" dirty="0"/>
              <a:t>ACTIONS</a:t>
            </a:r>
          </a:p>
        </p:txBody>
      </p:sp>
      <p:sp>
        <p:nvSpPr>
          <p:cNvPr id="5" name="Заголовок 4"/>
          <p:cNvSpPr>
            <a:spLocks noGrp="1"/>
          </p:cNvSpPr>
          <p:nvPr>
            <p:ph type="title"/>
          </p:nvPr>
        </p:nvSpPr>
        <p:spPr>
          <a:xfrm>
            <a:off x="1797304" y="2869953"/>
            <a:ext cx="1721625" cy="647100"/>
          </a:xfrm>
        </p:spPr>
        <p:txBody>
          <a:bodyPr/>
          <a:lstStyle/>
          <a:p>
            <a:r>
              <a:rPr lang="en-US" dirty="0" smtClean="0"/>
              <a:t>Part 2</a:t>
            </a:r>
            <a:endParaRPr lang="en-US" dirty="0"/>
          </a:p>
        </p:txBody>
      </p:sp>
      <p:sp>
        <p:nvSpPr>
          <p:cNvPr id="6" name="Текст 5"/>
          <p:cNvSpPr>
            <a:spLocks noGrp="1"/>
          </p:cNvSpPr>
          <p:nvPr>
            <p:ph type="body" sz="quarter" idx="14"/>
          </p:nvPr>
        </p:nvSpPr>
        <p:spPr>
          <a:xfrm>
            <a:off x="1792972" y="2457128"/>
            <a:ext cx="2208810" cy="284693"/>
          </a:xfrm>
        </p:spPr>
        <p:txBody>
          <a:bodyPr/>
          <a:lstStyle/>
          <a:p>
            <a:r>
              <a:rPr lang="en-US" dirty="0"/>
              <a:t>Selenium WebDriver</a:t>
            </a:r>
            <a:r>
              <a:rPr lang="en-US" dirty="0" smtClean="0"/>
              <a:t>.</a:t>
            </a:r>
            <a:endParaRPr lang="en-US" dirty="0"/>
          </a:p>
        </p:txBody>
      </p:sp>
    </p:spTree>
    <p:extLst>
      <p:ext uri="{BB962C8B-B14F-4D97-AF65-F5344CB8AC3E}">
        <p14:creationId xmlns:p14="http://schemas.microsoft.com/office/powerpoint/2010/main" val="4168525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ACTIONS</a:t>
            </a:r>
            <a:endParaRPr lang="en-US" dirty="0"/>
          </a:p>
        </p:txBody>
      </p:sp>
      <p:sp>
        <p:nvSpPr>
          <p:cNvPr id="3" name="Объект 2"/>
          <p:cNvSpPr>
            <a:spLocks noGrp="1"/>
          </p:cNvSpPr>
          <p:nvPr>
            <p:ph idx="1"/>
          </p:nvPr>
        </p:nvSpPr>
        <p:spPr/>
        <p:txBody>
          <a:bodyPr>
            <a:normAutofit lnSpcReduction="10000"/>
          </a:bodyPr>
          <a:lstStyle/>
          <a:p>
            <a:r>
              <a:rPr lang="en-US" dirty="0"/>
              <a:t>The user-facing API for emulating complex user </a:t>
            </a:r>
            <a:r>
              <a:rPr lang="en-US" dirty="0" smtClean="0"/>
              <a:t>gestures</a:t>
            </a:r>
          </a:p>
          <a:p>
            <a:r>
              <a:rPr lang="en-US" dirty="0"/>
              <a:t>(</a:t>
            </a:r>
            <a:r>
              <a:rPr lang="en-US" dirty="0" smtClean="0"/>
              <a:t>interactions with a </a:t>
            </a:r>
            <a:r>
              <a:rPr lang="en-US" dirty="0"/>
              <a:t>keyboard and </a:t>
            </a:r>
            <a:r>
              <a:rPr lang="en-US" dirty="0" smtClean="0"/>
              <a:t>mouse)</a:t>
            </a:r>
            <a:endParaRPr lang="ru-RU" dirty="0" smtClean="0"/>
          </a:p>
          <a:p>
            <a:endParaRPr lang="ru-RU" dirty="0"/>
          </a:p>
          <a:p>
            <a:r>
              <a:rPr lang="en-US" b="1" dirty="0" smtClean="0"/>
              <a:t>Root principle </a:t>
            </a:r>
            <a:r>
              <a:rPr lang="en-US" dirty="0"/>
              <a:t>- single </a:t>
            </a:r>
            <a:r>
              <a:rPr lang="en-US" dirty="0" smtClean="0"/>
              <a:t>action</a:t>
            </a:r>
            <a:r>
              <a:rPr lang="ru-RU" dirty="0" smtClean="0"/>
              <a:t> (</a:t>
            </a:r>
            <a:r>
              <a:rPr lang="en-US" dirty="0" smtClean="0"/>
              <a:t>Action</a:t>
            </a:r>
            <a:r>
              <a:rPr lang="ru-RU" dirty="0" smtClean="0"/>
              <a:t>)</a:t>
            </a:r>
            <a:endParaRPr lang="en-US" dirty="0" smtClean="0"/>
          </a:p>
          <a:p>
            <a:endParaRPr lang="en-US" dirty="0"/>
          </a:p>
          <a:p>
            <a:pPr marL="285750" indent="-285750">
              <a:buFont typeface="Arial" panose="020B0604020202020204" pitchFamily="34" charset="0"/>
              <a:buChar char="•"/>
            </a:pPr>
            <a:r>
              <a:rPr lang="en-US" dirty="0"/>
              <a:t>click-and-hold</a:t>
            </a:r>
          </a:p>
          <a:p>
            <a:pPr marL="285750" indent="-285750">
              <a:buFont typeface="Arial" panose="020B0604020202020204" pitchFamily="34" charset="0"/>
              <a:buChar char="•"/>
            </a:pPr>
            <a:r>
              <a:rPr lang="en-US" dirty="0"/>
              <a:t>double-click</a:t>
            </a:r>
          </a:p>
          <a:p>
            <a:pPr marL="285750" indent="-285750">
              <a:buFont typeface="Arial" panose="020B0604020202020204" pitchFamily="34" charset="0"/>
              <a:buChar char="•"/>
            </a:pPr>
            <a:r>
              <a:rPr lang="en-US" dirty="0"/>
              <a:t>drag-and-drop</a:t>
            </a:r>
          </a:p>
          <a:p>
            <a:pPr marL="285750" indent="-285750">
              <a:buFont typeface="Arial" panose="020B0604020202020204" pitchFamily="34" charset="0"/>
              <a:buChar char="•"/>
            </a:pPr>
            <a:r>
              <a:rPr lang="en-US" dirty="0"/>
              <a:t>drag-and-drop-by</a:t>
            </a:r>
          </a:p>
          <a:p>
            <a:pPr marL="285750" indent="-285750">
              <a:buFont typeface="Arial" panose="020B0604020202020204" pitchFamily="34" charset="0"/>
              <a:buChar char="•"/>
            </a:pPr>
            <a:r>
              <a:rPr lang="en-US" dirty="0"/>
              <a:t>key-down</a:t>
            </a:r>
          </a:p>
          <a:p>
            <a:pPr marL="285750" indent="-285750">
              <a:buFont typeface="Arial" panose="020B0604020202020204" pitchFamily="34" charset="0"/>
              <a:buChar char="•"/>
            </a:pPr>
            <a:r>
              <a:rPr lang="en-US" dirty="0"/>
              <a:t>key-up</a:t>
            </a:r>
          </a:p>
          <a:p>
            <a:pPr marL="285750" indent="-285750">
              <a:buFont typeface="Arial" panose="020B0604020202020204" pitchFamily="34" charset="0"/>
              <a:buChar char="•"/>
            </a:pPr>
            <a:r>
              <a:rPr lang="en-US" dirty="0"/>
              <a:t>move-by-offset</a:t>
            </a:r>
          </a:p>
          <a:p>
            <a:pPr marL="285750" indent="-285750">
              <a:buFont typeface="Arial" panose="020B0604020202020204" pitchFamily="34" charset="0"/>
              <a:buChar char="•"/>
            </a:pPr>
            <a:r>
              <a:rPr lang="en-US" dirty="0"/>
              <a:t>move-to-element</a:t>
            </a:r>
          </a:p>
          <a:p>
            <a:pPr marL="285750" indent="-285750">
              <a:buFont typeface="Arial" panose="020B0604020202020204" pitchFamily="34" charset="0"/>
              <a:buChar char="•"/>
            </a:pPr>
            <a:r>
              <a:rPr lang="en-US" dirty="0"/>
              <a:t>release</a:t>
            </a:r>
            <a:endParaRPr lang="en-US" dirty="0" smtClean="0"/>
          </a:p>
        </p:txBody>
      </p:sp>
      <p:pic>
        <p:nvPicPr>
          <p:cNvPr id="6146" name="Picture 2" descr="http://cmugume.com/wp-content/uploads/2015/03/r1222464_160332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356" y="3335101"/>
            <a:ext cx="2000250" cy="13382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grazitti.com/images/Articles/action_events_in-seleniu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756" y="867900"/>
            <a:ext cx="18478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504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NATIVE </a:t>
            </a:r>
            <a:r>
              <a:rPr lang="en-US" b="1" smtClean="0"/>
              <a:t>EVENTS VS </a:t>
            </a:r>
            <a:r>
              <a:rPr lang="en-US" b="1" dirty="0" smtClean="0"/>
              <a:t>SYNTHETIC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4434532"/>
              </p:ext>
            </p:extLst>
          </p:nvPr>
        </p:nvGraphicFramePr>
        <p:xfrm>
          <a:off x="-1" y="1079500"/>
          <a:ext cx="9144000" cy="2595880"/>
        </p:xfrm>
        <a:graphic>
          <a:graphicData uri="http://schemas.openxmlformats.org/drawingml/2006/table">
            <a:tbl>
              <a:tblPr firstRow="1" bandRow="1">
                <a:tableStyleId>{21E4AEA4-8DFA-4A89-87EB-49C32662AFE0}</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70840">
                <a:tc>
                  <a:txBody>
                    <a:bodyPr/>
                    <a:lstStyle/>
                    <a:p>
                      <a:r>
                        <a:rPr lang="en-US" dirty="0" smtClean="0"/>
                        <a:t>Browser</a:t>
                      </a:r>
                      <a:endParaRPr lang="en-US" dirty="0"/>
                    </a:p>
                  </a:txBody>
                  <a:tcPr/>
                </a:tc>
                <a:tc>
                  <a:txBody>
                    <a:bodyPr/>
                    <a:lstStyle/>
                    <a:p>
                      <a:r>
                        <a:rPr lang="en-US" dirty="0" smtClean="0"/>
                        <a:t>OS</a:t>
                      </a:r>
                      <a:endParaRPr lang="en-US" dirty="0"/>
                    </a:p>
                  </a:txBody>
                  <a:tcPr/>
                </a:tc>
                <a:tc>
                  <a:txBody>
                    <a:bodyPr/>
                    <a:lstStyle/>
                    <a:p>
                      <a:r>
                        <a:rPr lang="en-US" dirty="0" smtClean="0"/>
                        <a:t>Native</a:t>
                      </a:r>
                      <a:endParaRPr lang="en-US" dirty="0"/>
                    </a:p>
                  </a:txBody>
                  <a:tcPr/>
                </a:tc>
                <a:tc>
                  <a:txBody>
                    <a:bodyPr/>
                    <a:lstStyle/>
                    <a:p>
                      <a:r>
                        <a:rPr lang="en-US" dirty="0" smtClean="0"/>
                        <a:t>Synthetic</a:t>
                      </a:r>
                      <a:endParaRPr lang="en-US" dirty="0"/>
                    </a:p>
                  </a:txBody>
                  <a:tcPr/>
                </a:tc>
                <a:extLst>
                  <a:ext uri="{0D108BD9-81ED-4DB2-BD59-A6C34878D82A}">
                    <a16:rowId xmlns:a16="http://schemas.microsoft.com/office/drawing/2014/main" val="10000"/>
                  </a:ext>
                </a:extLst>
              </a:tr>
              <a:tr h="370840">
                <a:tc>
                  <a:txBody>
                    <a:bodyPr/>
                    <a:lstStyle/>
                    <a:p>
                      <a:r>
                        <a:rPr lang="en-US" dirty="0" smtClean="0"/>
                        <a:t>Firefox</a:t>
                      </a:r>
                      <a:endParaRPr lang="en-US" dirty="0"/>
                    </a:p>
                  </a:txBody>
                  <a:tcPr/>
                </a:tc>
                <a:tc>
                  <a:txBody>
                    <a:bodyPr/>
                    <a:lstStyle/>
                    <a:p>
                      <a:r>
                        <a:rPr lang="en-US" dirty="0" smtClean="0"/>
                        <a:t>Linux</a:t>
                      </a:r>
                      <a:endParaRPr lang="en-US" dirty="0"/>
                    </a:p>
                  </a:txBody>
                  <a:tcPr/>
                </a:tc>
                <a:tc>
                  <a:txBody>
                    <a:bodyPr/>
                    <a:lstStyle/>
                    <a:p>
                      <a:r>
                        <a:rPr lang="en-US" dirty="0" smtClean="0"/>
                        <a:t>Supported</a:t>
                      </a:r>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Supported</a:t>
                      </a:r>
                    </a:p>
                  </a:txBody>
                  <a:tcPr/>
                </a:tc>
                <a:extLst>
                  <a:ext uri="{0D108BD9-81ED-4DB2-BD59-A6C34878D82A}">
                    <a16:rowId xmlns:a16="http://schemas.microsoft.com/office/drawing/2014/main" val="10001"/>
                  </a:ext>
                </a:extLst>
              </a:tr>
              <a:tr h="37084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Firefox</a:t>
                      </a:r>
                    </a:p>
                  </a:txBody>
                  <a:tcPr/>
                </a:tc>
                <a:tc>
                  <a:txBody>
                    <a:bodyPr/>
                    <a:lstStyle/>
                    <a:p>
                      <a:r>
                        <a:rPr lang="en-US" dirty="0" smtClean="0"/>
                        <a:t>Windows</a:t>
                      </a:r>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Supported</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Supported</a:t>
                      </a:r>
                    </a:p>
                  </a:txBody>
                  <a:tcPr/>
                </a:tc>
                <a:extLst>
                  <a:ext uri="{0D108BD9-81ED-4DB2-BD59-A6C34878D82A}">
                    <a16:rowId xmlns:a16="http://schemas.microsoft.com/office/drawing/2014/main" val="10002"/>
                  </a:ext>
                </a:extLst>
              </a:tr>
              <a:tr h="370840">
                <a:tc>
                  <a:txBody>
                    <a:bodyPr/>
                    <a:lstStyle/>
                    <a:p>
                      <a:r>
                        <a:rPr lang="en-US" dirty="0" smtClean="0"/>
                        <a:t>Internet Explorer</a:t>
                      </a:r>
                      <a:endParaRPr lang="en-US" dirty="0"/>
                    </a:p>
                  </a:txBody>
                  <a:tcPr/>
                </a:tc>
                <a:tc>
                  <a:txBody>
                    <a:bodyPr/>
                    <a:lstStyle/>
                    <a:p>
                      <a:r>
                        <a:rPr lang="en-US" dirty="0" smtClean="0"/>
                        <a:t>Windows</a:t>
                      </a:r>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Supported</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Not supported</a:t>
                      </a:r>
                    </a:p>
                  </a:txBody>
                  <a:tcPr/>
                </a:tc>
                <a:extLst>
                  <a:ext uri="{0D108BD9-81ED-4DB2-BD59-A6C34878D82A}">
                    <a16:rowId xmlns:a16="http://schemas.microsoft.com/office/drawing/2014/main" val="10003"/>
                  </a:ext>
                </a:extLst>
              </a:tr>
              <a:tr h="370840">
                <a:tc>
                  <a:txBody>
                    <a:bodyPr/>
                    <a:lstStyle/>
                    <a:p>
                      <a:r>
                        <a:rPr lang="en-US" dirty="0" smtClean="0"/>
                        <a:t>Chrome</a:t>
                      </a:r>
                      <a:endParaRPr lang="en-US" dirty="0"/>
                    </a:p>
                  </a:txBody>
                  <a:tcPr/>
                </a:tc>
                <a:tc>
                  <a:txBody>
                    <a:bodyPr/>
                    <a:lstStyle/>
                    <a:p>
                      <a:r>
                        <a:rPr lang="en-US" dirty="0" smtClean="0"/>
                        <a:t>Linux / Windows</a:t>
                      </a:r>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Supported *</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Not supported</a:t>
                      </a:r>
                    </a:p>
                  </a:txBody>
                  <a:tcPr/>
                </a:tc>
                <a:extLst>
                  <a:ext uri="{0D108BD9-81ED-4DB2-BD59-A6C34878D82A}">
                    <a16:rowId xmlns:a16="http://schemas.microsoft.com/office/drawing/2014/main" val="10004"/>
                  </a:ext>
                </a:extLst>
              </a:tr>
              <a:tr h="370840">
                <a:tc>
                  <a:txBody>
                    <a:bodyPr/>
                    <a:lstStyle/>
                    <a:p>
                      <a:r>
                        <a:rPr lang="en-US" dirty="0" smtClean="0"/>
                        <a:t>Opera</a:t>
                      </a:r>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Linux / Windows</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Supported</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Not supported</a:t>
                      </a:r>
                    </a:p>
                  </a:txBody>
                  <a:tcPr/>
                </a:tc>
                <a:extLst>
                  <a:ext uri="{0D108BD9-81ED-4DB2-BD59-A6C34878D82A}">
                    <a16:rowId xmlns:a16="http://schemas.microsoft.com/office/drawing/2014/main" val="10005"/>
                  </a:ext>
                </a:extLst>
              </a:tr>
              <a:tr h="370840">
                <a:tc>
                  <a:txBody>
                    <a:bodyPr/>
                    <a:lstStyle/>
                    <a:p>
                      <a:r>
                        <a:rPr lang="en-US" dirty="0" err="1" smtClean="0"/>
                        <a:t>HtmlUnit</a:t>
                      </a:r>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Linux / Windows</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Supported</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Not supported</a:t>
                      </a:r>
                    </a:p>
                  </a:txBody>
                  <a:tcPr/>
                </a:tc>
                <a:extLst>
                  <a:ext uri="{0D108BD9-81ED-4DB2-BD59-A6C34878D82A}">
                    <a16:rowId xmlns:a16="http://schemas.microsoft.com/office/drawing/2014/main" val="10006"/>
                  </a:ext>
                </a:extLst>
              </a:tr>
            </a:tbl>
          </a:graphicData>
        </a:graphic>
      </p:graphicFrame>
      <p:sp>
        <p:nvSpPr>
          <p:cNvPr id="6" name="Rectangle 1"/>
          <p:cNvSpPr>
            <a:spLocks noChangeArrowheads="1"/>
          </p:cNvSpPr>
          <p:nvPr/>
        </p:nvSpPr>
        <p:spPr bwMode="auto">
          <a:xfrm>
            <a:off x="2856410" y="3960800"/>
            <a:ext cx="3431178" cy="6463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660066"/>
                </a:solidFill>
                <a:effectLst/>
                <a:latin typeface="Monaco"/>
              </a:rPr>
              <a:t>FirefoxProfile</a:t>
            </a:r>
            <a:r>
              <a:rPr kumimoji="0" lang="en-US" altLang="en-US" sz="1200" b="0" i="0" u="none" strike="noStrike" cap="none" normalizeH="0" baseline="0" dirty="0" smtClean="0">
                <a:ln>
                  <a:noFill/>
                </a:ln>
                <a:solidFill>
                  <a:srgbClr val="000000"/>
                </a:solidFill>
                <a:effectLst/>
                <a:latin typeface="Monaco"/>
              </a:rPr>
              <a:t> profile </a:t>
            </a:r>
            <a:r>
              <a:rPr kumimoji="0" lang="en-US" altLang="en-US" sz="1200" b="0" i="0" u="none" strike="noStrike" cap="none" normalizeH="0" baseline="0" dirty="0" smtClean="0">
                <a:ln>
                  <a:noFill/>
                </a:ln>
                <a:solidFill>
                  <a:srgbClr val="666600"/>
                </a:solidFill>
                <a:effectLst/>
                <a:latin typeface="Monaco"/>
              </a:rPr>
              <a:t>=</a:t>
            </a:r>
            <a:r>
              <a:rPr kumimoji="0" lang="en-US" altLang="en-US" sz="1200" b="0" i="0" u="none" strike="noStrike" cap="none" normalizeH="0" baseline="0" dirty="0" smtClean="0">
                <a:ln>
                  <a:noFill/>
                </a:ln>
                <a:solidFill>
                  <a:srgbClr val="000000"/>
                </a:solidFill>
                <a:effectLst/>
                <a:latin typeface="Monaco"/>
              </a:rPr>
              <a:t> </a:t>
            </a:r>
            <a:r>
              <a:rPr kumimoji="0" lang="en-US" altLang="en-US" sz="1200" b="0" i="0" u="none" strike="noStrike" cap="none" normalizeH="0" baseline="0" dirty="0" smtClean="0">
                <a:ln>
                  <a:noFill/>
                </a:ln>
                <a:solidFill>
                  <a:srgbClr val="000088"/>
                </a:solidFill>
                <a:effectLst/>
                <a:latin typeface="Monaco"/>
              </a:rPr>
              <a:t>new</a:t>
            </a:r>
            <a:r>
              <a:rPr kumimoji="0" lang="en-US" altLang="en-US" sz="1200" b="0" i="0" u="none" strike="noStrike" cap="none" normalizeH="0" baseline="0" dirty="0" smtClean="0">
                <a:ln>
                  <a:noFill/>
                </a:ln>
                <a:solidFill>
                  <a:srgbClr val="000000"/>
                </a:solidFill>
                <a:effectLst/>
                <a:latin typeface="Monaco"/>
              </a:rPr>
              <a:t> </a:t>
            </a:r>
            <a:r>
              <a:rPr kumimoji="0" lang="en-US" altLang="en-US" sz="1200" b="0" i="0" u="none" strike="noStrike" cap="none" normalizeH="0" baseline="0" dirty="0" err="1" smtClean="0">
                <a:ln>
                  <a:noFill/>
                </a:ln>
                <a:solidFill>
                  <a:srgbClr val="660066"/>
                </a:solidFill>
                <a:effectLst/>
                <a:latin typeface="Monaco"/>
              </a:rPr>
              <a:t>FirefoxProfile</a:t>
            </a:r>
            <a:r>
              <a:rPr kumimoji="0" lang="en-US" altLang="en-US" sz="1200" b="0" i="0" u="none" strike="noStrike" cap="none" normalizeH="0" baseline="0" dirty="0" smtClean="0">
                <a:ln>
                  <a:noFill/>
                </a:ln>
                <a:solidFill>
                  <a:srgbClr val="666600"/>
                </a:solidFill>
                <a:effectLst/>
                <a:latin typeface="Monaco"/>
              </a:rPr>
              <a:t>();</a:t>
            </a:r>
            <a:r>
              <a:rPr kumimoji="0" lang="en-US" altLang="en-US" sz="1200" b="0" i="0" u="none" strike="noStrike" cap="none" normalizeH="0" baseline="0" dirty="0" smtClean="0">
                <a:ln>
                  <a:noFill/>
                </a:ln>
                <a:solidFill>
                  <a:srgbClr val="000000"/>
                </a:solidFill>
                <a:effectLst/>
                <a:latin typeface="Monaco"/>
              </a:rPr>
              <a:t/>
            </a:r>
            <a:br>
              <a:rPr kumimoji="0" lang="en-US" altLang="en-US" sz="1200" b="0" i="0" u="none" strike="noStrike" cap="none" normalizeH="0" baseline="0" dirty="0" smtClean="0">
                <a:ln>
                  <a:noFill/>
                </a:ln>
                <a:solidFill>
                  <a:srgbClr val="000000"/>
                </a:solidFill>
                <a:effectLst/>
                <a:latin typeface="Monaco"/>
              </a:rPr>
            </a:br>
            <a:r>
              <a:rPr kumimoji="0" lang="en-US" altLang="en-US" sz="1200" b="0" i="0" u="none" strike="noStrike" cap="none" normalizeH="0" baseline="0" dirty="0" err="1" smtClean="0">
                <a:ln>
                  <a:noFill/>
                </a:ln>
                <a:solidFill>
                  <a:srgbClr val="000000"/>
                </a:solidFill>
                <a:effectLst/>
                <a:latin typeface="Monaco"/>
              </a:rPr>
              <a:t>profile</a:t>
            </a:r>
            <a:r>
              <a:rPr kumimoji="0" lang="en-US" altLang="en-US" sz="1200" b="0" i="0" u="none" strike="noStrike" cap="none" normalizeH="0" baseline="0" dirty="0" err="1" smtClean="0">
                <a:ln>
                  <a:noFill/>
                </a:ln>
                <a:solidFill>
                  <a:srgbClr val="666600"/>
                </a:solidFill>
                <a:effectLst/>
                <a:latin typeface="Monaco"/>
              </a:rPr>
              <a:t>.</a:t>
            </a:r>
            <a:r>
              <a:rPr kumimoji="0" lang="en-US" altLang="en-US" sz="1200" b="0" i="0" u="none" strike="noStrike" cap="none" normalizeH="0" baseline="0" dirty="0" err="1" smtClean="0">
                <a:ln>
                  <a:noFill/>
                </a:ln>
                <a:solidFill>
                  <a:srgbClr val="000000"/>
                </a:solidFill>
                <a:effectLst/>
                <a:latin typeface="Monaco"/>
              </a:rPr>
              <a:t>setEnableNativeEvents</a:t>
            </a:r>
            <a:r>
              <a:rPr kumimoji="0" lang="en-US" altLang="en-US" sz="1200" b="0" i="0" u="none" strike="noStrike" cap="none" normalizeH="0" baseline="0" dirty="0" smtClean="0">
                <a:ln>
                  <a:noFill/>
                </a:ln>
                <a:solidFill>
                  <a:srgbClr val="666600"/>
                </a:solidFill>
                <a:effectLst/>
                <a:latin typeface="Monaco"/>
              </a:rPr>
              <a:t>(</a:t>
            </a:r>
            <a:r>
              <a:rPr kumimoji="0" lang="en-US" altLang="en-US" sz="1200" b="0" i="0" u="none" strike="noStrike" cap="none" normalizeH="0" baseline="0" dirty="0" smtClean="0">
                <a:ln>
                  <a:noFill/>
                </a:ln>
                <a:solidFill>
                  <a:srgbClr val="000088"/>
                </a:solidFill>
                <a:effectLst/>
                <a:latin typeface="Monaco"/>
              </a:rPr>
              <a:t>true</a:t>
            </a:r>
            <a:r>
              <a:rPr kumimoji="0" lang="en-US" altLang="en-US" sz="1200" b="0" i="0" u="none" strike="noStrike" cap="none" normalizeH="0" baseline="0" dirty="0" smtClean="0">
                <a:ln>
                  <a:noFill/>
                </a:ln>
                <a:solidFill>
                  <a:srgbClr val="666600"/>
                </a:solidFill>
                <a:effectLst/>
                <a:latin typeface="Monaco"/>
              </a:rPr>
              <a:t>);</a:t>
            </a:r>
            <a:r>
              <a:rPr kumimoji="0" lang="en-US" altLang="en-US" sz="1200" b="0" i="0" u="none" strike="noStrike" cap="none" normalizeH="0" baseline="0" dirty="0" smtClean="0">
                <a:ln>
                  <a:noFill/>
                </a:ln>
                <a:solidFill>
                  <a:srgbClr val="000000"/>
                </a:solidFill>
                <a:effectLst/>
                <a:latin typeface="Monaco"/>
              </a:rPr>
              <a:t/>
            </a:r>
            <a:br>
              <a:rPr kumimoji="0" lang="en-US" altLang="en-US" sz="1200" b="0" i="0" u="none" strike="noStrike" cap="none" normalizeH="0" baseline="0" dirty="0" smtClean="0">
                <a:ln>
                  <a:noFill/>
                </a:ln>
                <a:solidFill>
                  <a:srgbClr val="000000"/>
                </a:solidFill>
                <a:effectLst/>
                <a:latin typeface="Monaco"/>
              </a:rPr>
            </a:br>
            <a:r>
              <a:rPr kumimoji="0" lang="en-US" altLang="en-US" sz="1200" b="0" i="0" u="none" strike="noStrike" cap="none" normalizeH="0" baseline="0" dirty="0" err="1" smtClean="0">
                <a:ln>
                  <a:noFill/>
                </a:ln>
                <a:solidFill>
                  <a:srgbClr val="660066"/>
                </a:solidFill>
                <a:effectLst/>
                <a:latin typeface="Monaco"/>
              </a:rPr>
              <a:t>FirefoxDriver</a:t>
            </a:r>
            <a:r>
              <a:rPr kumimoji="0" lang="en-US" altLang="en-US" sz="1200" b="0" i="0" u="none" strike="noStrike" cap="none" normalizeH="0" baseline="0" dirty="0" smtClean="0">
                <a:ln>
                  <a:noFill/>
                </a:ln>
                <a:solidFill>
                  <a:srgbClr val="000000"/>
                </a:solidFill>
                <a:effectLst/>
                <a:latin typeface="Monaco"/>
              </a:rPr>
              <a:t> driver </a:t>
            </a:r>
            <a:r>
              <a:rPr kumimoji="0" lang="en-US" altLang="en-US" sz="1200" b="0" i="0" u="none" strike="noStrike" cap="none" normalizeH="0" baseline="0" dirty="0" smtClean="0">
                <a:ln>
                  <a:noFill/>
                </a:ln>
                <a:solidFill>
                  <a:srgbClr val="666600"/>
                </a:solidFill>
                <a:effectLst/>
                <a:latin typeface="Monaco"/>
              </a:rPr>
              <a:t>=</a:t>
            </a:r>
            <a:r>
              <a:rPr kumimoji="0" lang="en-US" altLang="en-US" sz="1200" b="0" i="0" u="none" strike="noStrike" cap="none" normalizeH="0" baseline="0" dirty="0" smtClean="0">
                <a:ln>
                  <a:noFill/>
                </a:ln>
                <a:solidFill>
                  <a:srgbClr val="000000"/>
                </a:solidFill>
                <a:effectLst/>
                <a:latin typeface="Monaco"/>
              </a:rPr>
              <a:t> </a:t>
            </a:r>
            <a:r>
              <a:rPr kumimoji="0" lang="en-US" altLang="en-US" sz="1200" b="0" i="0" u="none" strike="noStrike" cap="none" normalizeH="0" baseline="0" dirty="0" smtClean="0">
                <a:ln>
                  <a:noFill/>
                </a:ln>
                <a:solidFill>
                  <a:srgbClr val="000088"/>
                </a:solidFill>
                <a:effectLst/>
                <a:latin typeface="Monaco"/>
              </a:rPr>
              <a:t>new</a:t>
            </a:r>
            <a:r>
              <a:rPr kumimoji="0" lang="en-US" altLang="en-US" sz="1200" b="0" i="0" u="none" strike="noStrike" cap="none" normalizeH="0" baseline="0" dirty="0" smtClean="0">
                <a:ln>
                  <a:noFill/>
                </a:ln>
                <a:solidFill>
                  <a:srgbClr val="000000"/>
                </a:solidFill>
                <a:effectLst/>
                <a:latin typeface="Monaco"/>
              </a:rPr>
              <a:t> </a:t>
            </a:r>
            <a:r>
              <a:rPr kumimoji="0" lang="en-US" altLang="en-US" sz="1200" b="0" i="0" u="none" strike="noStrike" cap="none" normalizeH="0" baseline="0" dirty="0" err="1" smtClean="0">
                <a:ln>
                  <a:noFill/>
                </a:ln>
                <a:solidFill>
                  <a:srgbClr val="660066"/>
                </a:solidFill>
                <a:effectLst/>
                <a:latin typeface="Monaco"/>
              </a:rPr>
              <a:t>FirefoxDriver</a:t>
            </a:r>
            <a:r>
              <a:rPr kumimoji="0" lang="en-US" altLang="en-US" sz="1200" b="0" i="0" u="none" strike="noStrike" cap="none" normalizeH="0" baseline="0" dirty="0" smtClean="0">
                <a:ln>
                  <a:noFill/>
                </a:ln>
                <a:solidFill>
                  <a:srgbClr val="666600"/>
                </a:solidFill>
                <a:effectLst/>
                <a:latin typeface="Monaco"/>
              </a:rPr>
              <a:t>(</a:t>
            </a:r>
            <a:r>
              <a:rPr kumimoji="0" lang="en-US" altLang="en-US" sz="1200" b="0" i="0" u="none" strike="noStrike" cap="none" normalizeH="0" baseline="0" dirty="0" smtClean="0">
                <a:ln>
                  <a:noFill/>
                </a:ln>
                <a:solidFill>
                  <a:srgbClr val="000000"/>
                </a:solidFill>
                <a:effectLst/>
                <a:latin typeface="Monaco"/>
              </a:rPr>
              <a:t>profile</a:t>
            </a:r>
            <a:r>
              <a:rPr kumimoji="0" lang="en-US" altLang="en-US" sz="1200" b="0" i="0" u="none" strike="noStrike" cap="none" normalizeH="0" baseline="0" dirty="0" smtClean="0">
                <a:ln>
                  <a:noFill/>
                </a:ln>
                <a:solidFill>
                  <a:srgbClr val="666600"/>
                </a:solidFill>
                <a:effectLst/>
                <a:latin typeface="Monaco"/>
              </a:rPr>
              <a:t>);</a:t>
            </a:r>
            <a:r>
              <a:rPr kumimoji="0" lang="en-US" altLang="en-US" sz="10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5561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purl.org/dc/elements/1.1/"/>
    <ds:schemaRef ds:uri="http://schemas.microsoft.com/office/2006/metadata/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22473</TotalTime>
  <Words>3213</Words>
  <Application>Microsoft Office PowerPoint</Application>
  <PresentationFormat>On-screen Show (16:9)</PresentationFormat>
  <Paragraphs>586</Paragraphs>
  <Slides>50</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Arial</vt:lpstr>
      <vt:lpstr>Arial Black</vt:lpstr>
      <vt:lpstr>Calibri</vt:lpstr>
      <vt:lpstr>Consolas</vt:lpstr>
      <vt:lpstr>Corbel</vt:lpstr>
      <vt:lpstr>Courier</vt:lpstr>
      <vt:lpstr>Courier New</vt:lpstr>
      <vt:lpstr>Lucida Grande</vt:lpstr>
      <vt:lpstr>Monaco</vt:lpstr>
      <vt:lpstr>Times New Roman</vt:lpstr>
      <vt:lpstr>Trebuchet MS</vt:lpstr>
      <vt:lpstr>Verdana</vt:lpstr>
      <vt:lpstr>Wingdings</vt:lpstr>
      <vt:lpstr>Cover Slides</vt:lpstr>
      <vt:lpstr>PowerPoint Presentation</vt:lpstr>
      <vt:lpstr>PowerPoint Presentation</vt:lpstr>
      <vt:lpstr>PowerPoint Presentation</vt:lpstr>
      <vt:lpstr>PowerPoint Presentation</vt:lpstr>
      <vt:lpstr>Part 1</vt:lpstr>
      <vt:lpstr>PowerPoint Presentation</vt:lpstr>
      <vt:lpstr>Part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3</vt:lpstr>
      <vt:lpstr>AutoItDriverServer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Uladzimir_Zviartouski@epam.com</dc:creator>
  <cp:lastModifiedBy>Uladzimir Zviartouski</cp:lastModifiedBy>
  <cp:revision>1074</cp:revision>
  <cp:lastPrinted>2014-07-09T13:30:36Z</cp:lastPrinted>
  <dcterms:created xsi:type="dcterms:W3CDTF">2014-07-08T13:27:24Z</dcterms:created>
  <dcterms:modified xsi:type="dcterms:W3CDTF">2017-02-03T16:29:11Z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