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0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7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9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2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ED70-DD39-4C6F-94A6-DFEF1955D24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7550-A5CC-49B7-8FFB-E75439C49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4664" y="908720"/>
            <a:ext cx="8134672" cy="525629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/>
              <a:t>1. </a:t>
            </a:r>
            <a:r>
              <a:rPr lang="ko-KR" altLang="en-US" sz="2800" dirty="0" smtClean="0"/>
              <a:t>주</a:t>
            </a:r>
            <a:r>
              <a:rPr lang="ko-KR" altLang="en-US" sz="2800" dirty="0"/>
              <a:t>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개인별 </a:t>
            </a:r>
            <a:r>
              <a:rPr lang="ko-KR" altLang="en-US" sz="2800" dirty="0" err="1" smtClean="0"/>
              <a:t>앱</a:t>
            </a:r>
            <a:r>
              <a:rPr lang="ko-KR" altLang="en-US" sz="2800" dirty="0" smtClean="0"/>
              <a:t> 계획 및 개발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2. </a:t>
            </a:r>
            <a:r>
              <a:rPr lang="ko-KR" altLang="en-US" sz="2800" dirty="0" smtClean="0"/>
              <a:t>진행단계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주제선정 </a:t>
            </a:r>
            <a:r>
              <a:rPr lang="en-US" altLang="ko-KR" sz="2800" dirty="0" smtClean="0"/>
              <a:t>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/>
              <a:t>화면설계서  </a:t>
            </a:r>
            <a:r>
              <a:rPr lang="en-US" altLang="ko-KR" sz="2800" dirty="0" smtClean="0"/>
              <a:t>---</a:t>
            </a:r>
            <a:r>
              <a:rPr lang="en-US" altLang="ko-KR" sz="2800" dirty="0" smtClean="0"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ym typeface="Wingdings" panose="05000000000000000000" pitchFamily="2" charset="2"/>
              </a:rPr>
              <a:t>개발 </a:t>
            </a:r>
            <a:r>
              <a:rPr lang="en-US" altLang="ko-KR" sz="2800" dirty="0" smtClean="0">
                <a:sym typeface="Wingdings" panose="05000000000000000000" pitchFamily="2" charset="2"/>
              </a:rPr>
              <a:t>- </a:t>
            </a:r>
            <a:r>
              <a:rPr lang="ko-KR" altLang="en-US" sz="2800" dirty="0" smtClean="0">
                <a:sym typeface="Wingdings" panose="05000000000000000000" pitchFamily="2" charset="2"/>
              </a:rPr>
              <a:t>발표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3. </a:t>
            </a:r>
            <a:r>
              <a:rPr lang="ko-KR" altLang="en-US" sz="2800" dirty="0" smtClean="0"/>
              <a:t>수행조건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 3.1 </a:t>
            </a:r>
            <a:r>
              <a:rPr lang="ko-KR" altLang="en-US" sz="2800" dirty="0" err="1" smtClean="0">
                <a:latin typeface="+mj-lt"/>
              </a:rPr>
              <a:t>액티비티</a:t>
            </a:r>
            <a:r>
              <a:rPr lang="ko-KR" altLang="en-US" sz="2800" dirty="0" smtClean="0">
                <a:latin typeface="+mj-lt"/>
              </a:rPr>
              <a:t> </a:t>
            </a:r>
            <a:r>
              <a:rPr lang="en-US" altLang="ko-KR" sz="2800" dirty="0" smtClean="0">
                <a:latin typeface="+mj-lt"/>
              </a:rPr>
              <a:t>3</a:t>
            </a:r>
            <a:r>
              <a:rPr lang="ko-KR" altLang="en-US" sz="2800" dirty="0" smtClean="0">
                <a:latin typeface="+mj-lt"/>
              </a:rPr>
              <a:t>개 이상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3.2 </a:t>
            </a:r>
            <a:r>
              <a:rPr lang="ko-KR" altLang="en-US" sz="2800" dirty="0" smtClean="0">
                <a:latin typeface="+mj-lt"/>
              </a:rPr>
              <a:t>기본 </a:t>
            </a:r>
            <a:r>
              <a:rPr lang="ko-KR" altLang="en-US" sz="2800" dirty="0" err="1" smtClean="0">
                <a:latin typeface="+mj-lt"/>
              </a:rPr>
              <a:t>위젯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및 </a:t>
            </a:r>
            <a:r>
              <a:rPr lang="ko-KR" altLang="en-US" sz="2800" dirty="0" smtClean="0">
                <a:latin typeface="+mj-lt"/>
              </a:rPr>
              <a:t>토스트 메시지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3.3 </a:t>
            </a:r>
            <a:r>
              <a:rPr lang="ko-KR" altLang="en-US" sz="2800" dirty="0" err="1" smtClean="0">
                <a:latin typeface="+mj-lt"/>
              </a:rPr>
              <a:t>스크롤뷰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3.4 </a:t>
            </a:r>
            <a:r>
              <a:rPr lang="ko-KR" altLang="en-US" sz="2800" dirty="0" err="1" smtClean="0">
                <a:latin typeface="+mj-lt"/>
              </a:rPr>
              <a:t>인텐트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r>
              <a:rPr lang="en-US" altLang="ko-KR" sz="2800" dirty="0" smtClean="0">
                <a:latin typeface="+mj-lt"/>
              </a:rPr>
              <a:t>   3.5 </a:t>
            </a:r>
            <a:r>
              <a:rPr lang="ko-KR" altLang="en-US" sz="2800" dirty="0" smtClean="0">
                <a:latin typeface="+mj-lt"/>
              </a:rPr>
              <a:t>리스트 </a:t>
            </a:r>
            <a:r>
              <a:rPr lang="ko-KR" altLang="en-US" sz="2800" dirty="0" err="1" smtClean="0">
                <a:latin typeface="+mj-lt"/>
              </a:rPr>
              <a:t>뷰</a:t>
            </a:r>
            <a:r>
              <a:rPr lang="ko-KR" altLang="en-US" sz="2800" dirty="0" smtClean="0">
                <a:latin typeface="+mj-lt"/>
              </a:rPr>
              <a:t> 활용</a:t>
            </a:r>
            <a:r>
              <a:rPr lang="en-US" altLang="ko-KR" sz="2800" dirty="0" smtClean="0">
                <a:latin typeface="+mj-lt"/>
              </a:rPr>
              <a:t/>
            </a:r>
            <a:br>
              <a:rPr lang="en-US" altLang="ko-KR" sz="2800" dirty="0" smtClean="0">
                <a:latin typeface="+mj-lt"/>
              </a:rPr>
            </a:b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앱</a:t>
            </a:r>
            <a:r>
              <a:rPr lang="ko-KR" altLang="en-US" sz="3200" dirty="0" smtClean="0"/>
              <a:t> 프로그래밍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차 수행평가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4788024" cy="2693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7704" y="1378578"/>
            <a:ext cx="3240360" cy="222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 smtClean="0"/>
              <a:t>1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주제 선정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935554"/>
            <a:ext cx="43685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주제 선정 이유를 자유롭게 작성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45024"/>
            <a:ext cx="4860032" cy="2733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83" y="1400652"/>
            <a:ext cx="4308201" cy="24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8024" y="2348880"/>
            <a:ext cx="4256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화면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있는 무언가로 </a:t>
            </a:r>
            <a:endParaRPr lang="en-US" altLang="ko-KR" dirty="0" smtClean="0"/>
          </a:p>
          <a:p>
            <a:r>
              <a:rPr lang="ko-KR" altLang="en-US" dirty="0" smtClean="0"/>
              <a:t>기능을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만약 실행되고 있는 기능이라면</a:t>
            </a:r>
            <a:endParaRPr lang="en-US" altLang="ko-KR" dirty="0" smtClean="0"/>
          </a:p>
          <a:p>
            <a:r>
              <a:rPr lang="ko-KR" altLang="en-US" dirty="0" smtClean="0"/>
              <a:t>메시지를 띄운다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좌우로 움직이면 그 페이지로 들어간다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흰색 공을 길게 누르면 </a:t>
            </a:r>
            <a:endParaRPr lang="en-US" altLang="ko-KR" dirty="0" smtClean="0"/>
          </a:p>
          <a:p>
            <a:r>
              <a:rPr lang="ko-KR" altLang="en-US" dirty="0" smtClean="0"/>
              <a:t>설명 페이지로 이동한다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가운데 상자는 스크롤 뷰로 구현한다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3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8" y="980728"/>
            <a:ext cx="3128544" cy="5561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980728"/>
            <a:ext cx="537321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8" y="980728"/>
            <a:ext cx="3222104" cy="4833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1569" y="1556792"/>
            <a:ext cx="44198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메일이 왔는지 리스트를 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메일 제목은 번역되어서 나타난다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상세한 내용을 이 앱에서 볼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메일은 도착한 순서대로 나타나며 </a:t>
            </a:r>
            <a:endParaRPr lang="en-US" altLang="ko-KR" dirty="0" smtClean="0"/>
          </a:p>
          <a:p>
            <a:r>
              <a:rPr lang="ko-KR" altLang="en-US" dirty="0" smtClean="0"/>
              <a:t>상단에 있는 내용이 가장 최근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리스트 뷰로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008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 </a:t>
            </a:r>
            <a:r>
              <a:rPr lang="en-US" altLang="ko-KR" sz="3200" dirty="0"/>
              <a:t>2</a:t>
            </a:r>
            <a:r>
              <a:rPr lang="ko-KR" altLang="en-US" sz="3200" dirty="0" smtClean="0"/>
              <a:t>단계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화면 설계서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스토리보드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작성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764704"/>
            <a:ext cx="4464496" cy="59046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796062"/>
            <a:ext cx="3672408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상세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 요소 및 동작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39645"/>
            <a:ext cx="1471946" cy="8279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2" y="3236683"/>
            <a:ext cx="1921396" cy="960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7180" y="2060848"/>
            <a:ext cx="40254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버튼을 누르면 </a:t>
            </a:r>
            <a:endParaRPr lang="en-US" altLang="ko-KR" dirty="0" smtClean="0"/>
          </a:p>
          <a:p>
            <a:r>
              <a:rPr lang="ko-KR" altLang="en-US" dirty="0" err="1" smtClean="0"/>
              <a:t>랜덤한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보내진다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바로 메인 화면으로 돌아온다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숫자는 </a:t>
            </a:r>
            <a:r>
              <a:rPr lang="ko-KR" altLang="en-US" dirty="0" err="1" smtClean="0"/>
              <a:t>인텐트로</a:t>
            </a:r>
            <a:r>
              <a:rPr lang="ko-KR" altLang="en-US" dirty="0" smtClean="0"/>
              <a:t> 메인 화면에서</a:t>
            </a:r>
            <a:endParaRPr lang="en-US" altLang="ko-KR" dirty="0" smtClean="0"/>
          </a:p>
          <a:p>
            <a:r>
              <a:rPr lang="ko-KR" altLang="en-US" dirty="0" smtClean="0"/>
              <a:t>토스트 메시지를 출력하게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8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205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1. 주제 : 개인별 앱 계획 및 개발  2. 진행단계    주제선정 - 화면설계서  --- 개발 - 발표 3. 수행조건    3.1 액티비티 3개 이상    3.2 기본 위젯 및 토스트 메시지 활용    3.3 스크롤뷰 활용    3.4 인텐트 활용    3.5 리스트 뷰 활용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개인별 앱 계획 및 산출물 제작</dc:title>
  <dc:creator>usr</dc:creator>
  <cp:lastModifiedBy>Ha Wonho</cp:lastModifiedBy>
  <cp:revision>14</cp:revision>
  <dcterms:created xsi:type="dcterms:W3CDTF">2018-04-23T23:41:30Z</dcterms:created>
  <dcterms:modified xsi:type="dcterms:W3CDTF">2018-05-03T06:10:30Z</dcterms:modified>
</cp:coreProperties>
</file>