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ED70-DD39-4C6F-94A6-DFEF1955D2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664" y="908720"/>
            <a:ext cx="8134672" cy="525629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주</a:t>
            </a:r>
            <a:r>
              <a:rPr lang="ko-KR" altLang="en-US" sz="2800" dirty="0"/>
              <a:t>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개인별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계획 및 개발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진행단계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주제선정 </a:t>
            </a:r>
            <a:r>
              <a:rPr lang="en-US" altLang="ko-KR" sz="2800" dirty="0" smtClean="0"/>
              <a:t>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/>
              <a:t>화면설계서  </a:t>
            </a:r>
            <a:r>
              <a:rPr lang="en-US" altLang="ko-KR" sz="2800" dirty="0" smtClean="0"/>
              <a:t>---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ym typeface="Wingdings" panose="05000000000000000000" pitchFamily="2" charset="2"/>
              </a:rPr>
              <a:t>개발 </a:t>
            </a:r>
            <a:r>
              <a:rPr lang="en-US" altLang="ko-KR" sz="2800" dirty="0" smtClean="0">
                <a:sym typeface="Wingdings" panose="05000000000000000000" pitchFamily="2" charset="2"/>
              </a:rPr>
              <a:t>- </a:t>
            </a:r>
            <a:r>
              <a:rPr lang="ko-KR" altLang="en-US" sz="2800" dirty="0" smtClean="0">
                <a:sym typeface="Wingdings" panose="05000000000000000000" pitchFamily="2" charset="2"/>
              </a:rPr>
              <a:t>발표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수행조건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 3.1 </a:t>
            </a:r>
            <a:r>
              <a:rPr lang="ko-KR" altLang="en-US" sz="2800" dirty="0" err="1" smtClean="0">
                <a:latin typeface="+mj-lt"/>
              </a:rPr>
              <a:t>액티비티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en-US" altLang="ko-KR" sz="2800" dirty="0" smtClean="0">
                <a:latin typeface="+mj-lt"/>
              </a:rPr>
              <a:t>3</a:t>
            </a:r>
            <a:r>
              <a:rPr lang="ko-KR" altLang="en-US" sz="2800" dirty="0" smtClean="0">
                <a:latin typeface="+mj-lt"/>
              </a:rPr>
              <a:t>개 이상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3.2 </a:t>
            </a:r>
            <a:r>
              <a:rPr lang="ko-KR" altLang="en-US" sz="2800" dirty="0" smtClean="0">
                <a:latin typeface="+mj-lt"/>
              </a:rPr>
              <a:t>기본 </a:t>
            </a:r>
            <a:r>
              <a:rPr lang="ko-KR" altLang="en-US" sz="2800" dirty="0" err="1" smtClean="0">
                <a:latin typeface="+mj-lt"/>
              </a:rPr>
              <a:t>위젯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</a:t>
            </a:r>
            <a:r>
              <a:rPr lang="ko-KR" altLang="en-US" sz="2800" dirty="0" smtClean="0">
                <a:latin typeface="+mj-lt"/>
              </a:rPr>
              <a:t>토스트 메시지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3.3 </a:t>
            </a:r>
            <a:r>
              <a:rPr lang="ko-KR" altLang="en-US" sz="2800" dirty="0" err="1" smtClean="0">
                <a:latin typeface="+mj-lt"/>
              </a:rPr>
              <a:t>스크롤뷰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3.4 </a:t>
            </a:r>
            <a:r>
              <a:rPr lang="ko-KR" altLang="en-US" sz="2800" dirty="0" err="1" smtClean="0">
                <a:latin typeface="+mj-lt"/>
              </a:rPr>
              <a:t>인텐트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3.5 </a:t>
            </a:r>
            <a:r>
              <a:rPr lang="ko-KR" altLang="en-US" sz="2800" dirty="0" smtClean="0">
                <a:latin typeface="+mj-lt"/>
              </a:rPr>
              <a:t>리스트 </a:t>
            </a:r>
            <a:r>
              <a:rPr lang="ko-KR" altLang="en-US" sz="2800" dirty="0" err="1" smtClean="0">
                <a:latin typeface="+mj-lt"/>
              </a:rPr>
              <a:t>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앱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차 수행평가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788024" cy="2693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1378578"/>
            <a:ext cx="3240360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주제 선정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935554"/>
            <a:ext cx="43685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주제 선정 이유를 자유롭게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4860032" cy="273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3" y="1400652"/>
            <a:ext cx="4308201" cy="24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2348880"/>
            <a:ext cx="42562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있는 무언가로 </a:t>
            </a:r>
            <a:endParaRPr lang="en-US" altLang="ko-KR" dirty="0" smtClean="0"/>
          </a:p>
          <a:p>
            <a:r>
              <a:rPr lang="ko-KR" altLang="en-US" dirty="0" smtClean="0"/>
              <a:t>기능을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실행되고 있는 기능이라면</a:t>
            </a:r>
            <a:endParaRPr lang="en-US" altLang="ko-KR" dirty="0" smtClean="0"/>
          </a:p>
          <a:p>
            <a:r>
              <a:rPr lang="ko-KR" altLang="en-US" dirty="0" smtClean="0"/>
              <a:t>메시지를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좌우로 움직이면 그 페이지로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흰색 공을 길게 누르면 </a:t>
            </a:r>
            <a:endParaRPr lang="en-US" altLang="ko-KR" dirty="0" smtClean="0"/>
          </a:p>
          <a:p>
            <a:r>
              <a:rPr lang="ko-KR" altLang="en-US" dirty="0" smtClean="0"/>
              <a:t>설명 페이지로 이동한다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980728"/>
            <a:ext cx="537321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100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1. 주제 : 개인별 앱 계획 및 개발  2. 진행단계    주제선정 - 화면설계서  --- 개발 - 발표 3. 수행조건    3.1 액티비티 3개 이상    3.2 기본 위젯 및 토스트 메시지 활용    3.3 스크롤뷰 활용    3.4 인텐트 활용    3.5 리스트 뷰 활용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 앱 계획 및 산출물 제작</dc:title>
  <dc:creator>usr</dc:creator>
  <cp:lastModifiedBy>Ha Wonho</cp:lastModifiedBy>
  <cp:revision>9</cp:revision>
  <dcterms:created xsi:type="dcterms:W3CDTF">2018-04-23T23:41:30Z</dcterms:created>
  <dcterms:modified xsi:type="dcterms:W3CDTF">2018-04-24T06:41:46Z</dcterms:modified>
</cp:coreProperties>
</file>