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2355C-AF5E-4009-B50E-F2A2C5BA657C}" v="7" dt="2019-06-07T10:51:0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ovic COULON" userId="a0919d44-7fd7-4614-b001-f29140cd456a" providerId="ADAL" clId="{C709B4AF-DC9E-40A1-99CE-91EAA770424D}"/>
    <pc:docChg chg="undo custSel addSld delSld modSld">
      <pc:chgData name="Ludovic COULON" userId="a0919d44-7fd7-4614-b001-f29140cd456a" providerId="ADAL" clId="{C709B4AF-DC9E-40A1-99CE-91EAA770424D}" dt="2019-04-26T21:15:09.562" v="1402" actId="207"/>
      <pc:docMkLst>
        <pc:docMk/>
      </pc:docMkLst>
      <pc:sldChg chg="addSp delSp modSp modTransition">
        <pc:chgData name="Ludovic COULON" userId="a0919d44-7fd7-4614-b001-f29140cd456a" providerId="ADAL" clId="{C709B4AF-DC9E-40A1-99CE-91EAA770424D}" dt="2019-04-19T05:39:50.055" v="1045" actId="1076"/>
        <pc:sldMkLst>
          <pc:docMk/>
          <pc:sldMk cId="4271131582" sldId="256"/>
        </pc:sldMkLst>
        <pc:spChg chg="mod">
          <ac:chgData name="Ludovic COULON" userId="a0919d44-7fd7-4614-b001-f29140cd456a" providerId="ADAL" clId="{C709B4AF-DC9E-40A1-99CE-91EAA770424D}" dt="2019-04-18T13:22:21.207" v="58" actId="1036"/>
          <ac:spMkLst>
            <pc:docMk/>
            <pc:sldMk cId="4271131582" sldId="256"/>
            <ac:spMk id="14" creationId="{3A2D00D8-677D-4FB1-B2E2-6644146062F7}"/>
          </ac:spMkLst>
        </pc:spChg>
        <pc:picChg chg="add del mod">
          <ac:chgData name="Ludovic COULON" userId="a0919d44-7fd7-4614-b001-f29140cd456a" providerId="ADAL" clId="{C709B4AF-DC9E-40A1-99CE-91EAA770424D}" dt="2019-04-18T13:23:59.836" v="67" actId="478"/>
          <ac:picMkLst>
            <pc:docMk/>
            <pc:sldMk cId="4271131582" sldId="256"/>
            <ac:picMk id="3" creationId="{8473A7F3-32C6-42E6-B13B-A06951F499B6}"/>
          </ac:picMkLst>
        </pc:picChg>
        <pc:picChg chg="add del mod">
          <ac:chgData name="Ludovic COULON" userId="a0919d44-7fd7-4614-b001-f29140cd456a" providerId="ADAL" clId="{C709B4AF-DC9E-40A1-99CE-91EAA770424D}" dt="2019-04-18T13:24:34.679" v="72" actId="478"/>
          <ac:picMkLst>
            <pc:docMk/>
            <pc:sldMk cId="4271131582" sldId="256"/>
            <ac:picMk id="5" creationId="{2A4F6860-1B90-4066-A5A5-83B6010009E4}"/>
          </ac:picMkLst>
        </pc:picChg>
        <pc:picChg chg="add del mod">
          <ac:chgData name="Ludovic COULON" userId="a0919d44-7fd7-4614-b001-f29140cd456a" providerId="ADAL" clId="{C709B4AF-DC9E-40A1-99CE-91EAA770424D}" dt="2019-04-18T13:25:20.581" v="79" actId="478"/>
          <ac:picMkLst>
            <pc:docMk/>
            <pc:sldMk cId="4271131582" sldId="256"/>
            <ac:picMk id="7" creationId="{0F74B376-EE7F-435C-A79A-D058CA7EC393}"/>
          </ac:picMkLst>
        </pc:picChg>
        <pc:picChg chg="add mod">
          <ac:chgData name="Ludovic COULON" userId="a0919d44-7fd7-4614-b001-f29140cd456a" providerId="ADAL" clId="{C709B4AF-DC9E-40A1-99CE-91EAA770424D}" dt="2019-04-18T13:25:44.093" v="87" actId="1076"/>
          <ac:picMkLst>
            <pc:docMk/>
            <pc:sldMk cId="4271131582" sldId="256"/>
            <ac:picMk id="10" creationId="{A3FBB893-6F66-46B1-83B9-3B7495156F00}"/>
          </ac:picMkLst>
        </pc:picChg>
        <pc:picChg chg="add mod">
          <ac:chgData name="Ludovic COULON" userId="a0919d44-7fd7-4614-b001-f29140cd456a" providerId="ADAL" clId="{C709B4AF-DC9E-40A1-99CE-91EAA770424D}" dt="2019-04-19T05:39:50.055" v="1045" actId="1076"/>
          <ac:picMkLst>
            <pc:docMk/>
            <pc:sldMk cId="4271131582" sldId="256"/>
            <ac:picMk id="12" creationId="{2361B538-22B8-4EF8-95E9-65C0714E7512}"/>
          </ac:picMkLst>
        </pc:picChg>
        <pc:picChg chg="mod">
          <ac:chgData name="Ludovic COULON" userId="a0919d44-7fd7-4614-b001-f29140cd456a" providerId="ADAL" clId="{C709B4AF-DC9E-40A1-99CE-91EAA770424D}" dt="2019-04-19T04:50:13.419" v="123" actId="555"/>
          <ac:picMkLst>
            <pc:docMk/>
            <pc:sldMk cId="4271131582" sldId="256"/>
            <ac:picMk id="28" creationId="{79ECE7EC-FB32-47CE-B6A6-57ADAEA72CB3}"/>
          </ac:picMkLst>
        </pc:picChg>
        <pc:picChg chg="del">
          <ac:chgData name="Ludovic COULON" userId="a0919d44-7fd7-4614-b001-f29140cd456a" providerId="ADAL" clId="{C709B4AF-DC9E-40A1-99CE-91EAA770424D}" dt="2019-04-19T05:39:25.825" v="1038" actId="478"/>
          <ac:picMkLst>
            <pc:docMk/>
            <pc:sldMk cId="4271131582" sldId="256"/>
            <ac:picMk id="34" creationId="{94E17975-ED11-4A88-B5FE-D17F480F6536}"/>
          </ac:picMkLst>
        </pc:picChg>
      </pc:sldChg>
      <pc:sldChg chg="addSp modSp modTransition">
        <pc:chgData name="Ludovic COULON" userId="a0919d44-7fd7-4614-b001-f29140cd456a" providerId="ADAL" clId="{C709B4AF-DC9E-40A1-99CE-91EAA770424D}" dt="2019-04-19T13:22:08.715" v="1355" actId="20577"/>
        <pc:sldMkLst>
          <pc:docMk/>
          <pc:sldMk cId="555521706" sldId="257"/>
        </pc:sldMkLst>
        <pc:spChg chg="mod">
          <ac:chgData name="Ludovic COULON" userId="a0919d44-7fd7-4614-b001-f29140cd456a" providerId="ADAL" clId="{C709B4AF-DC9E-40A1-99CE-91EAA770424D}" dt="2019-04-19T13:22:08.715" v="1355" actId="20577"/>
          <ac:spMkLst>
            <pc:docMk/>
            <pc:sldMk cId="555521706" sldId="257"/>
            <ac:spMk id="14" creationId="{3A2D00D8-677D-4FB1-B2E2-6644146062F7}"/>
          </ac:spMkLst>
        </pc:spChg>
        <pc:picChg chg="mod">
          <ac:chgData name="Ludovic COULON" userId="a0919d44-7fd7-4614-b001-f29140cd456a" providerId="ADAL" clId="{C709B4AF-DC9E-40A1-99CE-91EAA770424D}" dt="2019-04-19T04:50:20.371" v="124" actId="555"/>
          <ac:picMkLst>
            <pc:docMk/>
            <pc:sldMk cId="555521706" sldId="257"/>
            <ac:picMk id="5" creationId="{959A7F47-EABD-4E0D-AE9A-8DC68116089C}"/>
          </ac:picMkLst>
        </pc:picChg>
        <pc:picChg chg="add">
          <ac:chgData name="Ludovic COULON" userId="a0919d44-7fd7-4614-b001-f29140cd456a" providerId="ADAL" clId="{C709B4AF-DC9E-40A1-99CE-91EAA770424D}" dt="2019-04-18T13:28:02.253" v="106"/>
          <ac:picMkLst>
            <pc:docMk/>
            <pc:sldMk cId="555521706" sldId="257"/>
            <ac:picMk id="6" creationId="{45B709CF-23ED-4602-BC24-0B11982D2F4A}"/>
          </ac:picMkLst>
        </pc:picChg>
      </pc:sldChg>
      <pc:sldChg chg="addSp modSp modTransition">
        <pc:chgData name="Ludovic COULON" userId="a0919d44-7fd7-4614-b001-f29140cd456a" providerId="ADAL" clId="{C709B4AF-DC9E-40A1-99CE-91EAA770424D}" dt="2019-04-19T06:01:56.661" v="1198" actId="207"/>
        <pc:sldMkLst>
          <pc:docMk/>
          <pc:sldMk cId="1252004939" sldId="258"/>
        </pc:sldMkLst>
        <pc:spChg chg="mod">
          <ac:chgData name="Ludovic COULON" userId="a0919d44-7fd7-4614-b001-f29140cd456a" providerId="ADAL" clId="{C709B4AF-DC9E-40A1-99CE-91EAA770424D}" dt="2019-04-19T06:01:56.661" v="1198" actId="207"/>
          <ac:spMkLst>
            <pc:docMk/>
            <pc:sldMk cId="1252004939" sldId="258"/>
            <ac:spMk id="14" creationId="{3A2D00D8-677D-4FB1-B2E2-6644146062F7}"/>
          </ac:spMkLst>
        </pc:spChg>
        <pc:picChg chg="mod">
          <ac:chgData name="Ludovic COULON" userId="a0919d44-7fd7-4614-b001-f29140cd456a" providerId="ADAL" clId="{C709B4AF-DC9E-40A1-99CE-91EAA770424D}" dt="2019-04-19T04:51:31.854" v="132" actId="1076"/>
          <ac:picMkLst>
            <pc:docMk/>
            <pc:sldMk cId="1252004939" sldId="258"/>
            <ac:picMk id="3" creationId="{067D7806-F3C3-4048-B4BA-FE12FFFFB0C2}"/>
          </ac:picMkLst>
        </pc:picChg>
        <pc:picChg chg="add">
          <ac:chgData name="Ludovic COULON" userId="a0919d44-7fd7-4614-b001-f29140cd456a" providerId="ADAL" clId="{C709B4AF-DC9E-40A1-99CE-91EAA770424D}" dt="2019-04-18T13:28:04.463" v="107"/>
          <ac:picMkLst>
            <pc:docMk/>
            <pc:sldMk cId="1252004939" sldId="258"/>
            <ac:picMk id="7" creationId="{BB2CF8F3-275D-46D3-B577-DCF7FE34B4CA}"/>
          </ac:picMkLst>
        </pc:picChg>
        <pc:picChg chg="mod">
          <ac:chgData name="Ludovic COULON" userId="a0919d44-7fd7-4614-b001-f29140cd456a" providerId="ADAL" clId="{C709B4AF-DC9E-40A1-99CE-91EAA770424D}" dt="2019-04-19T04:52:46.893" v="145" actId="1076"/>
          <ac:picMkLst>
            <pc:docMk/>
            <pc:sldMk cId="1252004939" sldId="258"/>
            <ac:picMk id="8" creationId="{8A2DD90F-7A67-4E92-AE8A-211B612B2F15}"/>
          </ac:picMkLst>
        </pc:picChg>
        <pc:picChg chg="mod">
          <ac:chgData name="Ludovic COULON" userId="a0919d44-7fd7-4614-b001-f29140cd456a" providerId="ADAL" clId="{C709B4AF-DC9E-40A1-99CE-91EAA770424D}" dt="2019-04-19T04:52:40.764" v="144" actId="1076"/>
          <ac:picMkLst>
            <pc:docMk/>
            <pc:sldMk cId="1252004939" sldId="258"/>
            <ac:picMk id="11" creationId="{A9DA57E4-F429-4135-B32E-2E64A372D41C}"/>
          </ac:picMkLst>
        </pc:picChg>
      </pc:sldChg>
      <pc:sldChg chg="addSp modSp">
        <pc:chgData name="Ludovic COULON" userId="a0919d44-7fd7-4614-b001-f29140cd456a" providerId="ADAL" clId="{C709B4AF-DC9E-40A1-99CE-91EAA770424D}" dt="2019-04-19T13:18:00.938" v="1323" actId="6549"/>
        <pc:sldMkLst>
          <pc:docMk/>
          <pc:sldMk cId="3396494976" sldId="259"/>
        </pc:sldMkLst>
        <pc:spChg chg="mod">
          <ac:chgData name="Ludovic COULON" userId="a0919d44-7fd7-4614-b001-f29140cd456a" providerId="ADAL" clId="{C709B4AF-DC9E-40A1-99CE-91EAA770424D}" dt="2019-04-19T13:18:00.938" v="1323" actId="6549"/>
          <ac:spMkLst>
            <pc:docMk/>
            <pc:sldMk cId="3396494976" sldId="259"/>
            <ac:spMk id="14" creationId="{3A2D00D8-677D-4FB1-B2E2-6644146062F7}"/>
          </ac:spMkLst>
        </pc:spChg>
        <pc:picChg chg="mod ord">
          <ac:chgData name="Ludovic COULON" userId="a0919d44-7fd7-4614-b001-f29140cd456a" providerId="ADAL" clId="{C709B4AF-DC9E-40A1-99CE-91EAA770424D}" dt="2019-04-19T04:52:18.901" v="140" actId="171"/>
          <ac:picMkLst>
            <pc:docMk/>
            <pc:sldMk cId="3396494976" sldId="259"/>
            <ac:picMk id="3" creationId="{067D7806-F3C3-4048-B4BA-FE12FFFFB0C2}"/>
          </ac:picMkLst>
        </pc:picChg>
        <pc:picChg chg="mod">
          <ac:chgData name="Ludovic COULON" userId="a0919d44-7fd7-4614-b001-f29140cd456a" providerId="ADAL" clId="{C709B4AF-DC9E-40A1-99CE-91EAA770424D}" dt="2019-04-19T04:52:33.677" v="143" actId="1076"/>
          <ac:picMkLst>
            <pc:docMk/>
            <pc:sldMk cId="3396494976" sldId="259"/>
            <ac:picMk id="6" creationId="{FC253CEA-4AB4-4102-80B6-D6C543AE4DB4}"/>
          </ac:picMkLst>
        </pc:picChg>
        <pc:picChg chg="add">
          <ac:chgData name="Ludovic COULON" userId="a0919d44-7fd7-4614-b001-f29140cd456a" providerId="ADAL" clId="{C709B4AF-DC9E-40A1-99CE-91EAA770424D}" dt="2019-04-18T13:28:06.252" v="108"/>
          <ac:picMkLst>
            <pc:docMk/>
            <pc:sldMk cId="3396494976" sldId="259"/>
            <ac:picMk id="7" creationId="{91DB767D-B6A2-403D-AD75-5829FAD31ADD}"/>
          </ac:picMkLst>
        </pc:picChg>
        <pc:picChg chg="mod ord">
          <ac:chgData name="Ludovic COULON" userId="a0919d44-7fd7-4614-b001-f29140cd456a" providerId="ADAL" clId="{C709B4AF-DC9E-40A1-99CE-91EAA770424D}" dt="2019-04-19T04:52:29.716" v="142" actId="1076"/>
          <ac:picMkLst>
            <pc:docMk/>
            <pc:sldMk cId="3396494976" sldId="259"/>
            <ac:picMk id="8" creationId="{8A2DD90F-7A67-4E92-AE8A-211B612B2F15}"/>
          </ac:picMkLst>
        </pc:picChg>
      </pc:sldChg>
      <pc:sldChg chg="addSp modSp">
        <pc:chgData name="Ludovic COULON" userId="a0919d44-7fd7-4614-b001-f29140cd456a" providerId="ADAL" clId="{C709B4AF-DC9E-40A1-99CE-91EAA770424D}" dt="2019-04-19T13:19:44.476" v="1335" actId="20577"/>
        <pc:sldMkLst>
          <pc:docMk/>
          <pc:sldMk cId="1931134644" sldId="260"/>
        </pc:sldMkLst>
        <pc:spChg chg="mod">
          <ac:chgData name="Ludovic COULON" userId="a0919d44-7fd7-4614-b001-f29140cd456a" providerId="ADAL" clId="{C709B4AF-DC9E-40A1-99CE-91EAA770424D}" dt="2019-04-19T13:19:44.476" v="1335" actId="20577"/>
          <ac:spMkLst>
            <pc:docMk/>
            <pc:sldMk cId="1931134644" sldId="260"/>
            <ac:spMk id="14" creationId="{3A2D00D8-677D-4FB1-B2E2-6644146062F7}"/>
          </ac:spMkLst>
        </pc:spChg>
        <pc:picChg chg="mod">
          <ac:chgData name="Ludovic COULON" userId="a0919d44-7fd7-4614-b001-f29140cd456a" providerId="ADAL" clId="{C709B4AF-DC9E-40A1-99CE-91EAA770424D}" dt="2019-04-19T04:51:56.419" v="136" actId="1076"/>
          <ac:picMkLst>
            <pc:docMk/>
            <pc:sldMk cId="1931134644" sldId="260"/>
            <ac:picMk id="6" creationId="{FC253CEA-4AB4-4102-80B6-D6C543AE4DB4}"/>
          </ac:picMkLst>
        </pc:picChg>
        <pc:picChg chg="mod ord">
          <ac:chgData name="Ludovic COULON" userId="a0919d44-7fd7-4614-b001-f29140cd456a" providerId="ADAL" clId="{C709B4AF-DC9E-40A1-99CE-91EAA770424D}" dt="2019-04-19T04:50:41.095" v="127" actId="555"/>
          <ac:picMkLst>
            <pc:docMk/>
            <pc:sldMk cId="1931134644" sldId="260"/>
            <ac:picMk id="7" creationId="{DC0CB425-F6C9-46E3-AC25-B115C18CEC5C}"/>
          </ac:picMkLst>
        </pc:picChg>
        <pc:picChg chg="mod ord">
          <ac:chgData name="Ludovic COULON" userId="a0919d44-7fd7-4614-b001-f29140cd456a" providerId="ADAL" clId="{C709B4AF-DC9E-40A1-99CE-91EAA770424D}" dt="2019-04-19T04:52:03.580" v="137" actId="1076"/>
          <ac:picMkLst>
            <pc:docMk/>
            <pc:sldMk cId="1931134644" sldId="260"/>
            <ac:picMk id="8" creationId="{8A2DD90F-7A67-4E92-AE8A-211B612B2F15}"/>
          </ac:picMkLst>
        </pc:picChg>
        <pc:picChg chg="add">
          <ac:chgData name="Ludovic COULON" userId="a0919d44-7fd7-4614-b001-f29140cd456a" providerId="ADAL" clId="{C709B4AF-DC9E-40A1-99CE-91EAA770424D}" dt="2019-04-18T13:28:08.224" v="109"/>
          <ac:picMkLst>
            <pc:docMk/>
            <pc:sldMk cId="1931134644" sldId="260"/>
            <ac:picMk id="10" creationId="{7B8C53A0-3631-4054-A2CC-C75A2A0DEF3C}"/>
          </ac:picMkLst>
        </pc:picChg>
      </pc:sldChg>
      <pc:sldChg chg="addSp delSp modSp add">
        <pc:chgData name="Ludovic COULON" userId="a0919d44-7fd7-4614-b001-f29140cd456a" providerId="ADAL" clId="{C709B4AF-DC9E-40A1-99CE-91EAA770424D}" dt="2019-04-19T06:00:33.633" v="1132" actId="2711"/>
        <pc:sldMkLst>
          <pc:docMk/>
          <pc:sldMk cId="855633329" sldId="261"/>
        </pc:sldMkLst>
        <pc:spChg chg="mod">
          <ac:chgData name="Ludovic COULON" userId="a0919d44-7fd7-4614-b001-f29140cd456a" providerId="ADAL" clId="{C709B4AF-DC9E-40A1-99CE-91EAA770424D}" dt="2019-04-19T06:00:33.633" v="1132" actId="2711"/>
          <ac:spMkLst>
            <pc:docMk/>
            <pc:sldMk cId="855633329" sldId="261"/>
            <ac:spMk id="14" creationId="{3A2D00D8-677D-4FB1-B2E2-6644146062F7}"/>
          </ac:spMkLst>
        </pc:spChg>
        <pc:picChg chg="add del mod">
          <ac:chgData name="Ludovic COULON" userId="a0919d44-7fd7-4614-b001-f29140cd456a" providerId="ADAL" clId="{C709B4AF-DC9E-40A1-99CE-91EAA770424D}" dt="2019-04-18T11:45:37.003" v="11" actId="478"/>
          <ac:picMkLst>
            <pc:docMk/>
            <pc:sldMk cId="855633329" sldId="261"/>
            <ac:picMk id="3" creationId="{1568EB54-3C55-415B-83A0-2C08184B8CBD}"/>
          </ac:picMkLst>
        </pc:picChg>
        <pc:picChg chg="add mod ord">
          <ac:chgData name="Ludovic COULON" userId="a0919d44-7fd7-4614-b001-f29140cd456a" providerId="ADAL" clId="{C709B4AF-DC9E-40A1-99CE-91EAA770424D}" dt="2019-04-19T04:50:47.557" v="128" actId="555"/>
          <ac:picMkLst>
            <pc:docMk/>
            <pc:sldMk cId="855633329" sldId="261"/>
            <ac:picMk id="5" creationId="{36945B87-3299-4321-A4FE-3B6712070579}"/>
          </ac:picMkLst>
        </pc:picChg>
        <pc:picChg chg="add">
          <ac:chgData name="Ludovic COULON" userId="a0919d44-7fd7-4614-b001-f29140cd456a" providerId="ADAL" clId="{C709B4AF-DC9E-40A1-99CE-91EAA770424D}" dt="2019-04-18T13:28:10.440" v="110"/>
          <ac:picMkLst>
            <pc:docMk/>
            <pc:sldMk cId="855633329" sldId="261"/>
            <ac:picMk id="6" creationId="{9D8C7F9F-8C06-4877-BF92-01E2425B559A}"/>
          </ac:picMkLst>
        </pc:picChg>
        <pc:picChg chg="del">
          <ac:chgData name="Ludovic COULON" userId="a0919d44-7fd7-4614-b001-f29140cd456a" providerId="ADAL" clId="{C709B4AF-DC9E-40A1-99CE-91EAA770424D}" dt="2019-04-18T11:31:41.598" v="4" actId="478"/>
          <ac:picMkLst>
            <pc:docMk/>
            <pc:sldMk cId="855633329" sldId="261"/>
            <ac:picMk id="6" creationId="{FC253CEA-4AB4-4102-80B6-D6C543AE4DB4}"/>
          </ac:picMkLst>
        </pc:picChg>
        <pc:picChg chg="del">
          <ac:chgData name="Ludovic COULON" userId="a0919d44-7fd7-4614-b001-f29140cd456a" providerId="ADAL" clId="{C709B4AF-DC9E-40A1-99CE-91EAA770424D}" dt="2019-04-18T11:31:39.224" v="3" actId="478"/>
          <ac:picMkLst>
            <pc:docMk/>
            <pc:sldMk cId="855633329" sldId="261"/>
            <ac:picMk id="7" creationId="{DC0CB425-F6C9-46E3-AC25-B115C18CEC5C}"/>
          </ac:picMkLst>
        </pc:picChg>
        <pc:picChg chg="del">
          <ac:chgData name="Ludovic COULON" userId="a0919d44-7fd7-4614-b001-f29140cd456a" providerId="ADAL" clId="{C709B4AF-DC9E-40A1-99CE-91EAA770424D}" dt="2019-04-18T11:31:42.417" v="5" actId="478"/>
          <ac:picMkLst>
            <pc:docMk/>
            <pc:sldMk cId="855633329" sldId="261"/>
            <ac:picMk id="8" creationId="{8A2DD90F-7A67-4E92-AE8A-211B612B2F15}"/>
          </ac:picMkLst>
        </pc:picChg>
      </pc:sldChg>
      <pc:sldChg chg="addSp delSp modSp add modTransition">
        <pc:chgData name="Ludovic COULON" userId="a0919d44-7fd7-4614-b001-f29140cd456a" providerId="ADAL" clId="{C709B4AF-DC9E-40A1-99CE-91EAA770424D}" dt="2019-04-19T13:16:49.505" v="1301" actId="1038"/>
        <pc:sldMkLst>
          <pc:docMk/>
          <pc:sldMk cId="2346347265" sldId="262"/>
        </pc:sldMkLst>
        <pc:spChg chg="mod">
          <ac:chgData name="Ludovic COULON" userId="a0919d44-7fd7-4614-b001-f29140cd456a" providerId="ADAL" clId="{C709B4AF-DC9E-40A1-99CE-91EAA770424D}" dt="2019-04-19T13:16:49.505" v="1301" actId="1038"/>
          <ac:spMkLst>
            <pc:docMk/>
            <pc:sldMk cId="2346347265" sldId="262"/>
            <ac:spMk id="14" creationId="{3A2D00D8-677D-4FB1-B2E2-6644146062F7}"/>
          </ac:spMkLst>
        </pc:spChg>
        <pc:picChg chg="add del mod">
          <ac:chgData name="Ludovic COULON" userId="a0919d44-7fd7-4614-b001-f29140cd456a" providerId="ADAL" clId="{C709B4AF-DC9E-40A1-99CE-91EAA770424D}" dt="2019-04-18T11:49:23.536" v="22" actId="478"/>
          <ac:picMkLst>
            <pc:docMk/>
            <pc:sldMk cId="2346347265" sldId="262"/>
            <ac:picMk id="3" creationId="{A38421F6-9448-40FA-8911-427FB757ED53}"/>
          </ac:picMkLst>
        </pc:picChg>
        <pc:picChg chg="del">
          <ac:chgData name="Ludovic COULON" userId="a0919d44-7fd7-4614-b001-f29140cd456a" providerId="ADAL" clId="{C709B4AF-DC9E-40A1-99CE-91EAA770424D}" dt="2019-04-18T11:48:28.840" v="18" actId="478"/>
          <ac:picMkLst>
            <pc:docMk/>
            <pc:sldMk cId="2346347265" sldId="262"/>
            <ac:picMk id="5" creationId="{36945B87-3299-4321-A4FE-3B6712070579}"/>
          </ac:picMkLst>
        </pc:picChg>
        <pc:picChg chg="add">
          <ac:chgData name="Ludovic COULON" userId="a0919d44-7fd7-4614-b001-f29140cd456a" providerId="ADAL" clId="{C709B4AF-DC9E-40A1-99CE-91EAA770424D}" dt="2019-04-18T13:28:12.896" v="111"/>
          <ac:picMkLst>
            <pc:docMk/>
            <pc:sldMk cId="2346347265" sldId="262"/>
            <ac:picMk id="5" creationId="{7311C8D2-8056-4C6A-94A1-955676EE7168}"/>
          </ac:picMkLst>
        </pc:picChg>
        <pc:picChg chg="add mod ord">
          <ac:chgData name="Ludovic COULON" userId="a0919d44-7fd7-4614-b001-f29140cd456a" providerId="ADAL" clId="{C709B4AF-DC9E-40A1-99CE-91EAA770424D}" dt="2019-04-19T05:05:44.105" v="256" actId="171"/>
          <ac:picMkLst>
            <pc:docMk/>
            <pc:sldMk cId="2346347265" sldId="262"/>
            <ac:picMk id="6" creationId="{703DF2DD-2722-41DA-B81A-0F5FC27D6CC3}"/>
          </ac:picMkLst>
        </pc:picChg>
      </pc:sldChg>
      <pc:sldChg chg="addSp delSp modSp add modTransition">
        <pc:chgData name="Ludovic COULON" userId="a0919d44-7fd7-4614-b001-f29140cd456a" providerId="ADAL" clId="{C709B4AF-DC9E-40A1-99CE-91EAA770424D}" dt="2019-04-19T08:12:44.582" v="1229" actId="20577"/>
        <pc:sldMkLst>
          <pc:docMk/>
          <pc:sldMk cId="2481373578" sldId="263"/>
        </pc:sldMkLst>
        <pc:spChg chg="mod">
          <ac:chgData name="Ludovic COULON" userId="a0919d44-7fd7-4614-b001-f29140cd456a" providerId="ADAL" clId="{C709B4AF-DC9E-40A1-99CE-91EAA770424D}" dt="2019-04-19T08:12:44.582" v="1229" actId="20577"/>
          <ac:spMkLst>
            <pc:docMk/>
            <pc:sldMk cId="2481373578" sldId="263"/>
            <ac:spMk id="14" creationId="{3A2D00D8-677D-4FB1-B2E2-6644146062F7}"/>
          </ac:spMkLst>
        </pc:spChg>
        <pc:picChg chg="add del mod">
          <ac:chgData name="Ludovic COULON" userId="a0919d44-7fd7-4614-b001-f29140cd456a" providerId="ADAL" clId="{C709B4AF-DC9E-40A1-99CE-91EAA770424D}" dt="2019-04-18T13:08:08.169" v="43" actId="478"/>
          <ac:picMkLst>
            <pc:docMk/>
            <pc:sldMk cId="2481373578" sldId="263"/>
            <ac:picMk id="3" creationId="{CB8BEC36-0E4C-423D-88D4-013C353E9E0A}"/>
          </ac:picMkLst>
        </pc:picChg>
        <pc:picChg chg="add del mod">
          <ac:chgData name="Ludovic COULON" userId="a0919d44-7fd7-4614-b001-f29140cd456a" providerId="ADAL" clId="{C709B4AF-DC9E-40A1-99CE-91EAA770424D}" dt="2019-04-18T13:08:18.524" v="45" actId="931"/>
          <ac:picMkLst>
            <pc:docMk/>
            <pc:sldMk cId="2481373578" sldId="263"/>
            <ac:picMk id="4" creationId="{4AEDFE96-F4BE-458E-8540-CC00A48FF00A}"/>
          </ac:picMkLst>
        </pc:picChg>
        <pc:picChg chg="add mod ord">
          <ac:chgData name="Ludovic COULON" userId="a0919d44-7fd7-4614-b001-f29140cd456a" providerId="ADAL" clId="{C709B4AF-DC9E-40A1-99CE-91EAA770424D}" dt="2019-04-19T05:11:30.162" v="331" actId="171"/>
          <ac:picMkLst>
            <pc:docMk/>
            <pc:sldMk cId="2481373578" sldId="263"/>
            <ac:picMk id="6" creationId="{482ABD1C-36A3-4CB1-BA22-EEA5F6E76588}"/>
          </ac:picMkLst>
        </pc:picChg>
        <pc:picChg chg="del">
          <ac:chgData name="Ludovic COULON" userId="a0919d44-7fd7-4614-b001-f29140cd456a" providerId="ADAL" clId="{C709B4AF-DC9E-40A1-99CE-91EAA770424D}" dt="2019-04-18T12:58:25.683" v="33" actId="478"/>
          <ac:picMkLst>
            <pc:docMk/>
            <pc:sldMk cId="2481373578" sldId="263"/>
            <ac:picMk id="6" creationId="{703DF2DD-2722-41DA-B81A-0F5FC27D6CC3}"/>
          </ac:picMkLst>
        </pc:picChg>
        <pc:picChg chg="add">
          <ac:chgData name="Ludovic COULON" userId="a0919d44-7fd7-4614-b001-f29140cd456a" providerId="ADAL" clId="{C709B4AF-DC9E-40A1-99CE-91EAA770424D}" dt="2019-04-18T13:28:14.632" v="112"/>
          <ac:picMkLst>
            <pc:docMk/>
            <pc:sldMk cId="2481373578" sldId="263"/>
            <ac:picMk id="10" creationId="{B2C28415-AE08-4DF3-877F-59A89B6220E2}"/>
          </ac:picMkLst>
        </pc:picChg>
        <pc:picChg chg="add">
          <ac:chgData name="Ludovic COULON" userId="a0919d44-7fd7-4614-b001-f29140cd456a" providerId="ADAL" clId="{C709B4AF-DC9E-40A1-99CE-91EAA770424D}" dt="2019-04-19T05:11:56.474" v="332"/>
          <ac:picMkLst>
            <pc:docMk/>
            <pc:sldMk cId="2481373578" sldId="263"/>
            <ac:picMk id="11" creationId="{BCE60DB1-F42A-4043-A5E0-D5546ACEB6D7}"/>
          </ac:picMkLst>
        </pc:picChg>
      </pc:sldChg>
      <pc:sldChg chg="addSp delSp modSp add">
        <pc:chgData name="Ludovic COULON" userId="a0919d44-7fd7-4614-b001-f29140cd456a" providerId="ADAL" clId="{C709B4AF-DC9E-40A1-99CE-91EAA770424D}" dt="2019-04-26T21:15:09.562" v="1402" actId="207"/>
        <pc:sldMkLst>
          <pc:docMk/>
          <pc:sldMk cId="3069856103" sldId="264"/>
        </pc:sldMkLst>
        <pc:spChg chg="mod">
          <ac:chgData name="Ludovic COULON" userId="a0919d44-7fd7-4614-b001-f29140cd456a" providerId="ADAL" clId="{C709B4AF-DC9E-40A1-99CE-91EAA770424D}" dt="2019-04-19T05:21:40.376" v="883" actId="207"/>
          <ac:spMkLst>
            <pc:docMk/>
            <pc:sldMk cId="3069856103" sldId="264"/>
            <ac:spMk id="14" creationId="{3A2D00D8-677D-4FB1-B2E2-6644146062F7}"/>
          </ac:spMkLst>
        </pc:spChg>
        <pc:picChg chg="add mod ord">
          <ac:chgData name="Ludovic COULON" userId="a0919d44-7fd7-4614-b001-f29140cd456a" providerId="ADAL" clId="{C709B4AF-DC9E-40A1-99CE-91EAA770424D}" dt="2019-04-19T05:54:06.679" v="1111" actId="1038"/>
          <ac:picMkLst>
            <pc:docMk/>
            <pc:sldMk cId="3069856103" sldId="264"/>
            <ac:picMk id="3" creationId="{97EE67C2-C934-4D8C-BC63-E2E01B13F674}"/>
          </ac:picMkLst>
        </pc:picChg>
        <pc:picChg chg="add mod">
          <ac:chgData name="Ludovic COULON" userId="a0919d44-7fd7-4614-b001-f29140cd456a" providerId="ADAL" clId="{C709B4AF-DC9E-40A1-99CE-91EAA770424D}" dt="2019-04-26T21:15:04.611" v="1400" actId="207"/>
          <ac:picMkLst>
            <pc:docMk/>
            <pc:sldMk cId="3069856103" sldId="264"/>
            <ac:picMk id="4" creationId="{12FE1C9A-F376-4BD0-8610-64E37B20B25F}"/>
          </ac:picMkLst>
        </pc:picChg>
        <pc:picChg chg="add mod">
          <ac:chgData name="Ludovic COULON" userId="a0919d44-7fd7-4614-b001-f29140cd456a" providerId="ADAL" clId="{C709B4AF-DC9E-40A1-99CE-91EAA770424D}" dt="2019-04-19T05:54:13.416" v="1121" actId="1038"/>
          <ac:picMkLst>
            <pc:docMk/>
            <pc:sldMk cId="3069856103" sldId="264"/>
            <ac:picMk id="5" creationId="{4CF9975C-FC8D-4B1F-A1B8-60E2FFD20713}"/>
          </ac:picMkLst>
        </pc:picChg>
        <pc:picChg chg="del">
          <ac:chgData name="Ludovic COULON" userId="a0919d44-7fd7-4614-b001-f29140cd456a" providerId="ADAL" clId="{C709B4AF-DC9E-40A1-99CE-91EAA770424D}" dt="2019-04-19T05:21:45.416" v="884" actId="478"/>
          <ac:picMkLst>
            <pc:docMk/>
            <pc:sldMk cId="3069856103" sldId="264"/>
            <ac:picMk id="6" creationId="{482ABD1C-36A3-4CB1-BA22-EEA5F6E76588}"/>
          </ac:picMkLst>
        </pc:picChg>
        <pc:picChg chg="del">
          <ac:chgData name="Ludovic COULON" userId="a0919d44-7fd7-4614-b001-f29140cd456a" providerId="ADAL" clId="{C709B4AF-DC9E-40A1-99CE-91EAA770424D}" dt="2019-04-19T05:22:40" v="890" actId="478"/>
          <ac:picMkLst>
            <pc:docMk/>
            <pc:sldMk cId="3069856103" sldId="264"/>
            <ac:picMk id="11" creationId="{BCE60DB1-F42A-4043-A5E0-D5546ACEB6D7}"/>
          </ac:picMkLst>
        </pc:picChg>
        <pc:picChg chg="add mod">
          <ac:chgData name="Ludovic COULON" userId="a0919d44-7fd7-4614-b001-f29140cd456a" providerId="ADAL" clId="{C709B4AF-DC9E-40A1-99CE-91EAA770424D}" dt="2019-04-26T21:15:07.079" v="1401" actId="207"/>
          <ac:picMkLst>
            <pc:docMk/>
            <pc:sldMk cId="3069856103" sldId="264"/>
            <ac:picMk id="11" creationId="{C5BC187B-5398-4DD2-8CEA-0E5EA39A7E10}"/>
          </ac:picMkLst>
        </pc:picChg>
        <pc:picChg chg="add del mod">
          <ac:chgData name="Ludovic COULON" userId="a0919d44-7fd7-4614-b001-f29140cd456a" providerId="ADAL" clId="{C709B4AF-DC9E-40A1-99CE-91EAA770424D}" dt="2019-04-19T05:32:48.574" v="939" actId="478"/>
          <ac:picMkLst>
            <pc:docMk/>
            <pc:sldMk cId="3069856103" sldId="264"/>
            <ac:picMk id="12" creationId="{3DFFB79B-419D-451E-8280-033EF0A5D78D}"/>
          </ac:picMkLst>
        </pc:picChg>
        <pc:picChg chg="add mod">
          <ac:chgData name="Ludovic COULON" userId="a0919d44-7fd7-4614-b001-f29140cd456a" providerId="ADAL" clId="{C709B4AF-DC9E-40A1-99CE-91EAA770424D}" dt="2019-04-26T21:15:09.562" v="1402" actId="207"/>
          <ac:picMkLst>
            <pc:docMk/>
            <pc:sldMk cId="3069856103" sldId="264"/>
            <ac:picMk id="12" creationId="{7B0217A5-D14C-4B9D-AEBA-AB796430CF36}"/>
          </ac:picMkLst>
        </pc:picChg>
        <pc:picChg chg="add mod">
          <ac:chgData name="Ludovic COULON" userId="a0919d44-7fd7-4614-b001-f29140cd456a" providerId="ADAL" clId="{C709B4AF-DC9E-40A1-99CE-91EAA770424D}" dt="2019-04-26T21:15:01.040" v="1399" actId="207"/>
          <ac:picMkLst>
            <pc:docMk/>
            <pc:sldMk cId="3069856103" sldId="264"/>
            <ac:picMk id="13" creationId="{24CBD5DE-33D4-4EB4-90D9-76A55E068964}"/>
          </ac:picMkLst>
        </pc:picChg>
        <pc:picChg chg="add mod">
          <ac:chgData name="Ludovic COULON" userId="a0919d44-7fd7-4614-b001-f29140cd456a" providerId="ADAL" clId="{C709B4AF-DC9E-40A1-99CE-91EAA770424D}" dt="2019-04-26T21:14:58.634" v="1398" actId="207"/>
          <ac:picMkLst>
            <pc:docMk/>
            <pc:sldMk cId="3069856103" sldId="264"/>
            <ac:picMk id="15" creationId="{FF6A440F-8903-4768-8AD8-F5CBCA01800B}"/>
          </ac:picMkLst>
        </pc:picChg>
      </pc:sldChg>
      <pc:sldChg chg="addSp delSp modSp add">
        <pc:chgData name="Ludovic COULON" userId="a0919d44-7fd7-4614-b001-f29140cd456a" providerId="ADAL" clId="{C709B4AF-DC9E-40A1-99CE-91EAA770424D}" dt="2019-04-19T05:36:14.162" v="1037" actId="404"/>
        <pc:sldMkLst>
          <pc:docMk/>
          <pc:sldMk cId="867686737" sldId="265"/>
        </pc:sldMkLst>
        <pc:spChg chg="add mod">
          <ac:chgData name="Ludovic COULON" userId="a0919d44-7fd7-4614-b001-f29140cd456a" providerId="ADAL" clId="{C709B4AF-DC9E-40A1-99CE-91EAA770424D}" dt="2019-04-19T05:36:14.162" v="1037" actId="404"/>
          <ac:spMkLst>
            <pc:docMk/>
            <pc:sldMk cId="867686737" sldId="265"/>
            <ac:spMk id="2" creationId="{17EEB806-0087-4A54-B556-D2278A7B65BE}"/>
          </ac:spMkLst>
        </pc:spChg>
        <pc:spChg chg="mod">
          <ac:chgData name="Ludovic COULON" userId="a0919d44-7fd7-4614-b001-f29140cd456a" providerId="ADAL" clId="{C709B4AF-DC9E-40A1-99CE-91EAA770424D}" dt="2019-04-19T05:35:09.762" v="1017" actId="1037"/>
          <ac:spMkLst>
            <pc:docMk/>
            <pc:sldMk cId="867686737" sldId="265"/>
            <ac:spMk id="9" creationId="{13547BC5-6FC9-4713-BE48-A96B1735FCC3}"/>
          </ac:spMkLst>
        </pc:spChg>
        <pc:spChg chg="del mod">
          <ac:chgData name="Ludovic COULON" userId="a0919d44-7fd7-4614-b001-f29140cd456a" providerId="ADAL" clId="{C709B4AF-DC9E-40A1-99CE-91EAA770424D}" dt="2019-04-19T05:33:14.300" v="949" actId="478"/>
          <ac:spMkLst>
            <pc:docMk/>
            <pc:sldMk cId="867686737" sldId="265"/>
            <ac:spMk id="14" creationId="{3A2D00D8-677D-4FB1-B2E2-6644146062F7}"/>
          </ac:spMkLst>
        </pc:spChg>
        <pc:picChg chg="del">
          <ac:chgData name="Ludovic COULON" userId="a0919d44-7fd7-4614-b001-f29140cd456a" providerId="ADAL" clId="{C709B4AF-DC9E-40A1-99CE-91EAA770424D}" dt="2019-04-19T05:33:04.740" v="944" actId="478"/>
          <ac:picMkLst>
            <pc:docMk/>
            <pc:sldMk cId="867686737" sldId="265"/>
            <ac:picMk id="3" creationId="{97EE67C2-C934-4D8C-BC63-E2E01B13F674}"/>
          </ac:picMkLst>
        </pc:picChg>
        <pc:picChg chg="del">
          <ac:chgData name="Ludovic COULON" userId="a0919d44-7fd7-4614-b001-f29140cd456a" providerId="ADAL" clId="{C709B4AF-DC9E-40A1-99CE-91EAA770424D}" dt="2019-04-19T05:33:04.067" v="943" actId="478"/>
          <ac:picMkLst>
            <pc:docMk/>
            <pc:sldMk cId="867686737" sldId="265"/>
            <ac:picMk id="5" creationId="{4CF9975C-FC8D-4B1F-A1B8-60E2FFD20713}"/>
          </ac:picMkLst>
        </pc:picChg>
        <pc:picChg chg="add del mod">
          <ac:chgData name="Ludovic COULON" userId="a0919d44-7fd7-4614-b001-f29140cd456a" providerId="ADAL" clId="{C709B4AF-DC9E-40A1-99CE-91EAA770424D}" dt="2019-04-19T05:33:46.061" v="954" actId="1076"/>
          <ac:picMkLst>
            <pc:docMk/>
            <pc:sldMk cId="867686737" sldId="265"/>
            <ac:picMk id="10" creationId="{B2C28415-AE08-4DF3-877F-59A89B6220E2}"/>
          </ac:picMkLst>
        </pc:picChg>
      </pc:sldChg>
    </pc:docChg>
  </pc:docChgLst>
  <pc:docChgLst>
    <pc:chgData name="Ludovic COULON" userId="a0919d44-7fd7-4614-b001-f29140cd456a" providerId="ADAL" clId="{28B2355C-AF5E-4009-B50E-F2A2C5BA657C}"/>
    <pc:docChg chg="undo modSld">
      <pc:chgData name="Ludovic COULON" userId="a0919d44-7fd7-4614-b001-f29140cd456a" providerId="ADAL" clId="{28B2355C-AF5E-4009-B50E-F2A2C5BA657C}" dt="2019-06-07T10:51:05.369" v="6" actId="1076"/>
      <pc:docMkLst>
        <pc:docMk/>
      </pc:docMkLst>
      <pc:sldChg chg="modSp">
        <pc:chgData name="Ludovic COULON" userId="a0919d44-7fd7-4614-b001-f29140cd456a" providerId="ADAL" clId="{28B2355C-AF5E-4009-B50E-F2A2C5BA657C}" dt="2019-06-07T10:50:43.611" v="2" actId="1076"/>
        <pc:sldMkLst>
          <pc:docMk/>
          <pc:sldMk cId="4271131582" sldId="256"/>
        </pc:sldMkLst>
        <pc:picChg chg="mod">
          <ac:chgData name="Ludovic COULON" userId="a0919d44-7fd7-4614-b001-f29140cd456a" providerId="ADAL" clId="{28B2355C-AF5E-4009-B50E-F2A2C5BA657C}" dt="2019-06-07T10:50:43.611" v="2" actId="1076"/>
          <ac:picMkLst>
            <pc:docMk/>
            <pc:sldMk cId="4271131582" sldId="256"/>
            <ac:picMk id="28" creationId="{79ECE7EC-FB32-47CE-B6A6-57ADAEA72CB3}"/>
          </ac:picMkLst>
        </pc:picChg>
      </pc:sldChg>
      <pc:sldChg chg="modSp">
        <pc:chgData name="Ludovic COULON" userId="a0919d44-7fd7-4614-b001-f29140cd456a" providerId="ADAL" clId="{28B2355C-AF5E-4009-B50E-F2A2C5BA657C}" dt="2019-06-07T10:51:05.369" v="6" actId="1076"/>
        <pc:sldMkLst>
          <pc:docMk/>
          <pc:sldMk cId="3069856103" sldId="264"/>
        </pc:sldMkLst>
        <pc:picChg chg="mod">
          <ac:chgData name="Ludovic COULON" userId="a0919d44-7fd7-4614-b001-f29140cd456a" providerId="ADAL" clId="{28B2355C-AF5E-4009-B50E-F2A2C5BA657C}" dt="2019-06-07T10:50:55.970" v="3" actId="1076"/>
          <ac:picMkLst>
            <pc:docMk/>
            <pc:sldMk cId="3069856103" sldId="264"/>
            <ac:picMk id="4" creationId="{12FE1C9A-F376-4BD0-8610-64E37B20B25F}"/>
          </ac:picMkLst>
        </pc:picChg>
        <pc:picChg chg="mod">
          <ac:chgData name="Ludovic COULON" userId="a0919d44-7fd7-4614-b001-f29140cd456a" providerId="ADAL" clId="{28B2355C-AF5E-4009-B50E-F2A2C5BA657C}" dt="2019-06-07T10:50:58.736" v="4" actId="1076"/>
          <ac:picMkLst>
            <pc:docMk/>
            <pc:sldMk cId="3069856103" sldId="264"/>
            <ac:picMk id="11" creationId="{C5BC187B-5398-4DD2-8CEA-0E5EA39A7E10}"/>
          </ac:picMkLst>
        </pc:picChg>
        <pc:picChg chg="mod">
          <ac:chgData name="Ludovic COULON" userId="a0919d44-7fd7-4614-b001-f29140cd456a" providerId="ADAL" clId="{28B2355C-AF5E-4009-B50E-F2A2C5BA657C}" dt="2019-06-07T10:51:02.327" v="5" actId="1076"/>
          <ac:picMkLst>
            <pc:docMk/>
            <pc:sldMk cId="3069856103" sldId="264"/>
            <ac:picMk id="12" creationId="{7B0217A5-D14C-4B9D-AEBA-AB796430CF36}"/>
          </ac:picMkLst>
        </pc:picChg>
        <pc:picChg chg="mod">
          <ac:chgData name="Ludovic COULON" userId="a0919d44-7fd7-4614-b001-f29140cd456a" providerId="ADAL" clId="{28B2355C-AF5E-4009-B50E-F2A2C5BA657C}" dt="2019-06-07T10:51:05.369" v="6" actId="1076"/>
          <ac:picMkLst>
            <pc:docMk/>
            <pc:sldMk cId="3069856103" sldId="264"/>
            <ac:picMk id="13" creationId="{24CBD5DE-33D4-4EB4-90D9-76A55E0689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144CF-A8F1-44B5-8FBA-439C4DCE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F26EE9-AACA-4CA9-9450-468D564A8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68AD90-D714-4A1F-A126-0C22ED0A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B3FF97-CF5E-4ADB-A2E3-C0625DC3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B35F5-9F4A-4D09-89BB-62F55073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24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5ADD8-A3E6-4397-9A34-A89B9C05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A790A4-E998-44CF-A0E5-CFBAEB74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19CBB-A9F6-46B7-8009-ECB70BA4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723B94-2CF1-4904-AB24-2DEF6549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6A1194-F1BC-4B07-ABA6-22336442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41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9BB4C1-69F5-44F1-94CA-573236270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E6ED0F-695E-492C-9366-4618B0371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8AF0B-F12C-4F1F-8CA3-13C136FA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03C0F2-8AB4-469B-9D96-27500D7C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A531FA-D631-41AD-B855-9AF0E182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5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C85F4-0C41-47DB-B433-0EAEE8DE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76131-7F15-48C9-B95B-1BA1536DB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99AB5-CF70-42EE-BF4D-72EF899D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49383C-C898-4BA0-8C9D-4AC6C6E4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CBFA3-6107-4572-B7BF-F2944568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1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0ED1B-901A-4783-8117-42FE0B2C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53262-679A-4415-A9C8-B1C2CA00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CF628-0A7D-4D8B-8E1F-EA9B15AD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2B646-EA15-4FCD-BC44-6A941495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7A03DE-BA4B-4913-8E86-57532970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39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4E85E-19B8-47DD-ACB5-DCAD503A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DABD9-F1E3-450B-958A-DB187F35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14B2CC-9B07-45E4-91A0-E18E7A6DC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E96D9E-3021-4499-AA7C-05656CE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82F397-5570-483C-9379-33B79CA6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883E0-2B96-40E0-BC08-7FDBF6C4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5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F3404-EAB7-4222-B974-1D95D2D0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1FDB88-65FC-4BAC-9C74-FB28363D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D0C6C-8579-44B0-9757-500F455A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3A8DD8-1ABA-4036-97AE-8B6E4CFFA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16289D-E92C-4C72-B2F8-5A487DD17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638A60-3C2A-4D76-ACD6-FF4C0DA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7786C0-C4C8-4D32-9A2E-F39B4F5D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B7B5A7-A3A5-4003-BBC3-8F66348B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0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6B364-29AE-4E04-822A-23E6D8E4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52E1D3-B1B3-407C-BA07-671F14C8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6AD9E6-010A-4AFC-AF48-3179E588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C0FA3-7EF5-4A65-9EFA-5C19A376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39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40068C-6FE3-4A76-AF89-52CC32D9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95FFCC-AA21-4E3F-8E01-774A2DC4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467D1D-B2D4-4309-9917-E80F8017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90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24160-9E33-40D9-8CB5-64C09F94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42D9E-3F5C-431C-B550-9769EC45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6B8523-7063-4F61-97D0-909DABB5D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1D517-941A-46A7-8447-E21F4056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721C42-2C3A-4B8B-9D7E-AFB88BE0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F42824-1155-47C5-821A-0ACE56ED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8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ED52A-5526-4BDA-9743-B59778C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B7EFE5-48A4-4B76-BFB6-371468DEB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3FEFC9-046F-4BE9-B34E-203842F41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12CA18-1AA5-4ABF-9B1A-CD529F1A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970736-226A-4D21-8AAE-EF1A2E7C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5DFED-3DAC-48BC-BA3A-0FFBB6BA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1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4A4A77-858E-4516-A98D-04754674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9E22E7-C917-40C0-B928-B3638F71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08D8C-78C2-48B9-9EC9-DDB493395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C491-DE2E-4E47-9DB5-D637B27E4A1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96D0F-8793-47C6-939A-6BB5A0CA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E5D6D2-BA74-4CB0-A922-4F805540A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2CA9-A8AE-4981-A861-081846E6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25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47BC5-6FC9-4713-BE48-A96B1735FCC3}"/>
              </a:ext>
            </a:extLst>
          </p:cNvPr>
          <p:cNvSpPr/>
          <p:nvPr/>
        </p:nvSpPr>
        <p:spPr>
          <a:xfrm>
            <a:off x="-154893" y="-34183"/>
            <a:ext cx="12425585" cy="6926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A2D00D8-677D-4FB1-B2E2-6644146062F7}"/>
              </a:ext>
            </a:extLst>
          </p:cNvPr>
          <p:cNvSpPr txBox="1"/>
          <p:nvPr/>
        </p:nvSpPr>
        <p:spPr>
          <a:xfrm>
            <a:off x="781050" y="1141869"/>
            <a:ext cx="37885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Présentation de l’équipe :</a:t>
            </a: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Ludovic </a:t>
            </a:r>
            <a:r>
              <a:rPr lang="fr-FR" sz="24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COULON</a:t>
            </a: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Sébastien </a:t>
            </a:r>
            <a:r>
              <a:rPr lang="fr-FR" sz="24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WIENNE</a:t>
            </a: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Réda </a:t>
            </a:r>
            <a:r>
              <a:rPr lang="fr-FR" sz="24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MAIZATE</a:t>
            </a: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David </a:t>
            </a:r>
            <a:r>
              <a:rPr lang="fr-FR" sz="24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LIM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79ECE7EC-FB32-47CE-B6A6-57ADAEA72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64" y="0"/>
            <a:ext cx="12192000" cy="6858000"/>
          </a:xfrm>
          <a:prstGeom prst="rect">
            <a:avLst/>
          </a:prstGeom>
        </p:spPr>
      </p:pic>
      <p:pic>
        <p:nvPicPr>
          <p:cNvPr id="10" name="Image 9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A3FBB893-6F66-46B1-83B9-3B7495156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12" y="423577"/>
            <a:ext cx="2609288" cy="97208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61B538-22B8-4EF8-95E9-65C0714E7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7" y="3381208"/>
            <a:ext cx="406203" cy="35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3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47BC5-6FC9-4713-BE48-A96B1735FCC3}"/>
              </a:ext>
            </a:extLst>
          </p:cNvPr>
          <p:cNvSpPr/>
          <p:nvPr/>
        </p:nvSpPr>
        <p:spPr>
          <a:xfrm>
            <a:off x="-154893" y="-34183"/>
            <a:ext cx="12425585" cy="6926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2C28415-AE08-4DF3-877F-59A89B622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63" y="601101"/>
            <a:ext cx="7590674" cy="28278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7EEB806-0087-4A54-B556-D2278A7B65BE}"/>
              </a:ext>
            </a:extLst>
          </p:cNvPr>
          <p:cNvSpPr txBox="1"/>
          <p:nvPr/>
        </p:nvSpPr>
        <p:spPr>
          <a:xfrm>
            <a:off x="5299760" y="4064284"/>
            <a:ext cx="4591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dirty="0">
                <a:solidFill>
                  <a:schemeClr val="bg1"/>
                </a:solidFill>
                <a:latin typeface="Circular Std Black" panose="020B0A04020101010102" pitchFamily="34" charset="0"/>
                <a:ea typeface="SF Pro Text" panose="00000600000000000000" pitchFamily="2" charset="0"/>
                <a:cs typeface="Circular Std Black" panose="020B0A04020101010102" pitchFamily="34" charset="0"/>
              </a:rPr>
              <a:t>Nous vous remercions de nous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  <a:latin typeface="Circular Std Black" panose="020B0A04020101010102" pitchFamily="34" charset="0"/>
                <a:ea typeface="SF Pro Text" panose="00000600000000000000" pitchFamily="2" charset="0"/>
                <a:cs typeface="Circular Std Black" panose="020B0A04020101010102" pitchFamily="34" charset="0"/>
              </a:rPr>
              <a:t>avoir écoutés</a:t>
            </a:r>
          </a:p>
        </p:txBody>
      </p:sp>
    </p:spTree>
    <p:extLst>
      <p:ext uri="{BB962C8B-B14F-4D97-AF65-F5344CB8AC3E}">
        <p14:creationId xmlns:p14="http://schemas.microsoft.com/office/powerpoint/2010/main" val="867686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47BC5-6FC9-4713-BE48-A96B1735FCC3}"/>
              </a:ext>
            </a:extLst>
          </p:cNvPr>
          <p:cNvSpPr/>
          <p:nvPr/>
        </p:nvSpPr>
        <p:spPr>
          <a:xfrm>
            <a:off x="-154893" y="-34183"/>
            <a:ext cx="12425585" cy="6926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9A7F47-EABD-4E0D-AE9A-8DC681160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0"/>
            <a:ext cx="12192000" cy="685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A2D00D8-677D-4FB1-B2E2-6644146062F7}"/>
              </a:ext>
            </a:extLst>
          </p:cNvPr>
          <p:cNvSpPr txBox="1"/>
          <p:nvPr/>
        </p:nvSpPr>
        <p:spPr>
          <a:xfrm>
            <a:off x="781050" y="638175"/>
            <a:ext cx="70457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Répartition des tâches/management :</a:t>
            </a: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Notre équipe est constituée d’un ingénieur </a:t>
            </a: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Informatique </a:t>
            </a:r>
            <a:r>
              <a:rPr lang="fr-FR" sz="24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Réda</a:t>
            </a:r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, un gardien de nuit </a:t>
            </a:r>
            <a:r>
              <a:rPr lang="fr-FR" sz="24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Ludovic</a:t>
            </a:r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,</a:t>
            </a: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Un chercheur </a:t>
            </a:r>
            <a:r>
              <a:rPr lang="fr-FR" sz="24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Sébastien</a:t>
            </a:r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et </a:t>
            </a:r>
            <a:r>
              <a:rPr lang="fr-FR" sz="240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d’un survivant </a:t>
            </a:r>
            <a:r>
              <a:rPr lang="fr-FR" sz="24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David</a:t>
            </a:r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.</a:t>
            </a:r>
            <a:endParaRPr lang="fr-FR" sz="2400" dirty="0">
              <a:solidFill>
                <a:srgbClr val="C00000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6" name="Image 5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45B709CF-23ED-4602-BC24-0B11982D2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12" y="423577"/>
            <a:ext cx="2609288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1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47BC5-6FC9-4713-BE48-A96B1735FCC3}"/>
              </a:ext>
            </a:extLst>
          </p:cNvPr>
          <p:cNvSpPr/>
          <p:nvPr/>
        </p:nvSpPr>
        <p:spPr>
          <a:xfrm>
            <a:off x="-154893" y="-34183"/>
            <a:ext cx="12425585" cy="6926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7D7806-F3C3-4048-B4BA-FE12FFFFB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10" y="0"/>
            <a:ext cx="12192000" cy="6858000"/>
          </a:xfrm>
          <a:prstGeom prst="rect">
            <a:avLst/>
          </a:prstGeom>
        </p:spPr>
      </p:pic>
      <p:pic>
        <p:nvPicPr>
          <p:cNvPr id="8" name="Image 7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8A2DD90F-7A67-4E92-AE8A-211B612B2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99836">
            <a:off x="7518745" y="2483797"/>
            <a:ext cx="1144088" cy="20770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A2D00D8-677D-4FB1-B2E2-6644146062F7}"/>
              </a:ext>
            </a:extLst>
          </p:cNvPr>
          <p:cNvSpPr txBox="1"/>
          <p:nvPr/>
        </p:nvSpPr>
        <p:spPr>
          <a:xfrm>
            <a:off x="781050" y="638175"/>
            <a:ext cx="625767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Présentation du projet :</a:t>
            </a: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Nous avons décidé de créer un système de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défense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pour savoir le nombre exact de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zombies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et faire 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une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reconnaissance faciale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pour les membres,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qui par la suite permet de fortifier les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points faibles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de notre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base.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9DA57E4-F429-4135-B32E-2E64A372D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619" y="1861800"/>
            <a:ext cx="601418" cy="725849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B2CF8F3-275D-46D3-B577-DCF7FE34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12" y="423577"/>
            <a:ext cx="2609288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04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47BC5-6FC9-4713-BE48-A96B1735FCC3}"/>
              </a:ext>
            </a:extLst>
          </p:cNvPr>
          <p:cNvSpPr/>
          <p:nvPr/>
        </p:nvSpPr>
        <p:spPr>
          <a:xfrm>
            <a:off x="-154893" y="-34183"/>
            <a:ext cx="12425585" cy="6926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7D7806-F3C3-4048-B4BA-FE12FFFFB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10" y="0"/>
            <a:ext cx="12192000" cy="6858000"/>
          </a:xfrm>
          <a:prstGeom prst="rect">
            <a:avLst/>
          </a:prstGeom>
        </p:spPr>
      </p:pic>
      <p:pic>
        <p:nvPicPr>
          <p:cNvPr id="8" name="Image 7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8A2DD90F-7A67-4E92-AE8A-211B612B2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99836">
            <a:off x="5278913" y="3604836"/>
            <a:ext cx="1144088" cy="20770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A2D00D8-677D-4FB1-B2E2-6644146062F7}"/>
              </a:ext>
            </a:extLst>
          </p:cNvPr>
          <p:cNvSpPr txBox="1"/>
          <p:nvPr/>
        </p:nvSpPr>
        <p:spPr>
          <a:xfrm>
            <a:off x="781050" y="638175"/>
            <a:ext cx="77034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spc="300" dirty="0">
              <a:solidFill>
                <a:schemeClr val="bg1"/>
              </a:solidFill>
              <a:latin typeface="Montserrat ExtraBold" panose="00000900000000000000" pitchFamily="2" charset="0"/>
              <a:cs typeface="Circular Std Black" panose="020B0A04020101010102" pitchFamily="34" charset="0"/>
            </a:endParaRPr>
          </a:p>
          <a:p>
            <a:endParaRPr lang="fr-FR" sz="2400" spc="300" dirty="0">
              <a:solidFill>
                <a:schemeClr val="bg1"/>
              </a:solidFill>
              <a:latin typeface="Montserrat ExtraBold" panose="00000900000000000000" pitchFamily="2" charset="0"/>
              <a:cs typeface="Circular Std Black" panose="020B0A04020101010102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Contraintes techniques éventuels : </a:t>
            </a: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- Logiciel utilisés :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Python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/ 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Photoshop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/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PowerPoint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/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OpenCV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- Problème lié à l’électricité </a:t>
            </a:r>
            <a:endParaRPr lang="fr-FR" sz="2000" dirty="0">
              <a:solidFill>
                <a:srgbClr val="C00000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- Problème lié à la nourriture</a:t>
            </a:r>
            <a:endParaRPr lang="fr-FR" sz="2000" dirty="0">
              <a:solidFill>
                <a:srgbClr val="C00000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253CEA-4AB4-4102-80B6-D6C543AE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31" y="1884670"/>
            <a:ext cx="601418" cy="725849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91DB767D-B6A2-403D-AD75-5829FAD31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12" y="423577"/>
            <a:ext cx="2609288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94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47BC5-6FC9-4713-BE48-A96B1735FCC3}"/>
              </a:ext>
            </a:extLst>
          </p:cNvPr>
          <p:cNvSpPr/>
          <p:nvPr/>
        </p:nvSpPr>
        <p:spPr>
          <a:xfrm>
            <a:off x="-154893" y="-34183"/>
            <a:ext cx="12425585" cy="6926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0CB425-F6C9-46E3-AC25-B115C18C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41" y="0"/>
            <a:ext cx="12192000" cy="6858000"/>
          </a:xfrm>
          <a:prstGeom prst="rect">
            <a:avLst/>
          </a:prstGeom>
        </p:spPr>
      </p:pic>
      <p:pic>
        <p:nvPicPr>
          <p:cNvPr id="8" name="Image 7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8A2DD90F-7A67-4E92-AE8A-211B612B2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99836">
            <a:off x="4495753" y="3973265"/>
            <a:ext cx="1144088" cy="20770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A2D00D8-677D-4FB1-B2E2-6644146062F7}"/>
              </a:ext>
            </a:extLst>
          </p:cNvPr>
          <p:cNvSpPr txBox="1"/>
          <p:nvPr/>
        </p:nvSpPr>
        <p:spPr>
          <a:xfrm>
            <a:off x="781049" y="638175"/>
            <a:ext cx="70914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spc="300" dirty="0">
              <a:solidFill>
                <a:schemeClr val="bg1"/>
              </a:solidFill>
              <a:latin typeface="Montserrat ExtraBold" panose="00000900000000000000" pitchFamily="2" charset="0"/>
              <a:cs typeface="Circular Std Black" panose="020B0A04020101010102" pitchFamily="34" charset="0"/>
            </a:endParaRPr>
          </a:p>
          <a:p>
            <a:endParaRPr lang="fr-FR" sz="2400" spc="300" dirty="0">
              <a:solidFill>
                <a:schemeClr val="bg1"/>
              </a:solidFill>
              <a:latin typeface="Montserrat ExtraBold" panose="00000900000000000000" pitchFamily="2" charset="0"/>
              <a:cs typeface="Circular Std Black" panose="020B0A04020101010102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Solutions des contraintes :</a:t>
            </a: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- Mise en place de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batteries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chargement de celle-ci avec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l’énergie solaire.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- Mise en place d’un culture de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pomme de terre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pour aider les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survivants.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253CEA-4AB4-4102-80B6-D6C543AE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044" y="1866562"/>
            <a:ext cx="601418" cy="725849"/>
          </a:xfrm>
          <a:prstGeom prst="rect">
            <a:avLst/>
          </a:prstGeom>
        </p:spPr>
      </p:pic>
      <p:pic>
        <p:nvPicPr>
          <p:cNvPr id="10" name="Image 9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7B8C53A0-3631-4054-A2CC-C75A2A0DE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12" y="423577"/>
            <a:ext cx="2609288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3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47BC5-6FC9-4713-BE48-A96B1735FCC3}"/>
              </a:ext>
            </a:extLst>
          </p:cNvPr>
          <p:cNvSpPr/>
          <p:nvPr/>
        </p:nvSpPr>
        <p:spPr>
          <a:xfrm>
            <a:off x="-154893" y="-34183"/>
            <a:ext cx="12425585" cy="6926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945B87-3299-4321-A4FE-3B6712070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0"/>
            <a:ext cx="12192000" cy="685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A2D00D8-677D-4FB1-B2E2-6644146062F7}"/>
              </a:ext>
            </a:extLst>
          </p:cNvPr>
          <p:cNvSpPr txBox="1"/>
          <p:nvPr/>
        </p:nvSpPr>
        <p:spPr>
          <a:xfrm>
            <a:off x="781050" y="638175"/>
            <a:ext cx="564058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spc="300" dirty="0">
              <a:solidFill>
                <a:schemeClr val="bg1"/>
              </a:solidFill>
              <a:latin typeface="Montserrat ExtraBold" panose="00000900000000000000" pitchFamily="2" charset="0"/>
              <a:cs typeface="Circular Std Black" panose="020B0A04020101010102" pitchFamily="34" charset="0"/>
            </a:endParaRPr>
          </a:p>
          <a:p>
            <a:endParaRPr lang="fr-FR" sz="2400" spc="300" dirty="0">
              <a:solidFill>
                <a:schemeClr val="bg1"/>
              </a:solidFill>
              <a:latin typeface="Montserrat ExtraBold" panose="00000900000000000000" pitchFamily="2" charset="0"/>
              <a:cs typeface="Circular Std Black" panose="020B0A04020101010102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Planning du Hackathon (version 1) :</a:t>
            </a: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ircular Std Black Italic" panose="020B0A04020101010102" pitchFamily="34" charset="0"/>
                <a:cs typeface="Circular Std Black Italic" panose="020B0A04020101010102" pitchFamily="34" charset="0"/>
              </a:rPr>
              <a:t>Mardi 14h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: Présentation de la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problématique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lack Italic" panose="020B0A04020101010102" pitchFamily="34" charset="0"/>
                <a:cs typeface="Circular Std Black Italic" panose="020B0A04020101010102" pitchFamily="34" charset="0"/>
              </a:rPr>
              <a:t>Mercredi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: Cahier des charges +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plan d’action 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lack Italic" panose="020B0A04020101010102" pitchFamily="34" charset="0"/>
                <a:cs typeface="Circular Std Black Italic" panose="020B0A04020101010102" pitchFamily="34" charset="0"/>
              </a:rPr>
              <a:t>Jeudi 14h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: Premier jet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prototype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/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Mockup</a:t>
            </a:r>
          </a:p>
        </p:txBody>
      </p:sp>
      <p:pic>
        <p:nvPicPr>
          <p:cNvPr id="6" name="Image 5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9D8C7F9F-8C06-4877-BF92-01E2425B5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12" y="423577"/>
            <a:ext cx="2609288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3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47BC5-6FC9-4713-BE48-A96B1735FCC3}"/>
              </a:ext>
            </a:extLst>
          </p:cNvPr>
          <p:cNvSpPr/>
          <p:nvPr/>
        </p:nvSpPr>
        <p:spPr>
          <a:xfrm>
            <a:off x="-154893" y="-34183"/>
            <a:ext cx="12425585" cy="6926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3DF2DD-2722-41DA-B81A-0F5FC27D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0"/>
            <a:ext cx="12192000" cy="685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A2D00D8-677D-4FB1-B2E2-6644146062F7}"/>
              </a:ext>
            </a:extLst>
          </p:cNvPr>
          <p:cNvSpPr txBox="1"/>
          <p:nvPr/>
        </p:nvSpPr>
        <p:spPr>
          <a:xfrm>
            <a:off x="781050" y="638175"/>
            <a:ext cx="8381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Planning Hackathon (version 2) : </a:t>
            </a: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ircular Std Black Italic" panose="020B0A04020101010102" pitchFamily="34" charset="0"/>
                <a:cs typeface="Circular Std Black Italic" panose="020B0A04020101010102" pitchFamily="34" charset="0"/>
              </a:rPr>
              <a:t>Mardi 14H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: Idée de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problématique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+ réflexion aux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contre-arguments 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lack Italic" panose="020B0A04020101010102" pitchFamily="34" charset="0"/>
                <a:cs typeface="Circular Std Black Italic" panose="020B0A04020101010102" pitchFamily="34" charset="0"/>
              </a:rPr>
              <a:t>Mercredi 14H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: Cahier des charges + Début de la mise en place 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d’une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reconnaissance faciale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avec caméra 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lack Italic" panose="020B0A04020101010102" pitchFamily="34" charset="0"/>
                <a:cs typeface="Circular Std Black Italic" panose="020B0A04020101010102" pitchFamily="34" charset="0"/>
              </a:rPr>
              <a:t>Jeudi 14H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: Suite et fin de la mise en place de la </a:t>
            </a:r>
          </a:p>
          <a:p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reconnaissance faciale</a:t>
            </a:r>
            <a:endParaRPr lang="fr-FR" sz="20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ircular Std Black Italic" panose="020B0A04020101010102" pitchFamily="34" charset="0"/>
                <a:cs typeface="Circular Std Black Italic" panose="020B0A04020101010102" pitchFamily="34" charset="0"/>
              </a:rPr>
              <a:t>Vendredi 10H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: Création du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PowerPoint</a:t>
            </a:r>
          </a:p>
        </p:txBody>
      </p:sp>
      <p:pic>
        <p:nvPicPr>
          <p:cNvPr id="5" name="Image 4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7311C8D2-8056-4C6A-94A1-955676EE7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12" y="423577"/>
            <a:ext cx="2609288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47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47BC5-6FC9-4713-BE48-A96B1735FCC3}"/>
              </a:ext>
            </a:extLst>
          </p:cNvPr>
          <p:cNvSpPr/>
          <p:nvPr/>
        </p:nvSpPr>
        <p:spPr>
          <a:xfrm>
            <a:off x="-154893" y="-34183"/>
            <a:ext cx="12425585" cy="6926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2ABD1C-36A3-4CB1-BA22-EEA5F6E7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0"/>
            <a:ext cx="12192000" cy="685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A2D00D8-677D-4FB1-B2E2-6644146062F7}"/>
              </a:ext>
            </a:extLst>
          </p:cNvPr>
          <p:cNvSpPr txBox="1"/>
          <p:nvPr/>
        </p:nvSpPr>
        <p:spPr>
          <a:xfrm>
            <a:off x="781050" y="638175"/>
            <a:ext cx="633936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spc="300" dirty="0">
              <a:solidFill>
                <a:schemeClr val="bg1"/>
              </a:solidFill>
              <a:latin typeface="Montserrat ExtraBold" panose="00000900000000000000" pitchFamily="2" charset="0"/>
              <a:cs typeface="Circular Std Black" panose="020B0A04020101010102" pitchFamily="34" charset="0"/>
            </a:endParaRPr>
          </a:p>
          <a:p>
            <a:endParaRPr lang="fr-FR" sz="2400" spc="300" dirty="0">
              <a:solidFill>
                <a:schemeClr val="bg1"/>
              </a:solidFill>
              <a:latin typeface="Montserrat ExtraBold" panose="00000900000000000000" pitchFamily="2" charset="0"/>
              <a:cs typeface="Circular Std Black" panose="020B0A04020101010102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Prototype de la reconnaissance faciale :</a:t>
            </a: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Pour commencer, nous avons créé un programme 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qui utilise le module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OpenCV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, cela nous a permis 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de simplement détecter n'importe quelle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tête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</a:t>
            </a:r>
          </a:p>
          <a:p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sans être identifié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bien sûr.</a:t>
            </a:r>
            <a:endParaRPr lang="fr-FR" sz="2000" dirty="0">
              <a:solidFill>
                <a:srgbClr val="C00000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10" name="Image 9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2C28415-AE08-4DF3-877F-59A89B622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12" y="423577"/>
            <a:ext cx="2609288" cy="9720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CE60DB1-F42A-4043-A5E0-D5546ACEB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044" y="1866562"/>
            <a:ext cx="601418" cy="7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7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47BC5-6FC9-4713-BE48-A96B1735FCC3}"/>
              </a:ext>
            </a:extLst>
          </p:cNvPr>
          <p:cNvSpPr/>
          <p:nvPr/>
        </p:nvSpPr>
        <p:spPr>
          <a:xfrm>
            <a:off x="-154893" y="-34183"/>
            <a:ext cx="12425585" cy="6926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 descr="Une image contenant personne, dents&#10;&#10;Description générée avec un niveau de confiance très élevé">
            <a:extLst>
              <a:ext uri="{FF2B5EF4-FFF2-40B4-BE49-F238E27FC236}">
                <a16:creationId xmlns:a16="http://schemas.microsoft.com/office/drawing/2014/main" id="{97EE67C2-C934-4D8C-BC63-E2E01B13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211" y="80116"/>
            <a:ext cx="4753989" cy="37943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A2D00D8-677D-4FB1-B2E2-6644146062F7}"/>
              </a:ext>
            </a:extLst>
          </p:cNvPr>
          <p:cNvSpPr txBox="1"/>
          <p:nvPr/>
        </p:nvSpPr>
        <p:spPr>
          <a:xfrm>
            <a:off x="781050" y="638175"/>
            <a:ext cx="69178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spc="300" dirty="0">
              <a:solidFill>
                <a:schemeClr val="bg1"/>
              </a:solidFill>
              <a:latin typeface="Montserrat ExtraBold" panose="00000900000000000000" pitchFamily="2" charset="0"/>
              <a:cs typeface="Circular Std Black" panose="020B0A04020101010102" pitchFamily="34" charset="0"/>
            </a:endParaRPr>
          </a:p>
          <a:p>
            <a:endParaRPr lang="fr-FR" sz="2400" spc="300" dirty="0">
              <a:solidFill>
                <a:schemeClr val="bg1"/>
              </a:solidFill>
              <a:latin typeface="Montserrat ExtraBold" panose="00000900000000000000" pitchFamily="2" charset="0"/>
              <a:cs typeface="Circular Std Black" panose="020B0A04020101010102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Programme terminé :</a:t>
            </a:r>
          </a:p>
          <a:p>
            <a:endParaRPr lang="fr-FR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Notre programme final permet de détecter les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membres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de la base qui ont été préalablement mis dans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la base </a:t>
            </a:r>
          </a:p>
          <a:p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de données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, si un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ennemi/zombie 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n’est pas présent </a:t>
            </a:r>
          </a:p>
          <a:p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dans cette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base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il sera directement </a:t>
            </a:r>
            <a:r>
              <a:rPr lang="fr-FR" sz="2000" dirty="0">
                <a:solidFill>
                  <a:srgbClr val="C00000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abattu</a:t>
            </a:r>
            <a:r>
              <a:rPr lang="fr-FR" sz="20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.</a:t>
            </a:r>
            <a:endParaRPr lang="fr-FR" sz="2000" dirty="0">
              <a:solidFill>
                <a:srgbClr val="C00000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10" name="Image 9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2C28415-AE08-4DF3-877F-59A89B622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12" y="423577"/>
            <a:ext cx="2609288" cy="972088"/>
          </a:xfrm>
          <a:prstGeom prst="rect">
            <a:avLst/>
          </a:prstGeom>
        </p:spPr>
      </p:pic>
      <p:pic>
        <p:nvPicPr>
          <p:cNvPr id="5" name="Image 4" descr="Une image contenant personne, photo&#10;&#10;Description générée avec un niveau de confiance très élevé">
            <a:extLst>
              <a:ext uri="{FF2B5EF4-FFF2-40B4-BE49-F238E27FC236}">
                <a16:creationId xmlns:a16="http://schemas.microsoft.com/office/drawing/2014/main" id="{4CF9975C-FC8D-4B1F-A1B8-60E2FFD2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0" y="3200151"/>
            <a:ext cx="4749040" cy="3790382"/>
          </a:xfrm>
          <a:prstGeom prst="rect">
            <a:avLst/>
          </a:prstGeom>
        </p:spPr>
      </p:pic>
      <p:pic>
        <p:nvPicPr>
          <p:cNvPr id="4" name="Graphique 3" descr="Visage souriant à remplissage uni">
            <a:extLst>
              <a:ext uri="{FF2B5EF4-FFF2-40B4-BE49-F238E27FC236}">
                <a16:creationId xmlns:a16="http://schemas.microsoft.com/office/drawing/2014/main" id="{12FE1C9A-F376-4BD0-8610-64E37B20B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1368" y="1577728"/>
            <a:ext cx="1086171" cy="1086171"/>
          </a:xfrm>
          <a:prstGeom prst="rect">
            <a:avLst/>
          </a:prstGeom>
        </p:spPr>
      </p:pic>
      <p:pic>
        <p:nvPicPr>
          <p:cNvPr id="11" name="Graphique 10" descr="Visage souriant à remplissage uni">
            <a:extLst>
              <a:ext uri="{FF2B5EF4-FFF2-40B4-BE49-F238E27FC236}">
                <a16:creationId xmlns:a16="http://schemas.microsoft.com/office/drawing/2014/main" id="{C5BC187B-5398-4DD2-8CEA-0E5EA39A7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9138" y="1161461"/>
            <a:ext cx="815821" cy="815821"/>
          </a:xfrm>
          <a:prstGeom prst="rect">
            <a:avLst/>
          </a:prstGeom>
        </p:spPr>
      </p:pic>
      <p:pic>
        <p:nvPicPr>
          <p:cNvPr id="12" name="Graphique 11" descr="Visage souriant à remplissage uni">
            <a:extLst>
              <a:ext uri="{FF2B5EF4-FFF2-40B4-BE49-F238E27FC236}">
                <a16:creationId xmlns:a16="http://schemas.microsoft.com/office/drawing/2014/main" id="{7B0217A5-D14C-4B9D-AEBA-AB796430C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47745" y="953225"/>
            <a:ext cx="1510318" cy="1510318"/>
          </a:xfrm>
          <a:prstGeom prst="rect">
            <a:avLst/>
          </a:prstGeom>
        </p:spPr>
      </p:pic>
      <p:pic>
        <p:nvPicPr>
          <p:cNvPr id="13" name="Graphique 12" descr="Visage souriant à remplissage uni">
            <a:extLst>
              <a:ext uri="{FF2B5EF4-FFF2-40B4-BE49-F238E27FC236}">
                <a16:creationId xmlns:a16="http://schemas.microsoft.com/office/drawing/2014/main" id="{24CBD5DE-33D4-4EB4-90D9-76A55E068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6193" y="4127814"/>
            <a:ext cx="1255502" cy="1255502"/>
          </a:xfrm>
          <a:prstGeom prst="rect">
            <a:avLst/>
          </a:prstGeom>
        </p:spPr>
      </p:pic>
      <p:pic>
        <p:nvPicPr>
          <p:cNvPr id="15" name="Graphique 14" descr="Visage souriant à remplissage uni">
            <a:extLst>
              <a:ext uri="{FF2B5EF4-FFF2-40B4-BE49-F238E27FC236}">
                <a16:creationId xmlns:a16="http://schemas.microsoft.com/office/drawing/2014/main" id="{FF6A440F-8903-4768-8AD8-F5CBCA018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2867" y="3981744"/>
            <a:ext cx="942478" cy="94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56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313</Words>
  <Application>Microsoft Office PowerPoint</Application>
  <PresentationFormat>Grand écran</PresentationFormat>
  <Paragraphs>71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Circular Std Black</vt:lpstr>
      <vt:lpstr>Circular Std Black Italic</vt:lpstr>
      <vt:lpstr>Circular Std Bold</vt:lpstr>
      <vt:lpstr>Montserrat ExtraBold</vt:lpstr>
      <vt:lpstr>SF Pro Text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Ludovic COULON</dc:creator>
  <cp:lastModifiedBy>Ludovic COULON</cp:lastModifiedBy>
  <cp:revision>14</cp:revision>
  <dcterms:created xsi:type="dcterms:W3CDTF">2019-04-18T07:17:47Z</dcterms:created>
  <dcterms:modified xsi:type="dcterms:W3CDTF">2019-06-07T10:51:14Z</dcterms:modified>
</cp:coreProperties>
</file>