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4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25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499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1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5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46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10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84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785767-B3AB-4571-991E-FAD95B5D39B1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D935-EFBB-450F-9776-C43CA563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8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Побег из тюрьмы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Персонаж должен бегать по этажам и при это не попадаться в руки полицейским</a:t>
            </a:r>
            <a:r>
              <a:rPr lang="en-US" dirty="0" smtClean="0"/>
              <a:t>.</a:t>
            </a:r>
            <a:r>
              <a:rPr lang="ru-RU" dirty="0" smtClean="0"/>
              <a:t> В обычной версии игры персонажу нужно просто добраться до нужной двери</a:t>
            </a:r>
            <a:r>
              <a:rPr lang="en-US" dirty="0" smtClean="0"/>
              <a:t>.</a:t>
            </a:r>
            <a:r>
              <a:rPr lang="ru-RU" dirty="0" smtClean="0"/>
              <a:t> В свою версию я внес изменения</a:t>
            </a:r>
            <a:r>
              <a:rPr lang="en-US" dirty="0" smtClean="0"/>
              <a:t>. </a:t>
            </a:r>
            <a:r>
              <a:rPr lang="ru-RU" dirty="0" smtClean="0"/>
              <a:t>Теперь у персонажа не получиться так легко сбежать</a:t>
            </a:r>
            <a:r>
              <a:rPr lang="en-US" dirty="0" smtClean="0"/>
              <a:t>,</a:t>
            </a:r>
            <a:r>
              <a:rPr lang="ru-RU" dirty="0" smtClean="0"/>
              <a:t> в начале ему нужно собрать определенное кол-во отмычек</a:t>
            </a:r>
            <a:r>
              <a:rPr lang="en-US" dirty="0"/>
              <a:t> </a:t>
            </a:r>
            <a:r>
              <a:rPr lang="ru-RU" dirty="0" smtClean="0"/>
              <a:t>и только тогда он будет свободен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4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terminate() – </a:t>
            </a:r>
            <a:r>
              <a:rPr lang="ru-RU" dirty="0" smtClean="0"/>
              <a:t>завершает работу программы </a:t>
            </a:r>
            <a:endParaRPr lang="en-US" dirty="0" smtClean="0"/>
          </a:p>
          <a:p>
            <a:r>
              <a:rPr lang="en-US" dirty="0" err="1" smtClean="0"/>
              <a:t>load_image</a:t>
            </a:r>
            <a:r>
              <a:rPr lang="en-US" dirty="0" smtClean="0"/>
              <a:t>(name, </a:t>
            </a:r>
            <a:r>
              <a:rPr lang="en-US" dirty="0" err="1" smtClean="0"/>
              <a:t>colorkey</a:t>
            </a:r>
            <a:r>
              <a:rPr lang="en-US" dirty="0" smtClean="0"/>
              <a:t>=-1)</a:t>
            </a:r>
            <a:r>
              <a:rPr lang="ru-RU" dirty="0" smtClean="0"/>
              <a:t> – загружает нужные изображения</a:t>
            </a:r>
            <a:endParaRPr lang="en-US" dirty="0" smtClean="0"/>
          </a:p>
          <a:p>
            <a:r>
              <a:rPr lang="en-US" dirty="0" err="1" smtClean="0"/>
              <a:t>start_screen</a:t>
            </a:r>
            <a:r>
              <a:rPr lang="en-US" dirty="0" smtClean="0"/>
              <a:t>()</a:t>
            </a:r>
            <a:r>
              <a:rPr lang="ru-RU" dirty="0" smtClean="0"/>
              <a:t> – </a:t>
            </a:r>
            <a:r>
              <a:rPr lang="ru-RU" dirty="0"/>
              <a:t>с</a:t>
            </a:r>
            <a:r>
              <a:rPr lang="ru-RU" dirty="0" smtClean="0"/>
              <a:t>оздает начальное окно</a:t>
            </a:r>
            <a:endParaRPr lang="en-US" dirty="0" smtClean="0"/>
          </a:p>
          <a:p>
            <a:r>
              <a:rPr lang="en-US" dirty="0" err="1" smtClean="0"/>
              <a:t>load_level</a:t>
            </a:r>
            <a:r>
              <a:rPr lang="en-US" dirty="0" smtClean="0"/>
              <a:t>(filename)</a:t>
            </a:r>
            <a:r>
              <a:rPr lang="ru-RU" dirty="0" smtClean="0"/>
              <a:t> – загружает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Background()</a:t>
            </a:r>
            <a:r>
              <a:rPr lang="ru-RU" dirty="0" smtClean="0"/>
              <a:t> – создает задний фон</a:t>
            </a:r>
          </a:p>
          <a:p>
            <a:r>
              <a:rPr lang="en-US" dirty="0" smtClean="0"/>
              <a:t>Player() – </a:t>
            </a:r>
            <a:r>
              <a:rPr lang="ru-RU" dirty="0" smtClean="0"/>
              <a:t>рисует героя</a:t>
            </a:r>
          </a:p>
          <a:p>
            <a:r>
              <a:rPr lang="en-US" dirty="0" smtClean="0"/>
              <a:t>Platform() </a:t>
            </a:r>
            <a:r>
              <a:rPr lang="ru-RU" dirty="0" smtClean="0"/>
              <a:t>– рисует все платформы</a:t>
            </a:r>
            <a:r>
              <a:rPr lang="en-US" dirty="0" smtClean="0"/>
              <a:t>, </a:t>
            </a:r>
            <a:r>
              <a:rPr lang="ru-RU" dirty="0" smtClean="0"/>
              <a:t>двери</a:t>
            </a:r>
            <a:r>
              <a:rPr lang="en-US" dirty="0" smtClean="0"/>
              <a:t>, </a:t>
            </a:r>
            <a:r>
              <a:rPr lang="ru-RU" dirty="0" smtClean="0"/>
              <a:t>лестницы</a:t>
            </a:r>
          </a:p>
          <a:p>
            <a:r>
              <a:rPr lang="en-US" dirty="0" err="1" smtClean="0"/>
              <a:t>Creat_Police</a:t>
            </a:r>
            <a:r>
              <a:rPr lang="en-US" dirty="0" smtClean="0"/>
              <a:t>() </a:t>
            </a:r>
            <a:r>
              <a:rPr lang="ru-RU" dirty="0" smtClean="0"/>
              <a:t>– рисует полицейских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7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121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Побег из тюрьмы</vt:lpstr>
      <vt:lpstr>Описание игры</vt:lpstr>
      <vt:lpstr>Основные функции:</vt:lpstr>
      <vt:lpstr>Основные классы: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Побег из тюрьмы</dc:title>
  <dc:creator>123</dc:creator>
  <cp:lastModifiedBy>123</cp:lastModifiedBy>
  <cp:revision>3</cp:revision>
  <dcterms:created xsi:type="dcterms:W3CDTF">2021-12-25T19:13:37Z</dcterms:created>
  <dcterms:modified xsi:type="dcterms:W3CDTF">2021-12-25T19:36:22Z</dcterms:modified>
</cp:coreProperties>
</file>