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D19EB-C9B4-B4A3-8622-349119069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15B4E1-AF7F-1B84-AE66-602B86814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DCBDD-3D7B-3C4D-0FFE-A9357717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7104-B183-4FB4-ADFD-AB71C2BB8686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E6432-EEAC-23D6-80B8-C0E59D03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939360-9703-7B8C-E660-7DE79FB6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9C8-E1D8-445E-83EF-13EA28431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7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7E721-87B6-4CB0-B34F-CF1CEA54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E56959-702C-4DC0-2378-F9D75E3F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197CB1-0500-09E1-F2DE-047D9909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7104-B183-4FB4-ADFD-AB71C2BB8686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E83AAF-E82B-371C-640C-4B3D24DA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0D10AA-90D3-4D95-C404-6DA2C82D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9C8-E1D8-445E-83EF-13EA28431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28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2571A6-ED6A-3250-5532-91D728303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9761A5-BC1C-AD53-623D-B4B0178D7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339722-5BE9-72C5-EBF9-AA931B40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7104-B183-4FB4-ADFD-AB71C2BB8686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9380C-203F-1B62-673C-95145828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675E6D-0B2C-21A3-DB3C-F1401D2E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9C8-E1D8-445E-83EF-13EA28431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15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C8E67-C111-9A59-447C-64B856C9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3A0275-1749-55E9-6C2B-849F5BE1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91C3D-02B2-15CD-2B8D-BF178F21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7104-B183-4FB4-ADFD-AB71C2BB8686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B64A4F-8551-843A-84A6-57A019C9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59D769-A08C-0A14-C893-796A82D4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9C8-E1D8-445E-83EF-13EA28431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12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1CEBA-F1C5-923E-4DFF-DE36782D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0382B7-06CF-0124-08A9-AA1DA144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74C2B-3C6F-C406-7006-9FCA3B49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7104-B183-4FB4-ADFD-AB71C2BB8686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624F04-03CB-5EB3-D42D-265916F5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CA7848-B8C5-86B4-85DC-DB95A370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9C8-E1D8-445E-83EF-13EA28431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38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908ED-55CA-59D7-7C5D-5DFEF9F1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E10B2-0426-9455-0C20-7FA71B453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5FC518-5A08-C8BB-A63D-36A79067E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05CCC3-40C4-B87B-AD0D-9AD83014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7104-B183-4FB4-ADFD-AB71C2BB8686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5CDC7-8DCC-E6FD-0645-52D20E85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3D3F7-EF0D-AD12-CB90-76DD815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9C8-E1D8-445E-83EF-13EA28431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54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B9301-A0AF-3986-02EA-A302A90A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B30C5D-BB3F-DCC4-357B-383BE219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EF0EF8-CE03-379E-0ED2-C6EAAEFAF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4CC5BF-47E1-0BE2-CFF1-2701DB631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423AA0-54B0-2A75-B374-4D97BF643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7B37BE-D3B6-3947-04AA-BD190D1F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7104-B183-4FB4-ADFD-AB71C2BB8686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9E6EFF-CFCF-4B1A-394C-03F7D65E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7F3BCC-3206-CB42-D389-87CBF9EE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9C8-E1D8-445E-83EF-13EA28431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01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E1DA4-6C27-C7B0-2D31-B08DD435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D1512A-1418-79CC-0D46-57D48344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7104-B183-4FB4-ADFD-AB71C2BB8686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218ACE-B5C2-6836-DFF6-CF1C422F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5BB026-D02D-EACF-876A-41125826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9C8-E1D8-445E-83EF-13EA28431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11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11A7D6-6CA6-1C2E-4BD7-BC5ADA1B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7104-B183-4FB4-ADFD-AB71C2BB8686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49B33D-7355-1BC4-C270-FA3AC4C9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819594-60F6-1AD4-A259-235CE8CB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9C8-E1D8-445E-83EF-13EA28431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12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C6AF5-89A6-ECB5-0B20-91183FDF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5792EA-A240-7F29-AAD7-820879319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C426A0-0484-C2ED-3FB9-33DCFA73B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0916AE-27CA-C694-6501-F520BD56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7104-B183-4FB4-ADFD-AB71C2BB8686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7217C8-6DFC-B8FB-02B9-92513B5F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44A2D9-C281-62D0-8FE2-8E68A867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9C8-E1D8-445E-83EF-13EA28431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54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80106-3955-0463-584B-5B256CA2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16BE12-210F-495E-7712-B73ABEFB6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F43558-46ED-4071-B071-160590FD7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9105AB-7A52-3A50-B43E-6D0D0EFF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7104-B183-4FB4-ADFD-AB71C2BB8686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80F1A1-C587-FBF7-FD4A-D09A8934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4EF1C7-D685-9971-447D-67411FE4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9C8-E1D8-445E-83EF-13EA28431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46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9B427D-C4EB-8BF3-EBD7-3C5E6597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D125F-6DAD-32E1-C591-4CC947EAA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8A5E5-F5E1-D339-B139-DFC9243AC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7104-B183-4FB4-ADFD-AB71C2BB8686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295499-1492-A85A-0F65-1F2A9D72E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604A65-B06E-1999-BCA0-23EDC78B5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D9C8-E1D8-445E-83EF-13EA28431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80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22D81-A259-C87E-1B58-2DAFE473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9707"/>
            <a:ext cx="9144000" cy="2387600"/>
          </a:xfrm>
        </p:spPr>
        <p:txBody>
          <a:bodyPr>
            <a:normAutofit/>
          </a:bodyPr>
          <a:lstStyle/>
          <a:p>
            <a:r>
              <a:rPr lang="de-DE" sz="8000" dirty="0" err="1">
                <a:solidFill>
                  <a:schemeClr val="accent6">
                    <a:lumMod val="50000"/>
                  </a:schemeClr>
                </a:solidFill>
                <a:latin typeface="Source Sans Pro" panose="020B0503030403020204" pitchFamily="34" charset="0"/>
              </a:rPr>
              <a:t>BeppoFresh</a:t>
            </a:r>
            <a:endParaRPr lang="de-DE" sz="8000" dirty="0">
              <a:solidFill>
                <a:schemeClr val="accent6">
                  <a:lumMod val="5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154593-421D-4269-93EA-E4834F7208B6}"/>
              </a:ext>
            </a:extLst>
          </p:cNvPr>
          <p:cNvSpPr txBox="1"/>
          <p:nvPr/>
        </p:nvSpPr>
        <p:spPr>
          <a:xfrm>
            <a:off x="3336269" y="3798593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Alexander Liebald, Niclas Hülsmann, Leonard Goldstein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BB7B187-5091-B6CF-F6C2-D2ACE7A7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445" y="4418564"/>
            <a:ext cx="3411108" cy="22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2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20427-CA47-A2DB-34BB-DD54DB4B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website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has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few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options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to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show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user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specific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recommendations</a:t>
            </a:r>
            <a:endParaRPr lang="de-DE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3E7294-E8CA-4578-BF1D-06D8A4B2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70" y="1836256"/>
            <a:ext cx="7893377" cy="43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8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3BB7E-56E7-EA53-9409-A3470FF0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But </a:t>
            </a:r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we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also </a:t>
            </a:r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don‘t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want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complex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filters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2682CA-519A-E722-8669-0AF4C2A9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61" y="2146531"/>
            <a:ext cx="1408885" cy="40743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4DAD94-C17A-B963-456E-2C6087834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524" y="1890632"/>
            <a:ext cx="1646719" cy="458614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C1EF2BA-AD72-38D8-96CD-CE4C33D02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948" y="1845137"/>
            <a:ext cx="2089048" cy="4792184"/>
          </a:xfrm>
          <a:prstGeom prst="rect">
            <a:avLst/>
          </a:prstGeom>
        </p:spPr>
      </p:pic>
      <p:sp>
        <p:nvSpPr>
          <p:cNvPr id="13" name="Multiplikationszeichen 12">
            <a:extLst>
              <a:ext uri="{FF2B5EF4-FFF2-40B4-BE49-F238E27FC236}">
                <a16:creationId xmlns:a16="http://schemas.microsoft.com/office/drawing/2014/main" id="{0A21A380-063B-C5C3-65DC-8925C84B8FD7}"/>
              </a:ext>
            </a:extLst>
          </p:cNvPr>
          <p:cNvSpPr/>
          <p:nvPr/>
        </p:nvSpPr>
        <p:spPr>
          <a:xfrm>
            <a:off x="1272208" y="1845137"/>
            <a:ext cx="8261405" cy="4631635"/>
          </a:xfrm>
          <a:prstGeom prst="mathMultiply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3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B8D49-5E49-7601-5126-786DBA41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Meet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Beppo Fresh!</a:t>
            </a:r>
          </a:p>
        </p:txBody>
      </p:sp>
      <p:pic>
        <p:nvPicPr>
          <p:cNvPr id="5" name="Grafik 4" descr="Ein Bild, das Cartoon, Clipart, Zeichnung, Kinderkunst enthält.&#10;&#10;Automatisch generierte Beschreibung">
            <a:extLst>
              <a:ext uri="{FF2B5EF4-FFF2-40B4-BE49-F238E27FC236}">
                <a16:creationId xmlns:a16="http://schemas.microsoft.com/office/drawing/2014/main" id="{94AE05D6-CFC5-8C5C-1B53-D853D2C98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08" y="1247692"/>
            <a:ext cx="5308158" cy="530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5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Office</vt:lpstr>
      <vt:lpstr>BeppoFresh</vt:lpstr>
      <vt:lpstr>The current website has few options to show user specific recommendations</vt:lpstr>
      <vt:lpstr>But we also don‘t want complex filters…</vt:lpstr>
      <vt:lpstr>Meet Beppo Fresh!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BeppoFresh</dc:title>
  <dc:creator>Leonard Goldstein</dc:creator>
  <cp:lastModifiedBy>Leonard Goldstein</cp:lastModifiedBy>
  <cp:revision>1</cp:revision>
  <dcterms:created xsi:type="dcterms:W3CDTF">2023-11-19T08:48:34Z</dcterms:created>
  <dcterms:modified xsi:type="dcterms:W3CDTF">2023-11-19T09:02:10Z</dcterms:modified>
</cp:coreProperties>
</file>