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9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BB964-2FE2-4D33-87DA-2DEB371B9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320C0-2160-4621-8EDC-8FF7FDD4C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79475-29F0-440E-9B73-9CBBACB1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3113-C330-401D-AC74-3C7EB044601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68FCB-1029-4D22-95CA-9CE22B5B2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0B6BA-3D18-4EE6-A1A5-E55864F7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D30C9-E3B8-4D59-B7A4-B44B87A88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5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823FA-D7FF-4D86-9B5F-55E518E7C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3DD02B-C577-4C1C-A6BF-E56998946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DDEA7-3602-4717-8941-89C8D7AB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3113-C330-401D-AC74-3C7EB044601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61B70-4BC4-45F7-9A8E-EE5B68A84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1069B-60B6-4BE9-9438-591658559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D30C9-E3B8-4D59-B7A4-B44B87A88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7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733D9-7455-4374-ACE5-28236251B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78233-EB7E-4536-9EDF-9EEA819F3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730D2-E6F2-4B91-9EE8-295DC35C9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3113-C330-401D-AC74-3C7EB044601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130B7-19A9-466B-BC77-51F08866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A25D6-2DDB-46DD-A44E-DE7CE16C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D30C9-E3B8-4D59-B7A4-B44B87A88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76D92-0014-4BD1-9054-9C37AB063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93987-B458-479A-9C14-60943D721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74CD-7F2D-43D0-86B0-7A463179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3113-C330-401D-AC74-3C7EB044601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1C552-05B8-4F7A-BF9F-E7CA98A1C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088F1-4BC7-43E3-A28F-6C69B00E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D30C9-E3B8-4D59-B7A4-B44B87A88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8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AC67-17A3-4828-A87B-A7972FAD5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EAFF4-0F00-4F83-8A7D-EBEAE94B8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A6EF4-77C5-4F8C-AFDD-2C22F4F54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3113-C330-401D-AC74-3C7EB044601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13BFC-31E0-4B73-9C98-E4A29DA1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B1E87-79E5-41C6-9974-0EF16CA72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D30C9-E3B8-4D59-B7A4-B44B87A88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C08E7-00D3-4FEC-BE2B-2A0C488D4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F1A28-A1EA-43B6-9BB2-0B048C94B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8D7E4-C902-43EE-A456-3C12CB7BF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17EA7-705E-4088-9CE5-E9CBE8085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3113-C330-401D-AC74-3C7EB044601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93207-0C46-4386-9A4F-9A9AC078D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977B5-531A-4E9B-82FF-DA4B2658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D30C9-E3B8-4D59-B7A4-B44B87A88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45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2611D-5D41-4CAA-92AD-97EEB634D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21585-0108-4867-9C01-4C292AA09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EB61C-CC5A-4D0C-AECF-C4F400BD8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49B78-28F3-4504-8335-23F309888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F248C3-294C-4127-9CFF-51197D5417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AAA4CE-6EF2-454A-AC3A-5C8ADA1C5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3113-C330-401D-AC74-3C7EB044601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0FB65D-2AA1-49EE-A7CF-E372AB451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4E6B7B-8DC9-4B2F-9D5B-4C78DB85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D30C9-E3B8-4D59-B7A4-B44B87A88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1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3CC93-9684-4444-A71B-9E6402A2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CF180B-D11D-4821-80D7-F1965A73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3113-C330-401D-AC74-3C7EB044601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7F075-E228-4775-AB7C-AB8C83D70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2EEA2-2671-4711-BDC7-D29742E2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D30C9-E3B8-4D59-B7A4-B44B87A88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48871D-D5B6-4479-803C-A31CCCEA1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3113-C330-401D-AC74-3C7EB044601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956C3-4248-4C3B-A409-E17B8D3B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94C93-FCAF-4996-B16A-ECE664C4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D30C9-E3B8-4D59-B7A4-B44B87A88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4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6EDB-C6C4-43A0-A859-34F715D5E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78A1D-F381-46EE-B07A-4BA330D56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3EFA0-CC71-4DC8-A207-D3EDB12FC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80FC5-77E2-4C02-81EB-CB2B5B6F8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3113-C330-401D-AC74-3C7EB044601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CAB27-A06C-4B6F-A053-9C1EA902B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17F86-0B5B-403E-AB6D-F2ACE55F3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D30C9-E3B8-4D59-B7A4-B44B87A88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96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C0DC2-A4A9-4362-AC37-874DBEA95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C0AAA7-F830-4B6F-A5F8-3D62A526E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9805E-6BF1-494A-B838-5D9AE0C9E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644DA-F75E-4CC1-879A-0DE3CD80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3113-C330-401D-AC74-3C7EB044601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F0A43-AD70-4783-90E7-DE9E1DE0D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CF5A1-99CB-403A-A380-ECA4193C5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D30C9-E3B8-4D59-B7A4-B44B87A88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4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D5BE7-79B5-4867-9FFE-0B8DE24AE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B0D97-D6CD-44F3-81B4-46FDB8AF7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DB4AA-DC59-43B1-AB99-B666673C6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D3113-C330-401D-AC74-3C7EB044601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E2EF1-2D95-4FF2-9836-6A091085F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6C01C-B7A6-44FA-80F2-D371CB4F1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D30C9-E3B8-4D59-B7A4-B44B87A88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3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47E2EF-0A76-4F81-947C-E30CED84F0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00" r="-1" b="685"/>
          <a:stretch/>
        </p:blipFill>
        <p:spPr>
          <a:xfrm>
            <a:off x="3523485" y="-1226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27083-FF45-4E49-B75E-191CA71BA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466" y="1264467"/>
            <a:ext cx="7536936" cy="2459924"/>
          </a:xfrm>
        </p:spPr>
        <p:txBody>
          <a:bodyPr anchor="b">
            <a:normAutofit/>
          </a:bodyPr>
          <a:lstStyle/>
          <a:p>
            <a:pPr algn="l"/>
            <a:r>
              <a:rPr lang="en-US" sz="72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Gender Wage Gap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8FE1F-329B-4359-A23B-36FC83C1A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466" y="4681701"/>
            <a:ext cx="5461644" cy="1823664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5600" dirty="0">
                <a:solidFill>
                  <a:schemeClr val="tx1">
                    <a:lumMod val="8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Presented by:</a:t>
            </a:r>
          </a:p>
          <a:p>
            <a:pPr algn="l"/>
            <a:endParaRPr lang="en-US" sz="5600" dirty="0">
              <a:solidFill>
                <a:schemeClr val="tx1">
                  <a:lumMod val="8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just"/>
            <a:r>
              <a:rPr lang="en-US" sz="5600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Imandi Karunaratne   RGU -  2016278   </a:t>
            </a:r>
            <a:r>
              <a:rPr lang="en-US" sz="5600" i="0" u="none" strike="noStrike" dirty="0" smtClean="0">
                <a:solidFill>
                  <a:schemeClr val="tx1">
                    <a:lumMod val="8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   IIT </a:t>
            </a:r>
            <a:r>
              <a:rPr lang="en-US" sz="5600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-  20200306</a:t>
            </a:r>
          </a:p>
          <a:p>
            <a:pPr algn="just"/>
            <a:r>
              <a:rPr lang="en-US" sz="5600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Malitha Randeniya     RGU -  2016731     </a:t>
            </a:r>
            <a:r>
              <a:rPr lang="en-US" sz="5600" i="0" u="none" strike="noStrike" dirty="0" smtClean="0">
                <a:solidFill>
                  <a:schemeClr val="tx1">
                    <a:lumMod val="8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 IIT </a:t>
            </a:r>
            <a:r>
              <a:rPr lang="en-US" sz="5600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-  20200426</a:t>
            </a:r>
          </a:p>
          <a:p>
            <a:pPr algn="just"/>
            <a:r>
              <a:rPr lang="en-US" sz="5600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Maryam Gaffar           RGU -  2016281     </a:t>
            </a:r>
            <a:r>
              <a:rPr lang="en-US" sz="5600" i="0" u="none" strike="noStrike" dirty="0" smtClean="0">
                <a:solidFill>
                  <a:schemeClr val="tx1">
                    <a:lumMod val="8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 IIT </a:t>
            </a:r>
            <a:r>
              <a:rPr lang="en-US" sz="5600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-  2019111</a:t>
            </a:r>
          </a:p>
          <a:p>
            <a:pPr algn="just"/>
            <a:r>
              <a:rPr lang="en-US" sz="5600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Lasal  Jayawardena    </a:t>
            </a:r>
            <a:r>
              <a:rPr lang="en-US" sz="5600" i="0" u="none" strike="noStrike" dirty="0" smtClean="0">
                <a:solidFill>
                  <a:schemeClr val="tx1">
                    <a:lumMod val="8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RGU </a:t>
            </a:r>
            <a:r>
              <a:rPr lang="en-US" sz="5600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-  2016279   </a:t>
            </a:r>
            <a:r>
              <a:rPr lang="en-US" sz="5600" i="0" u="none" strike="noStrike" smtClean="0">
                <a:solidFill>
                  <a:schemeClr val="tx1">
                    <a:lumMod val="8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  IIT </a:t>
            </a:r>
            <a:r>
              <a:rPr lang="en-US" sz="5600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-  20200344</a:t>
            </a:r>
            <a:endParaRPr lang="en-US" sz="5600" dirty="0">
              <a:solidFill>
                <a:schemeClr val="tx1">
                  <a:lumMod val="85000"/>
                </a:schemeClr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  <a:p>
            <a:pPr algn="l"/>
            <a:endParaRPr lang="en-US" sz="1800" b="1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b="1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b="1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50F615-EAB2-4326-90C5-F0BF18B7478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741" y="337499"/>
            <a:ext cx="1564182" cy="7185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C1EE0E-2AD2-43B1-9BDC-57CA1790CFD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727" y="337499"/>
            <a:ext cx="2369752" cy="72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81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 Black</vt:lpstr>
      <vt:lpstr>Times New Roman</vt:lpstr>
      <vt:lpstr>Office Theme</vt:lpstr>
      <vt:lpstr>Gender Wage Gap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Malitha Randeniya</dc:creator>
  <cp:lastModifiedBy>User</cp:lastModifiedBy>
  <cp:revision>6</cp:revision>
  <dcterms:created xsi:type="dcterms:W3CDTF">2020-12-11T08:18:52Z</dcterms:created>
  <dcterms:modified xsi:type="dcterms:W3CDTF">2020-12-12T10:31:46Z</dcterms:modified>
</cp:coreProperties>
</file>