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F883-412B-442A-9604-B14EA1EFF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D691E-7587-409D-9312-D0BAF9A12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A967D-C47C-42BE-B221-5582AD9E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46E-BC7F-45F6-A26F-B43B84078C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52812-F4D7-458B-92D0-43B0081D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D591-B9CA-4A1D-951D-42F571CB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1F70-0F76-4F71-B6F9-235E8C3E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4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D9E1-9FDB-464A-8B51-4E9B3332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BC779-394B-4554-911F-905763D2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368E7-5053-4CA4-96B4-A276E5A5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46E-BC7F-45F6-A26F-B43B84078C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B8F60-AF15-4081-8D66-D4B171D1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ED11-F2ED-4A88-AC9C-9F77573F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1F70-0F76-4F71-B6F9-235E8C3E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E021E-228D-4161-B76C-1004235D6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6E16E-C694-47D2-8854-128426F24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6EB71-8E2C-4CC2-9DEB-3386D030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46E-BC7F-45F6-A26F-B43B84078C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9518-01D0-48F5-9A1E-B9C124C7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8813-DC44-4D15-9F31-6F2B0A36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1F70-0F76-4F71-B6F9-235E8C3E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3317-50FF-431E-8680-964C830A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136D-B104-4650-B35D-257D6C5F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9D755-DE62-49F5-BFA7-A53EBCA2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46E-BC7F-45F6-A26F-B43B84078C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B2B1B-543B-430B-B203-4AB8A162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4FBF4-1F54-47B1-9379-274F94DD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1F70-0F76-4F71-B6F9-235E8C3E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5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5228-311C-40A4-93ED-FAB19625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3ECE-B984-46DC-9342-54470F006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4A74-EAAC-4969-AB9F-8829C82D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46E-BC7F-45F6-A26F-B43B84078C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9B30-EF01-44D0-A4EA-7A0F218C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3DE1-B946-498C-80DA-C6E31CBC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1F70-0F76-4F71-B6F9-235E8C3E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2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CB47-66A0-4D46-81EA-59B0037D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8877-40DF-4421-9BAB-F61D3CDCF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DB46D-937F-4FC7-88F1-E53A80671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23DE2-4983-4B4D-A618-9B2582D1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46E-BC7F-45F6-A26F-B43B84078C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D9F3D-880E-4EAE-AEFA-72BC047C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4436F-3A3D-4E72-AAF2-00CEB920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1F70-0F76-4F71-B6F9-235E8C3E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3D36-2EA3-4510-A395-0BF5FA4A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639CE-1D93-4AE4-A91F-114969C64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B6668-FDA5-4966-B8FC-381A66D7A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21C53-E01E-4415-B821-D3323D765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F8B74-7DDC-4894-9A04-5216B7740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CAD50-C4A3-4E59-8F60-3F52251C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46E-BC7F-45F6-A26F-B43B84078C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94065-52BC-47D8-92EF-A7D5017D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41072-FD36-47E6-A176-C2FA5F8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1F70-0F76-4F71-B6F9-235E8C3E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645-6C8C-4BA8-AB9E-AF639BA5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287C7-F37B-4275-A12D-BA829856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46E-BC7F-45F6-A26F-B43B84078C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F01CD-ED34-48BC-846C-1C870AB0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3E37-6778-4A7C-BA4C-63ABBFE1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1F70-0F76-4F71-B6F9-235E8C3E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3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E4DAA-EBB4-45C5-A6F2-AA94DDC7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46E-BC7F-45F6-A26F-B43B84078C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B24EC-651D-4103-952D-71761C21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CFE3B-0FA2-4C6F-ACCB-434A9B38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1F70-0F76-4F71-B6F9-235E8C3E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4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0DFD-25FB-488E-8502-6B093213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56863-0D33-4ECF-802E-1969610D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4101F-F147-4F71-8504-8E59D08A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D062B-FA19-480C-95EF-872126FB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46E-BC7F-45F6-A26F-B43B84078C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AF412-BB70-424A-9B7C-0557A793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3DD6A-4CCB-444A-8EA6-9BC85991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1F70-0F76-4F71-B6F9-235E8C3E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7190-A4A4-4855-BB67-8BF13590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D4999-3FE5-43B0-8455-1DD461A82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47FDB-F0F2-4E43-9E0C-17B43BE35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C1644-D65C-468A-A9BF-E16ED018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46E-BC7F-45F6-A26F-B43B84078C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D963B-60F0-4F46-9F8A-CFA30CCC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89E74-5ACC-4F9A-B874-BBE5DBEF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1F70-0F76-4F71-B6F9-235E8C3E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DE842-0128-4B19-90A8-0021BAF2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C8FC1-815B-495D-8A58-9803FCF7A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279A5-AFE6-4EFD-AFDF-2150A7066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B346E-BC7F-45F6-A26F-B43B84078CD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3EB59-2A45-4A4F-A413-92E984E9C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C00A9-A19C-4B51-A841-58873AAA7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61F70-0F76-4F71-B6F9-235E8C3E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4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D682D4-735C-4C22-90E8-96F039E76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90" y="253612"/>
            <a:ext cx="7054474" cy="1805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4C67C-A567-432D-8AC4-5BE89E053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90" y="2190015"/>
            <a:ext cx="7054473" cy="11080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139D7C-265C-4C84-93D3-51D0BFB23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70" y="3428999"/>
            <a:ext cx="5738393" cy="31753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FE8D1F-6F20-4029-83C7-1B82AC708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0" y="4286506"/>
            <a:ext cx="5467670" cy="23178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3783E53-6BF3-4E74-87AC-B23946B0CF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0" y="237978"/>
            <a:ext cx="4142453" cy="389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7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672A73-C2A6-4422-9FFD-C23A0A6B7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9" y="224711"/>
            <a:ext cx="6150057" cy="2903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CA47D-BAAC-4BEC-822A-4365E585F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365" y="2997778"/>
            <a:ext cx="4623407" cy="3634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DC5734-FF59-4F03-B1CD-39B406379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0" y="4516342"/>
            <a:ext cx="7064457" cy="2116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DC4F1B-D6BB-42D7-AAD9-ECB3EB926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80" y="3286295"/>
            <a:ext cx="4559797" cy="10723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B0D802-A748-4AFD-BD3F-D2ECF49712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073" y="153147"/>
            <a:ext cx="5165697" cy="270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Malitha Randeniya</dc:creator>
  <cp:lastModifiedBy>User</cp:lastModifiedBy>
  <cp:revision>3</cp:revision>
  <dcterms:created xsi:type="dcterms:W3CDTF">2020-12-12T08:56:22Z</dcterms:created>
  <dcterms:modified xsi:type="dcterms:W3CDTF">2020-12-12T10:34:46Z</dcterms:modified>
</cp:coreProperties>
</file>