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11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E0D9-A362-48EC-BC40-F7B6580E4FB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A6D4-1628-4A4E-B209-D0F1DD2D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3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838" y="1906433"/>
            <a:ext cx="9440034" cy="103986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Gender Wage gap</a:t>
            </a:r>
            <a:endParaRPr lang="en-US" sz="5400" b="1" dirty="0">
              <a:solidFill>
                <a:schemeClr val="tx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256901"/>
            <a:ext cx="1348509" cy="500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1" y="256902"/>
            <a:ext cx="2309091" cy="5004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607127" y="3546764"/>
            <a:ext cx="7703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dirty="0" smtClean="0"/>
              <a:t>Imandi    </a:t>
            </a:r>
            <a:r>
              <a:rPr lang="en-US" dirty="0" err="1" smtClean="0"/>
              <a:t>Karunaratne</a:t>
            </a:r>
            <a:r>
              <a:rPr lang="en-US" dirty="0" smtClean="0"/>
              <a:t>   RGU -  2016278      IIT -  20200306</a:t>
            </a:r>
          </a:p>
          <a:p>
            <a:r>
              <a:rPr lang="en-US" dirty="0"/>
              <a:t>Malitha </a:t>
            </a:r>
            <a:r>
              <a:rPr lang="en-US" dirty="0" smtClean="0"/>
              <a:t>  </a:t>
            </a:r>
            <a:r>
              <a:rPr lang="en-US" dirty="0" err="1" smtClean="0"/>
              <a:t>Randeniya</a:t>
            </a:r>
            <a:r>
              <a:rPr lang="en-US" dirty="0" smtClean="0"/>
              <a:t>      RGU -  2016731      IIT -  20200426</a:t>
            </a:r>
          </a:p>
          <a:p>
            <a:r>
              <a:rPr lang="en-US" dirty="0"/>
              <a:t>Maryam </a:t>
            </a:r>
            <a:r>
              <a:rPr lang="en-US" dirty="0" smtClean="0"/>
              <a:t> </a:t>
            </a:r>
            <a:r>
              <a:rPr lang="en-US" dirty="0" err="1" smtClean="0"/>
              <a:t>Gaffar</a:t>
            </a:r>
            <a:r>
              <a:rPr lang="en-US" dirty="0" smtClean="0"/>
              <a:t>             RGU </a:t>
            </a:r>
            <a:r>
              <a:rPr lang="en-US" dirty="0"/>
              <a:t>- </a:t>
            </a:r>
            <a:r>
              <a:rPr lang="en-US" dirty="0" smtClean="0"/>
              <a:t> 2016281      IIT </a:t>
            </a:r>
            <a:r>
              <a:rPr lang="en-US" dirty="0"/>
              <a:t>- </a:t>
            </a:r>
            <a:r>
              <a:rPr lang="en-US" dirty="0" smtClean="0"/>
              <a:t> 2019111</a:t>
            </a:r>
          </a:p>
          <a:p>
            <a:r>
              <a:rPr lang="en-US" dirty="0" smtClean="0"/>
              <a:t>Lasal      </a:t>
            </a:r>
            <a:r>
              <a:rPr lang="en-US" dirty="0" err="1" smtClean="0"/>
              <a:t>Jaywardena</a:t>
            </a:r>
            <a:r>
              <a:rPr lang="en-US" dirty="0" smtClean="0"/>
              <a:t>    RGU -  2016279      IIT -  20200344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06C3A203-B8BA-459E-86C1-6A948E24B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87386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9646E-721D-4A1E-803E-EDB4BCB5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492" y="1159308"/>
            <a:ext cx="4023360" cy="1408401"/>
          </a:xfrm>
        </p:spPr>
        <p:txBody>
          <a:bodyPr anchor="b">
            <a:no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Gender Wage gap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12D27-AE84-4441-AD50-E442B4FB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Imandi </a:t>
            </a:r>
            <a:r>
              <a:rPr lang="en-US" sz="2000" dirty="0" err="1" smtClean="0"/>
              <a:t>Karunarate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707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</TotalTime>
  <Words>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Bookman Old Style</vt:lpstr>
      <vt:lpstr>Rockwell</vt:lpstr>
      <vt:lpstr>Damask</vt:lpstr>
      <vt:lpstr>Gender Wage gap</vt:lpstr>
      <vt:lpstr>Gender Wage 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Wage gap</dc:title>
  <dc:creator>User</dc:creator>
  <cp:lastModifiedBy>User</cp:lastModifiedBy>
  <cp:revision>5</cp:revision>
  <dcterms:created xsi:type="dcterms:W3CDTF">2020-12-11T07:44:03Z</dcterms:created>
  <dcterms:modified xsi:type="dcterms:W3CDTF">2020-12-11T08:23:01Z</dcterms:modified>
</cp:coreProperties>
</file>