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E2E92-F6DA-4F49-BB3B-8A218767C48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8626-E33F-42AD-AE69-25CAA0BFE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4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0F2A-A0B5-4B22-B339-BFC1D0505DE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7A281-D00F-4BCC-94B2-C1B174A8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838" y="1906433"/>
            <a:ext cx="9440034" cy="103986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Gender Wage gap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31" y="331644"/>
            <a:ext cx="2917190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17" y="349279"/>
            <a:ext cx="3895437" cy="89820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1102838" y="3934492"/>
            <a:ext cx="10283335" cy="18466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Imandi 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Lasal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Malitha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Maryam</a:t>
            </a:r>
          </a:p>
        </p:txBody>
      </p:sp>
    </p:spTree>
    <p:extLst>
      <p:ext uri="{BB962C8B-B14F-4D97-AF65-F5344CB8AC3E}">
        <p14:creationId xmlns:p14="http://schemas.microsoft.com/office/powerpoint/2010/main" val="372998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5414" y="-122548"/>
            <a:ext cx="12433954" cy="165911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History of Gender Wage Gap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11" y="1946123"/>
            <a:ext cx="1744505" cy="1744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123"/>
            <a:ext cx="1184564" cy="1744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59" y="1968544"/>
            <a:ext cx="1744505" cy="1744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71" y="1968544"/>
            <a:ext cx="1744505" cy="1744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92" y="2008157"/>
            <a:ext cx="1719708" cy="1719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69" y="4584136"/>
            <a:ext cx="1744505" cy="17445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13" y="4587016"/>
            <a:ext cx="1753743" cy="17537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28" y="4587016"/>
            <a:ext cx="1741625" cy="1741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" y="4687134"/>
            <a:ext cx="2492629" cy="155350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1240591" y="2625695"/>
            <a:ext cx="871979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007059" y="2625695"/>
            <a:ext cx="87197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56466" y="2625695"/>
            <a:ext cx="871979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9516051" y="2618241"/>
            <a:ext cx="871979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/>
          <p:cNvSpPr/>
          <p:nvPr/>
        </p:nvSpPr>
        <p:spPr>
          <a:xfrm rot="16200000" flipH="1">
            <a:off x="10303818" y="4359913"/>
            <a:ext cx="1812197" cy="83245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flipH="1">
            <a:off x="7941640" y="5197604"/>
            <a:ext cx="901553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flipH="1">
            <a:off x="5063791" y="5221572"/>
            <a:ext cx="901553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flipH="1">
            <a:off x="2094183" y="5197604"/>
            <a:ext cx="901553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Gender Wage gap</vt:lpstr>
      <vt:lpstr>History of Gender Wage Gap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Wage gap</dc:title>
  <dc:creator>User</dc:creator>
  <cp:lastModifiedBy>User</cp:lastModifiedBy>
  <cp:revision>10</cp:revision>
  <dcterms:created xsi:type="dcterms:W3CDTF">2020-12-03T13:59:13Z</dcterms:created>
  <dcterms:modified xsi:type="dcterms:W3CDTF">2020-12-08T11:47:09Z</dcterms:modified>
</cp:coreProperties>
</file>