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688A8-F054-EE6A-ED6E-D51EBA4FD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9694" y="825750"/>
            <a:ext cx="8328212" cy="2421464"/>
          </a:xfrm>
        </p:spPr>
        <p:txBody>
          <a:bodyPr/>
          <a:lstStyle/>
          <a:p>
            <a:r>
              <a:rPr lang="pt-BR" dirty="0"/>
              <a:t>Apresentação do cyber-food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6607203-DADA-63AA-EA8C-D86319830907}"/>
              </a:ext>
            </a:extLst>
          </p:cNvPr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4078288" y="3319463"/>
            <a:ext cx="7197725" cy="27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pt-BR" dirty="0" err="1"/>
              <a:t>mEmbros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 err="1"/>
              <a:t>brunno</a:t>
            </a:r>
            <a:r>
              <a:rPr lang="pt-BR" dirty="0"/>
              <a:t> Gonçalves</a:t>
            </a:r>
          </a:p>
          <a:p>
            <a:pPr algn="l"/>
            <a:r>
              <a:rPr lang="pt-BR" dirty="0"/>
              <a:t>Daniel Gutemberg</a:t>
            </a:r>
          </a:p>
          <a:p>
            <a:pPr algn="l"/>
            <a:r>
              <a:rPr lang="pt-BR" dirty="0"/>
              <a:t>Lucas Orange</a:t>
            </a:r>
          </a:p>
          <a:p>
            <a:pPr algn="l"/>
            <a:r>
              <a:rPr lang="pt-BR" dirty="0"/>
              <a:t>Werner </a:t>
            </a:r>
            <a:r>
              <a:rPr lang="pt-BR" dirty="0" err="1"/>
              <a:t>barbosa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3196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3B784-B166-8FC3-A882-BBF5E252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48" y="0"/>
            <a:ext cx="10131425" cy="1456267"/>
          </a:xfrm>
        </p:spPr>
        <p:txBody>
          <a:bodyPr/>
          <a:lstStyle/>
          <a:p>
            <a:pPr algn="ctr"/>
            <a:r>
              <a:rPr lang="pt-BR" dirty="0"/>
              <a:t>Breve introdução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2E34665-E46D-1F1E-45AD-FB03CD49F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738" y="1313577"/>
            <a:ext cx="9074524" cy="5257553"/>
          </a:xfrm>
        </p:spPr>
      </p:pic>
    </p:spTree>
    <p:extLst>
      <p:ext uri="{BB962C8B-B14F-4D97-AF65-F5344CB8AC3E}">
        <p14:creationId xmlns:p14="http://schemas.microsoft.com/office/powerpoint/2010/main" val="209383630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11736-66A9-2905-B3D8-3D054D6A5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4448" y="0"/>
            <a:ext cx="3043517" cy="1456267"/>
          </a:xfrm>
        </p:spPr>
        <p:txBody>
          <a:bodyPr/>
          <a:lstStyle/>
          <a:p>
            <a:pPr algn="ctr"/>
            <a:r>
              <a:rPr lang="pt-BR" dirty="0"/>
              <a:t>modelos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EB6C41-AA12-502E-EBDE-10EF9F56B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3" y="2321361"/>
            <a:ext cx="3249704" cy="3649133"/>
          </a:xfrm>
        </p:spPr>
        <p:txBody>
          <a:bodyPr anchor="t"/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F51C07E-EEC4-F9EA-3FA5-30CC38AF1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988" y="1456267"/>
            <a:ext cx="8754812" cy="496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8095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0BA90-6BAA-A414-539B-752B3719A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554" y="98611"/>
            <a:ext cx="10131425" cy="1456267"/>
          </a:xfrm>
        </p:spPr>
        <p:txBody>
          <a:bodyPr/>
          <a:lstStyle/>
          <a:p>
            <a:pPr algn="ctr"/>
            <a:r>
              <a:rPr lang="pt-BR" dirty="0"/>
              <a:t>MODELOS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0E098A-AA64-AAF6-8C8C-DB8C9573B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53A239C-0F60-30B9-AC4D-27D913EAE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38" y="1783974"/>
            <a:ext cx="5265928" cy="489426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78FA58F-821D-4D0E-D1FE-740931121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83977"/>
            <a:ext cx="5767012" cy="489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49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6E106-EF53-6E10-425A-F1520BF9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Regras de casos de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1D12EE-2D67-D1D7-366E-5072D345A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91553"/>
            <a:ext cx="10131425" cy="389964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Caso de Uso 1: Visualizar </a:t>
            </a:r>
            <a:r>
              <a:rPr lang="pt-BR" dirty="0" err="1"/>
              <a:t>ProdutosAtor</a:t>
            </a:r>
            <a:r>
              <a:rPr lang="pt-BR" dirty="0"/>
              <a:t>: Usuário (Visitante)Objetivo: Visualizar a lista de produtos disponíveis.</a:t>
            </a:r>
          </a:p>
          <a:p>
            <a:r>
              <a:rPr lang="pt-BR" dirty="0"/>
              <a:t>Caso de Uso 2: Adicionar Produto ao </a:t>
            </a:r>
            <a:r>
              <a:rPr lang="pt-BR" dirty="0" err="1"/>
              <a:t>CarrinhoAtor</a:t>
            </a:r>
            <a:r>
              <a:rPr lang="pt-BR" dirty="0"/>
              <a:t>: Usuário (Cliente)Objetivo: Adicionar um produto ao carrinho de compras.</a:t>
            </a:r>
          </a:p>
          <a:p>
            <a:r>
              <a:rPr lang="pt-BR" dirty="0"/>
              <a:t>Caso de Uso 3: Visualizar </a:t>
            </a:r>
            <a:r>
              <a:rPr lang="pt-BR" dirty="0" err="1"/>
              <a:t>CarrinhoAtor</a:t>
            </a:r>
            <a:r>
              <a:rPr lang="pt-BR" dirty="0"/>
              <a:t>: Usuário (Cliente)Objetivo: Visualizar os itens no carrinho de compras.</a:t>
            </a:r>
          </a:p>
          <a:p>
            <a:r>
              <a:rPr lang="pt-BR" dirty="0"/>
              <a:t>Caso de Uso 4: Finalizar </a:t>
            </a:r>
            <a:r>
              <a:rPr lang="pt-BR" dirty="0" err="1"/>
              <a:t>CompraAtor</a:t>
            </a:r>
            <a:r>
              <a:rPr lang="pt-BR" dirty="0"/>
              <a:t>: Usuário (Cliente)Objetivo: Finalizar a compra dos produtos no carrinho.</a:t>
            </a:r>
          </a:p>
          <a:p>
            <a:r>
              <a:rPr lang="pt-BR" dirty="0"/>
              <a:t>Caso de Uso 5: Contatar </a:t>
            </a:r>
            <a:r>
              <a:rPr lang="pt-BR" dirty="0" err="1"/>
              <a:t>SuporteAtor</a:t>
            </a:r>
            <a:r>
              <a:rPr lang="pt-BR" dirty="0"/>
              <a:t>: Usuário (Visitante ou Cliente)Objetivo: Entrar em contato com o suporte.</a:t>
            </a:r>
          </a:p>
          <a:p>
            <a:r>
              <a:rPr lang="pt-BR" dirty="0"/>
              <a:t>Caso de Uso 6: Navegação no </a:t>
            </a:r>
            <a:r>
              <a:rPr lang="pt-BR" dirty="0" err="1"/>
              <a:t>SiteAtor</a:t>
            </a:r>
            <a:r>
              <a:rPr lang="pt-BR" dirty="0"/>
              <a:t>: Usuário (Visitante)Objetivo: Navegar pelas diferentes seções do site.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406F5081-739F-D04A-3D14-9CF42CB768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438835"/>
            <a:ext cx="2142565" cy="214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108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31B8A-773C-7E52-4092-9833FA01D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907" y="62753"/>
            <a:ext cx="10131425" cy="1456267"/>
          </a:xfrm>
        </p:spPr>
        <p:txBody>
          <a:bodyPr/>
          <a:lstStyle/>
          <a:p>
            <a:pPr algn="ctr"/>
            <a:r>
              <a:rPr lang="pt-BR" dirty="0"/>
              <a:t>Modelo de demonstração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C9711B9-EE5F-A655-68B5-73EDD3AC5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423" y="1519020"/>
            <a:ext cx="11637154" cy="4858512"/>
          </a:xfrm>
        </p:spPr>
      </p:pic>
    </p:spTree>
    <p:extLst>
      <p:ext uri="{BB962C8B-B14F-4D97-AF65-F5344CB8AC3E}">
        <p14:creationId xmlns:p14="http://schemas.microsoft.com/office/powerpoint/2010/main" val="2992940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287C5-C014-02B4-1542-34A8D62F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Obrigado pela atenção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5051CE-5683-3E7A-51F2-A4A185C96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ctr">
              <a:buNone/>
            </a:pPr>
            <a:r>
              <a:rPr lang="pt-BR" dirty="0"/>
              <a:t>AGORA VAMOS PARA A DEMONSTRAÇÃO AO VIVO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58E113B-D9A5-B6BE-B050-C2E2C24CF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241" y="3208866"/>
            <a:ext cx="2299335" cy="321585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0B7C987-369C-116F-310C-541C48762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68181"/>
            <a:ext cx="2189573" cy="3097221"/>
          </a:xfrm>
          <a:prstGeom prst="rect">
            <a:avLst/>
          </a:prstGeom>
        </p:spPr>
      </p:pic>
      <p:sp>
        <p:nvSpPr>
          <p:cNvPr id="8" name="Coração 7">
            <a:extLst>
              <a:ext uri="{FF2B5EF4-FFF2-40B4-BE49-F238E27FC236}">
                <a16:creationId xmlns:a16="http://schemas.microsoft.com/office/drawing/2014/main" id="{5F4CEAAA-3088-D078-10FE-A4CC08EB99A8}"/>
              </a:ext>
            </a:extLst>
          </p:cNvPr>
          <p:cNvSpPr/>
          <p:nvPr/>
        </p:nvSpPr>
        <p:spPr>
          <a:xfrm>
            <a:off x="2268070" y="609600"/>
            <a:ext cx="6920753" cy="6015318"/>
          </a:xfrm>
          <a:prstGeom prst="hear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9085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30</TotalTime>
  <Words>170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Apresentação do cyber-food</vt:lpstr>
      <vt:lpstr>Breve introdução</vt:lpstr>
      <vt:lpstr>modelos</vt:lpstr>
      <vt:lpstr>MODELOS</vt:lpstr>
      <vt:lpstr>Regras de casos de uso</vt:lpstr>
      <vt:lpstr>Modelo de demonstração</vt:lpstr>
      <vt:lpstr>Obrigado pela atenção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cyber-food</dc:title>
  <dc:creator>Lucas Orange</dc:creator>
  <cp:lastModifiedBy>Lucas Orange</cp:lastModifiedBy>
  <cp:revision>2</cp:revision>
  <dcterms:created xsi:type="dcterms:W3CDTF">2024-05-29T02:33:08Z</dcterms:created>
  <dcterms:modified xsi:type="dcterms:W3CDTF">2024-05-29T03:03:33Z</dcterms:modified>
</cp:coreProperties>
</file>