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1" r:id="rId3"/>
    <p:sldId id="270" r:id="rId4"/>
    <p:sldId id="273" r:id="rId5"/>
    <p:sldId id="297" r:id="rId6"/>
    <p:sldId id="291" r:id="rId7"/>
    <p:sldId id="283" r:id="rId8"/>
    <p:sldId id="269" r:id="rId9"/>
    <p:sldId id="304" r:id="rId10"/>
    <p:sldId id="261" r:id="rId11"/>
    <p:sldId id="264" r:id="rId12"/>
    <p:sldId id="267" r:id="rId13"/>
    <p:sldId id="306" r:id="rId14"/>
    <p:sldId id="300" r:id="rId15"/>
    <p:sldId id="301" r:id="rId16"/>
    <p:sldId id="275" r:id="rId17"/>
    <p:sldId id="276" r:id="rId18"/>
    <p:sldId id="280" r:id="rId19"/>
    <p:sldId id="281" r:id="rId20"/>
    <p:sldId id="284" r:id="rId21"/>
    <p:sldId id="272" r:id="rId22"/>
    <p:sldId id="305" r:id="rId23"/>
    <p:sldId id="292" r:id="rId24"/>
    <p:sldId id="303" r:id="rId25"/>
    <p:sldId id="302" r:id="rId26"/>
    <p:sldId id="294"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534"/>
    <a:srgbClr val="EC8906"/>
    <a:srgbClr val="5B2795"/>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4" autoAdjust="0"/>
    <p:restoredTop sz="94660"/>
  </p:normalViewPr>
  <p:slideViewPr>
    <p:cSldViewPr snapToGrid="0">
      <p:cViewPr varScale="1">
        <p:scale>
          <a:sx n="72" d="100"/>
          <a:sy n="72"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46808-3672-4E6C-BEA8-235488431465}" type="doc">
      <dgm:prSet loTypeId="urn:microsoft.com/office/officeart/2005/8/layout/orgChart1" loCatId="hierarchy" qsTypeId="urn:microsoft.com/office/officeart/2005/8/quickstyle/3d1" qsCatId="3D" csTypeId="urn:microsoft.com/office/officeart/2005/8/colors/accent1_4" csCatId="accent1" phldr="1"/>
      <dgm:spPr/>
      <dgm:t>
        <a:bodyPr/>
        <a:lstStyle/>
        <a:p>
          <a:endParaRPr lang="en-US"/>
        </a:p>
      </dgm:t>
    </dgm:pt>
    <dgm:pt modelId="{86A2482D-79A9-41C0-AB20-644FED1775F3}" type="asst">
      <dgm:prSet phldrT="[Text]" custT="1"/>
      <dgm:spPr/>
      <dgm:t>
        <a:bodyPr/>
        <a:lstStyle/>
        <a:p>
          <a:r>
            <a:rPr lang="en-US" sz="900" dirty="0"/>
            <a:t>Collection of data when user doing normal work</a:t>
          </a:r>
        </a:p>
      </dgm:t>
    </dgm:pt>
    <dgm:pt modelId="{0596A1C8-C463-4CDF-9309-E40205803D03}" type="parTrans" cxnId="{DAFBE64D-2D5C-4081-8AE0-375A225308B1}">
      <dgm:prSet/>
      <dgm:spPr/>
      <dgm:t>
        <a:bodyPr/>
        <a:lstStyle/>
        <a:p>
          <a:endParaRPr lang="en-US"/>
        </a:p>
      </dgm:t>
    </dgm:pt>
    <dgm:pt modelId="{2FD91125-E8DE-4734-A4A4-83B4FBE19104}" type="sibTrans" cxnId="{DAFBE64D-2D5C-4081-8AE0-375A225308B1}">
      <dgm:prSet/>
      <dgm:spPr/>
      <dgm:t>
        <a:bodyPr/>
        <a:lstStyle/>
        <a:p>
          <a:endParaRPr lang="en-US"/>
        </a:p>
      </dgm:t>
    </dgm:pt>
    <dgm:pt modelId="{036B356F-AC1F-40FF-A604-A6A3E0C82516}" type="asst">
      <dgm:prSet custT="1"/>
      <dgm:spPr/>
      <dgm:t>
        <a:bodyPr/>
        <a:lstStyle/>
        <a:p>
          <a:r>
            <a:rPr lang="en-US" sz="900"/>
            <a:t>Collection of data when our dialog-box popup &amp; answered</a:t>
          </a:r>
        </a:p>
      </dgm:t>
    </dgm:pt>
    <dgm:pt modelId="{DCA57D2E-2FD5-4A29-8CC6-F3CF8DE650CC}" type="parTrans" cxnId="{8F7220D3-B252-4AD6-B744-7FF3AC08C8C8}">
      <dgm:prSet/>
      <dgm:spPr/>
      <dgm:t>
        <a:bodyPr/>
        <a:lstStyle/>
        <a:p>
          <a:endParaRPr lang="en-US"/>
        </a:p>
      </dgm:t>
    </dgm:pt>
    <dgm:pt modelId="{1A8DA4A2-49EB-4967-9ECD-638EDA1556B8}" type="sibTrans" cxnId="{8F7220D3-B252-4AD6-B744-7FF3AC08C8C8}">
      <dgm:prSet/>
      <dgm:spPr/>
      <dgm:t>
        <a:bodyPr/>
        <a:lstStyle/>
        <a:p>
          <a:endParaRPr lang="en-US"/>
        </a:p>
      </dgm:t>
    </dgm:pt>
    <dgm:pt modelId="{A66A3BD9-25B5-4489-AEC5-910CE89BABC1}" type="asst">
      <dgm:prSet custT="1"/>
      <dgm:spPr/>
      <dgm:t>
        <a:bodyPr/>
        <a:lstStyle/>
        <a:p>
          <a:r>
            <a:rPr lang="en-US" sz="900"/>
            <a:t>Identify normal mouse speed</a:t>
          </a:r>
        </a:p>
      </dgm:t>
    </dgm:pt>
    <dgm:pt modelId="{721B57AF-3AB7-4205-839C-07C87EE10DD7}" type="parTrans" cxnId="{45A4BC36-D81B-408F-ACC2-325EEA2A08FD}">
      <dgm:prSet/>
      <dgm:spPr/>
      <dgm:t>
        <a:bodyPr/>
        <a:lstStyle/>
        <a:p>
          <a:endParaRPr lang="en-US"/>
        </a:p>
      </dgm:t>
    </dgm:pt>
    <dgm:pt modelId="{12775391-C160-4F62-9010-77A0D7C0D608}" type="sibTrans" cxnId="{45A4BC36-D81B-408F-ACC2-325EEA2A08FD}">
      <dgm:prSet/>
      <dgm:spPr/>
      <dgm:t>
        <a:bodyPr/>
        <a:lstStyle/>
        <a:p>
          <a:endParaRPr lang="en-US"/>
        </a:p>
      </dgm:t>
    </dgm:pt>
    <dgm:pt modelId="{5189326B-463E-4C3D-97B9-59729B2EAE12}">
      <dgm:prSet phldrT="[Text]" custT="1"/>
      <dgm:spPr/>
      <dgm:t>
        <a:bodyPr/>
        <a:lstStyle/>
        <a:p>
          <a:r>
            <a:rPr lang="en-US" sz="1000" b="1"/>
            <a:t>Mouse Movement Dynamics</a:t>
          </a:r>
          <a:endParaRPr lang="en-US" sz="1000"/>
        </a:p>
      </dgm:t>
    </dgm:pt>
    <dgm:pt modelId="{D8B7BFBB-8E32-438E-828F-B3F676C6D577}" type="sibTrans" cxnId="{834F8F36-C13B-4B8C-BDA0-96DEC09E8788}">
      <dgm:prSet/>
      <dgm:spPr/>
      <dgm:t>
        <a:bodyPr/>
        <a:lstStyle/>
        <a:p>
          <a:endParaRPr lang="en-US"/>
        </a:p>
      </dgm:t>
    </dgm:pt>
    <dgm:pt modelId="{39555062-99BB-44BF-8CF2-36C015DBA695}" type="parTrans" cxnId="{834F8F36-C13B-4B8C-BDA0-96DEC09E8788}">
      <dgm:prSet/>
      <dgm:spPr/>
      <dgm:t>
        <a:bodyPr/>
        <a:lstStyle/>
        <a:p>
          <a:endParaRPr lang="en-US"/>
        </a:p>
      </dgm:t>
    </dgm:pt>
    <dgm:pt modelId="{FB1CB3CE-0FD1-4D43-89E0-14096CEF9F2C}" type="asst">
      <dgm:prSet custT="1"/>
      <dgm:spPr/>
      <dgm:t>
        <a:bodyPr/>
        <a:lstStyle/>
        <a:p>
          <a:r>
            <a:rPr lang="en-US" sz="900" dirty="0"/>
            <a:t>Time between pressing &amp; releasing </a:t>
          </a:r>
        </a:p>
        <a:p>
          <a:r>
            <a:rPr lang="en-US" sz="900" dirty="0"/>
            <a:t>mouse button</a:t>
          </a:r>
        </a:p>
      </dgm:t>
    </dgm:pt>
    <dgm:pt modelId="{5531576A-868D-4FB8-A28C-1A0376720DAD}" type="parTrans" cxnId="{C44DF3A2-D176-48E1-A82E-FAB685812195}">
      <dgm:prSet/>
      <dgm:spPr/>
      <dgm:t>
        <a:bodyPr/>
        <a:lstStyle/>
        <a:p>
          <a:endParaRPr lang="en-US"/>
        </a:p>
      </dgm:t>
    </dgm:pt>
    <dgm:pt modelId="{4BCE8E51-7B03-41B2-A0E1-8AE3BF3BB2EF}" type="sibTrans" cxnId="{C44DF3A2-D176-48E1-A82E-FAB685812195}">
      <dgm:prSet/>
      <dgm:spPr/>
      <dgm:t>
        <a:bodyPr/>
        <a:lstStyle/>
        <a:p>
          <a:endParaRPr lang="en-US"/>
        </a:p>
      </dgm:t>
    </dgm:pt>
    <dgm:pt modelId="{D3E54A1B-2180-4DA8-A399-952836D652EA}" type="asst">
      <dgm:prSet custT="1"/>
      <dgm:spPr/>
      <dgm:t>
        <a:bodyPr/>
        <a:lstStyle/>
        <a:p>
          <a:r>
            <a:rPr lang="en-US" sz="900"/>
            <a:t>No of pauses per fixed time slot</a:t>
          </a:r>
        </a:p>
      </dgm:t>
    </dgm:pt>
    <dgm:pt modelId="{9DBC084B-2B65-4C2F-8580-FB41D2F69848}" type="parTrans" cxnId="{5BB99013-FD2A-49E8-A8E4-E0DA004F093C}">
      <dgm:prSet/>
      <dgm:spPr/>
      <dgm:t>
        <a:bodyPr/>
        <a:lstStyle/>
        <a:p>
          <a:endParaRPr lang="en-US"/>
        </a:p>
      </dgm:t>
    </dgm:pt>
    <dgm:pt modelId="{388D6206-8A5D-4654-8947-8CEEDB44EE7B}" type="sibTrans" cxnId="{5BB99013-FD2A-49E8-A8E4-E0DA004F093C}">
      <dgm:prSet/>
      <dgm:spPr/>
      <dgm:t>
        <a:bodyPr/>
        <a:lstStyle/>
        <a:p>
          <a:endParaRPr lang="en-US"/>
        </a:p>
      </dgm:t>
    </dgm:pt>
    <dgm:pt modelId="{0053F5CF-DFA9-40FC-8D8D-87144F84756B}" type="asst">
      <dgm:prSet custT="1"/>
      <dgm:spPr/>
      <dgm:t>
        <a:bodyPr/>
        <a:lstStyle/>
        <a:p>
          <a:r>
            <a:rPr lang="en-US" sz="900"/>
            <a:t>Identify no of mouse clicks within fixed time slot</a:t>
          </a:r>
        </a:p>
      </dgm:t>
    </dgm:pt>
    <dgm:pt modelId="{103D4F0C-7AA8-46C2-B0F2-811070538F0A}" type="parTrans" cxnId="{67807193-6462-4ACE-AD32-9EB3F7383476}">
      <dgm:prSet/>
      <dgm:spPr/>
      <dgm:t>
        <a:bodyPr/>
        <a:lstStyle/>
        <a:p>
          <a:endParaRPr lang="en-US"/>
        </a:p>
      </dgm:t>
    </dgm:pt>
    <dgm:pt modelId="{7CF5AF83-2B9A-45EA-91BE-5B6C8390D31C}" type="sibTrans" cxnId="{67807193-6462-4ACE-AD32-9EB3F7383476}">
      <dgm:prSet/>
      <dgm:spPr/>
      <dgm:t>
        <a:bodyPr/>
        <a:lstStyle/>
        <a:p>
          <a:endParaRPr lang="en-US"/>
        </a:p>
      </dgm:t>
    </dgm:pt>
    <dgm:pt modelId="{310FAC2E-4B4B-4049-9E13-A51DE1A1EC2A}" type="asst">
      <dgm:prSet custT="1"/>
      <dgm:spPr/>
      <dgm:t>
        <a:bodyPr/>
        <a:lstStyle/>
        <a:p>
          <a:r>
            <a:rPr lang="en-US" sz="900"/>
            <a:t>Identify mouse speed</a:t>
          </a:r>
        </a:p>
      </dgm:t>
    </dgm:pt>
    <dgm:pt modelId="{7F008A07-961B-4992-AF90-CEFBBE93B69F}" type="parTrans" cxnId="{DE23B9C1-A52A-4E3F-A7AC-BE97CD6739DE}">
      <dgm:prSet/>
      <dgm:spPr/>
      <dgm:t>
        <a:bodyPr/>
        <a:lstStyle/>
        <a:p>
          <a:endParaRPr lang="en-US"/>
        </a:p>
      </dgm:t>
    </dgm:pt>
    <dgm:pt modelId="{6FE30E05-53FB-4AE4-AF45-C3AFFFB9C379}" type="sibTrans" cxnId="{DE23B9C1-A52A-4E3F-A7AC-BE97CD6739DE}">
      <dgm:prSet/>
      <dgm:spPr/>
      <dgm:t>
        <a:bodyPr/>
        <a:lstStyle/>
        <a:p>
          <a:endParaRPr lang="en-US"/>
        </a:p>
      </dgm:t>
    </dgm:pt>
    <dgm:pt modelId="{95F908F2-A6DC-4395-BB99-E127D61769AD}" type="asst">
      <dgm:prSet custT="1"/>
      <dgm:spPr/>
      <dgm:t>
        <a:bodyPr/>
        <a:lstStyle/>
        <a:p>
          <a:r>
            <a:rPr lang="en-US" sz="900"/>
            <a:t>no of mouse clicks and ignored or missed</a:t>
          </a:r>
        </a:p>
      </dgm:t>
    </dgm:pt>
    <dgm:pt modelId="{8562D875-C85D-48B9-A7B9-6E56B7211B10}" type="parTrans" cxnId="{6B405135-693A-400B-874C-5C8669F3EC62}">
      <dgm:prSet/>
      <dgm:spPr/>
      <dgm:t>
        <a:bodyPr/>
        <a:lstStyle/>
        <a:p>
          <a:endParaRPr lang="en-US"/>
        </a:p>
      </dgm:t>
    </dgm:pt>
    <dgm:pt modelId="{D1EE72E3-4921-4851-A6BD-F74F860F2494}" type="sibTrans" cxnId="{6B405135-693A-400B-874C-5C8669F3EC62}">
      <dgm:prSet/>
      <dgm:spPr/>
      <dgm:t>
        <a:bodyPr/>
        <a:lstStyle/>
        <a:p>
          <a:endParaRPr lang="en-US"/>
        </a:p>
      </dgm:t>
    </dgm:pt>
    <dgm:pt modelId="{93446DB6-3043-4488-93B4-7C98C4B0F5C1}" type="asst">
      <dgm:prSet custT="1"/>
      <dgm:spPr/>
      <dgm:t>
        <a:bodyPr/>
        <a:lstStyle/>
        <a:p>
          <a:r>
            <a:rPr lang="en-US" sz="900" dirty="0"/>
            <a:t>Calculate  minimum, maximum and standard deviation of the collected data</a:t>
          </a:r>
        </a:p>
      </dgm:t>
    </dgm:pt>
    <dgm:pt modelId="{A7A133FA-A005-406E-A5E2-CA64A79AA32A}" type="parTrans" cxnId="{EE857B75-7DF3-4B72-BAD6-025888F793FF}">
      <dgm:prSet/>
      <dgm:spPr/>
      <dgm:t>
        <a:bodyPr/>
        <a:lstStyle/>
        <a:p>
          <a:endParaRPr lang="en-US"/>
        </a:p>
      </dgm:t>
    </dgm:pt>
    <dgm:pt modelId="{A624C331-741D-49B1-8BC7-841A2E91BD66}" type="sibTrans" cxnId="{EE857B75-7DF3-4B72-BAD6-025888F793FF}">
      <dgm:prSet/>
      <dgm:spPr/>
      <dgm:t>
        <a:bodyPr/>
        <a:lstStyle/>
        <a:p>
          <a:endParaRPr lang="en-US"/>
        </a:p>
      </dgm:t>
    </dgm:pt>
    <dgm:pt modelId="{27971130-5DEC-4E5D-86D1-3AB985499084}" type="asst">
      <dgm:prSet custT="1"/>
      <dgm:spPr/>
      <dgm:t>
        <a:bodyPr/>
        <a:lstStyle/>
        <a:p>
          <a:r>
            <a:rPr lang="en-US" sz="900" dirty="0"/>
            <a:t>label the information according to analyzed data</a:t>
          </a:r>
        </a:p>
      </dgm:t>
    </dgm:pt>
    <dgm:pt modelId="{77972FF6-47CD-4AD5-A54B-53CC0E8C0047}" type="parTrans" cxnId="{28A49761-8C04-4B23-92A2-1EDFB63E1DFA}">
      <dgm:prSet/>
      <dgm:spPr/>
      <dgm:t>
        <a:bodyPr/>
        <a:lstStyle/>
        <a:p>
          <a:endParaRPr lang="en-US"/>
        </a:p>
      </dgm:t>
    </dgm:pt>
    <dgm:pt modelId="{9F726B3F-28D3-4CA0-A9A0-CFE11BA3CC42}" type="sibTrans" cxnId="{28A49761-8C04-4B23-92A2-1EDFB63E1DFA}">
      <dgm:prSet/>
      <dgm:spPr/>
      <dgm:t>
        <a:bodyPr/>
        <a:lstStyle/>
        <a:p>
          <a:endParaRPr lang="en-US"/>
        </a:p>
      </dgm:t>
    </dgm:pt>
    <dgm:pt modelId="{D6FB3F95-AFF6-4337-916A-DBD51B9418A7}" type="asst">
      <dgm:prSet custT="1"/>
      <dgm:spPr/>
      <dgm:t>
        <a:bodyPr/>
        <a:lstStyle/>
        <a:p>
          <a:r>
            <a:rPr lang="en-US" sz="900"/>
            <a:t>Analyze the data (normal behavior) and identify the emotion abels for them</a:t>
          </a:r>
        </a:p>
      </dgm:t>
    </dgm:pt>
    <dgm:pt modelId="{BFFE676A-0A8E-4E49-B392-E16F8F2137DF}" type="parTrans" cxnId="{2B905E23-31C7-4D59-A951-99BE539DD8A6}">
      <dgm:prSet/>
      <dgm:spPr/>
      <dgm:t>
        <a:bodyPr/>
        <a:lstStyle/>
        <a:p>
          <a:endParaRPr lang="en-US"/>
        </a:p>
      </dgm:t>
    </dgm:pt>
    <dgm:pt modelId="{7720FF5B-3A6A-46F8-B408-9A52507F7A11}" type="sibTrans" cxnId="{2B905E23-31C7-4D59-A951-99BE539DD8A6}">
      <dgm:prSet/>
      <dgm:spPr/>
      <dgm:t>
        <a:bodyPr/>
        <a:lstStyle/>
        <a:p>
          <a:endParaRPr lang="en-US"/>
        </a:p>
      </dgm:t>
    </dgm:pt>
    <dgm:pt modelId="{6FBF72B5-0A92-448D-9197-43AAE000E9CE}" type="asst">
      <dgm:prSet custT="1"/>
      <dgm:spPr/>
      <dgm:t>
        <a:bodyPr/>
        <a:lstStyle/>
        <a:p>
          <a:r>
            <a:rPr lang="en-US" sz="900"/>
            <a:t>send the feedback to user</a:t>
          </a:r>
        </a:p>
      </dgm:t>
    </dgm:pt>
    <dgm:pt modelId="{CA5ECC6A-6159-4894-8622-F251D5FAEE8A}" type="parTrans" cxnId="{A56932E4-1FEF-41DB-8647-C92B181F3CAF}">
      <dgm:prSet/>
      <dgm:spPr/>
      <dgm:t>
        <a:bodyPr/>
        <a:lstStyle/>
        <a:p>
          <a:endParaRPr lang="en-US"/>
        </a:p>
      </dgm:t>
    </dgm:pt>
    <dgm:pt modelId="{1F490841-8E13-47D5-B42A-755419232DBA}" type="sibTrans" cxnId="{A56932E4-1FEF-41DB-8647-C92B181F3CAF}">
      <dgm:prSet/>
      <dgm:spPr/>
      <dgm:t>
        <a:bodyPr/>
        <a:lstStyle/>
        <a:p>
          <a:endParaRPr lang="en-US"/>
        </a:p>
      </dgm:t>
    </dgm:pt>
    <dgm:pt modelId="{A86D5B8E-2625-4134-9E80-E1CD4D5655B9}" type="pres">
      <dgm:prSet presAssocID="{2CB46808-3672-4E6C-BEA8-235488431465}" presName="hierChild1" presStyleCnt="0">
        <dgm:presLayoutVars>
          <dgm:orgChart val="1"/>
          <dgm:chPref val="1"/>
          <dgm:dir/>
          <dgm:animOne val="branch"/>
          <dgm:animLvl val="lvl"/>
          <dgm:resizeHandles/>
        </dgm:presLayoutVars>
      </dgm:prSet>
      <dgm:spPr/>
    </dgm:pt>
    <dgm:pt modelId="{2A1DDA04-A988-4954-80B0-11A813EF1EE7}" type="pres">
      <dgm:prSet presAssocID="{5189326B-463E-4C3D-97B9-59729B2EAE12}" presName="hierRoot1" presStyleCnt="0">
        <dgm:presLayoutVars>
          <dgm:hierBranch val="init"/>
        </dgm:presLayoutVars>
      </dgm:prSet>
      <dgm:spPr/>
    </dgm:pt>
    <dgm:pt modelId="{AD129AC9-042A-4F25-90F3-1CDFF6F331F5}" type="pres">
      <dgm:prSet presAssocID="{5189326B-463E-4C3D-97B9-59729B2EAE12}" presName="rootComposite1" presStyleCnt="0"/>
      <dgm:spPr/>
    </dgm:pt>
    <dgm:pt modelId="{6AA50ADB-3752-471C-94EE-A333DB20173E}" type="pres">
      <dgm:prSet presAssocID="{5189326B-463E-4C3D-97B9-59729B2EAE12}" presName="rootText1" presStyleLbl="node0" presStyleIdx="0" presStyleCnt="1" custScaleX="136929" custScaleY="89667">
        <dgm:presLayoutVars>
          <dgm:chPref val="3"/>
        </dgm:presLayoutVars>
      </dgm:prSet>
      <dgm:spPr/>
    </dgm:pt>
    <dgm:pt modelId="{6A5EDE50-4666-40A6-AF55-092C21323627}" type="pres">
      <dgm:prSet presAssocID="{5189326B-463E-4C3D-97B9-59729B2EAE12}" presName="rootConnector1" presStyleLbl="node1" presStyleIdx="0" presStyleCnt="0"/>
      <dgm:spPr/>
    </dgm:pt>
    <dgm:pt modelId="{53BD77F4-A44F-4DAA-95E3-755EAB1B4BDA}" type="pres">
      <dgm:prSet presAssocID="{5189326B-463E-4C3D-97B9-59729B2EAE12}" presName="hierChild2" presStyleCnt="0"/>
      <dgm:spPr/>
    </dgm:pt>
    <dgm:pt modelId="{66D02B06-917B-43B7-90C2-60AFBC72E3B1}" type="pres">
      <dgm:prSet presAssocID="{5189326B-463E-4C3D-97B9-59729B2EAE12}" presName="hierChild3" presStyleCnt="0"/>
      <dgm:spPr/>
    </dgm:pt>
    <dgm:pt modelId="{106D2A9B-9E09-4F6A-B5AD-3FC07BD57EDD}" type="pres">
      <dgm:prSet presAssocID="{0596A1C8-C463-4CDF-9309-E40205803D03}" presName="Name111" presStyleLbl="parChTrans1D2" presStyleIdx="0" presStyleCnt="6"/>
      <dgm:spPr/>
    </dgm:pt>
    <dgm:pt modelId="{825F06F6-FB3A-465A-ACCA-09BF25EDFF1B}" type="pres">
      <dgm:prSet presAssocID="{86A2482D-79A9-41C0-AB20-644FED1775F3}" presName="hierRoot3" presStyleCnt="0">
        <dgm:presLayoutVars>
          <dgm:hierBranch val="init"/>
        </dgm:presLayoutVars>
      </dgm:prSet>
      <dgm:spPr/>
    </dgm:pt>
    <dgm:pt modelId="{167D2368-5EC8-4D12-99C7-8D383DCCEA90}" type="pres">
      <dgm:prSet presAssocID="{86A2482D-79A9-41C0-AB20-644FED1775F3}" presName="rootComposite3" presStyleCnt="0"/>
      <dgm:spPr/>
    </dgm:pt>
    <dgm:pt modelId="{76E8CBC9-BA2D-447A-8548-6E173A4D9C0E}" type="pres">
      <dgm:prSet presAssocID="{86A2482D-79A9-41C0-AB20-644FED1775F3}" presName="rootText3" presStyleLbl="asst1" presStyleIdx="0" presStyleCnt="12">
        <dgm:presLayoutVars>
          <dgm:chPref val="3"/>
        </dgm:presLayoutVars>
      </dgm:prSet>
      <dgm:spPr/>
    </dgm:pt>
    <dgm:pt modelId="{A917E128-31E6-4AC6-AAF6-3031D5C472A1}" type="pres">
      <dgm:prSet presAssocID="{86A2482D-79A9-41C0-AB20-644FED1775F3}" presName="rootConnector3" presStyleLbl="asst1" presStyleIdx="0" presStyleCnt="12"/>
      <dgm:spPr/>
    </dgm:pt>
    <dgm:pt modelId="{3349383D-184A-43AC-B344-1A1FE61498F4}" type="pres">
      <dgm:prSet presAssocID="{86A2482D-79A9-41C0-AB20-644FED1775F3}" presName="hierChild6" presStyleCnt="0"/>
      <dgm:spPr/>
    </dgm:pt>
    <dgm:pt modelId="{D5C33085-605E-4C77-8303-F46DAE1D2C81}" type="pres">
      <dgm:prSet presAssocID="{86A2482D-79A9-41C0-AB20-644FED1775F3}" presName="hierChild7" presStyleCnt="0"/>
      <dgm:spPr/>
    </dgm:pt>
    <dgm:pt modelId="{E9AD0D87-0F5B-471E-BFC1-1EBA7E5B46A6}" type="pres">
      <dgm:prSet presAssocID="{721B57AF-3AB7-4205-839C-07C87EE10DD7}" presName="Name111" presStyleLbl="parChTrans1D3" presStyleIdx="0" presStyleCnt="6"/>
      <dgm:spPr/>
    </dgm:pt>
    <dgm:pt modelId="{A2824670-8A89-4898-9CA6-CD2C50F07FD7}" type="pres">
      <dgm:prSet presAssocID="{A66A3BD9-25B5-4489-AEC5-910CE89BABC1}" presName="hierRoot3" presStyleCnt="0">
        <dgm:presLayoutVars>
          <dgm:hierBranch val="init"/>
        </dgm:presLayoutVars>
      </dgm:prSet>
      <dgm:spPr/>
    </dgm:pt>
    <dgm:pt modelId="{970B17AA-98D0-4556-9805-5BDF5994EAF1}" type="pres">
      <dgm:prSet presAssocID="{A66A3BD9-25B5-4489-AEC5-910CE89BABC1}" presName="rootComposite3" presStyleCnt="0"/>
      <dgm:spPr/>
    </dgm:pt>
    <dgm:pt modelId="{BDF90E68-18B2-4410-888B-01BC9CFBEB4B}" type="pres">
      <dgm:prSet presAssocID="{A66A3BD9-25B5-4489-AEC5-910CE89BABC1}" presName="rootText3" presStyleLbl="asst1" presStyleIdx="1" presStyleCnt="12" custScaleY="50404">
        <dgm:presLayoutVars>
          <dgm:chPref val="3"/>
        </dgm:presLayoutVars>
      </dgm:prSet>
      <dgm:spPr/>
    </dgm:pt>
    <dgm:pt modelId="{1ED4F2AB-3944-4566-9A29-41FA97526FB3}" type="pres">
      <dgm:prSet presAssocID="{A66A3BD9-25B5-4489-AEC5-910CE89BABC1}" presName="rootConnector3" presStyleLbl="asst1" presStyleIdx="1" presStyleCnt="12"/>
      <dgm:spPr/>
    </dgm:pt>
    <dgm:pt modelId="{5843526F-5455-4A47-A47E-EF978B07EB08}" type="pres">
      <dgm:prSet presAssocID="{A66A3BD9-25B5-4489-AEC5-910CE89BABC1}" presName="hierChild6" presStyleCnt="0"/>
      <dgm:spPr/>
    </dgm:pt>
    <dgm:pt modelId="{0B75F343-C499-4B5C-9B8D-4F0BF7CA86CA}" type="pres">
      <dgm:prSet presAssocID="{A66A3BD9-25B5-4489-AEC5-910CE89BABC1}" presName="hierChild7" presStyleCnt="0"/>
      <dgm:spPr/>
    </dgm:pt>
    <dgm:pt modelId="{49CB5569-AE1F-4A9F-96B9-EE7ACCBBD994}" type="pres">
      <dgm:prSet presAssocID="{5531576A-868D-4FB8-A28C-1A0376720DAD}" presName="Name111" presStyleLbl="parChTrans1D3" presStyleIdx="1" presStyleCnt="6"/>
      <dgm:spPr/>
    </dgm:pt>
    <dgm:pt modelId="{85042418-B02E-456E-933E-731899A03047}" type="pres">
      <dgm:prSet presAssocID="{FB1CB3CE-0FD1-4D43-89E0-14096CEF9F2C}" presName="hierRoot3" presStyleCnt="0">
        <dgm:presLayoutVars>
          <dgm:hierBranch val="init"/>
        </dgm:presLayoutVars>
      </dgm:prSet>
      <dgm:spPr/>
    </dgm:pt>
    <dgm:pt modelId="{28B85A7B-91EF-4A83-8666-94876D8CCF00}" type="pres">
      <dgm:prSet presAssocID="{FB1CB3CE-0FD1-4D43-89E0-14096CEF9F2C}" presName="rootComposite3" presStyleCnt="0"/>
      <dgm:spPr/>
    </dgm:pt>
    <dgm:pt modelId="{C0DA8FB2-0945-46A0-8170-12E7FCCEBE1F}" type="pres">
      <dgm:prSet presAssocID="{FB1CB3CE-0FD1-4D43-89E0-14096CEF9F2C}" presName="rootText3" presStyleLbl="asst1" presStyleIdx="2" presStyleCnt="12" custScaleX="95230" custScaleY="104503" custLinFactY="22506" custLinFactNeighborX="4104" custLinFactNeighborY="100000">
        <dgm:presLayoutVars>
          <dgm:chPref val="3"/>
        </dgm:presLayoutVars>
      </dgm:prSet>
      <dgm:spPr/>
    </dgm:pt>
    <dgm:pt modelId="{AD1C5B96-FDEB-47E7-8A3A-6173E80AFB67}" type="pres">
      <dgm:prSet presAssocID="{FB1CB3CE-0FD1-4D43-89E0-14096CEF9F2C}" presName="rootConnector3" presStyleLbl="asst1" presStyleIdx="2" presStyleCnt="12"/>
      <dgm:spPr/>
    </dgm:pt>
    <dgm:pt modelId="{4BACF465-F7AE-4DE6-8973-28CC98707E55}" type="pres">
      <dgm:prSet presAssocID="{FB1CB3CE-0FD1-4D43-89E0-14096CEF9F2C}" presName="hierChild6" presStyleCnt="0"/>
      <dgm:spPr/>
    </dgm:pt>
    <dgm:pt modelId="{9DD7E961-AAF8-4A51-8035-2FC18772FCB9}" type="pres">
      <dgm:prSet presAssocID="{FB1CB3CE-0FD1-4D43-89E0-14096CEF9F2C}" presName="hierChild7" presStyleCnt="0"/>
      <dgm:spPr/>
    </dgm:pt>
    <dgm:pt modelId="{33B1FF71-2D7B-403F-9048-88488B68373E}" type="pres">
      <dgm:prSet presAssocID="{9DBC084B-2B65-4C2F-8580-FB41D2F69848}" presName="Name111" presStyleLbl="parChTrans1D3" presStyleIdx="2" presStyleCnt="6"/>
      <dgm:spPr/>
    </dgm:pt>
    <dgm:pt modelId="{7E881147-A344-476B-B675-C662E4884989}" type="pres">
      <dgm:prSet presAssocID="{D3E54A1B-2180-4DA8-A399-952836D652EA}" presName="hierRoot3" presStyleCnt="0">
        <dgm:presLayoutVars>
          <dgm:hierBranch val="init"/>
        </dgm:presLayoutVars>
      </dgm:prSet>
      <dgm:spPr/>
    </dgm:pt>
    <dgm:pt modelId="{FCB13646-7EE3-4684-82EC-BB9D0EAC0886}" type="pres">
      <dgm:prSet presAssocID="{D3E54A1B-2180-4DA8-A399-952836D652EA}" presName="rootComposite3" presStyleCnt="0"/>
      <dgm:spPr/>
    </dgm:pt>
    <dgm:pt modelId="{D9116399-B327-4133-A0A7-55E12C0556B4}" type="pres">
      <dgm:prSet presAssocID="{D3E54A1B-2180-4DA8-A399-952836D652EA}" presName="rootText3" presStyleLbl="asst1" presStyleIdx="3" presStyleCnt="12" custScaleX="96184" custScaleY="74057">
        <dgm:presLayoutVars>
          <dgm:chPref val="3"/>
        </dgm:presLayoutVars>
      </dgm:prSet>
      <dgm:spPr/>
    </dgm:pt>
    <dgm:pt modelId="{B3CED5D6-4A7A-49FF-A74C-33C6CC10F514}" type="pres">
      <dgm:prSet presAssocID="{D3E54A1B-2180-4DA8-A399-952836D652EA}" presName="rootConnector3" presStyleLbl="asst1" presStyleIdx="3" presStyleCnt="12"/>
      <dgm:spPr/>
    </dgm:pt>
    <dgm:pt modelId="{9F765CEC-DE44-46B5-826C-C685827AA9E3}" type="pres">
      <dgm:prSet presAssocID="{D3E54A1B-2180-4DA8-A399-952836D652EA}" presName="hierChild6" presStyleCnt="0"/>
      <dgm:spPr/>
    </dgm:pt>
    <dgm:pt modelId="{59441F8C-39D8-40F3-AE61-3FDB995BADA8}" type="pres">
      <dgm:prSet presAssocID="{D3E54A1B-2180-4DA8-A399-952836D652EA}" presName="hierChild7" presStyleCnt="0"/>
      <dgm:spPr/>
    </dgm:pt>
    <dgm:pt modelId="{274CBBE0-7672-495B-B646-377AB0FDA8E2}" type="pres">
      <dgm:prSet presAssocID="{103D4F0C-7AA8-46C2-B0F2-811070538F0A}" presName="Name111" presStyleLbl="parChTrans1D3" presStyleIdx="3" presStyleCnt="6"/>
      <dgm:spPr/>
    </dgm:pt>
    <dgm:pt modelId="{412CB12B-76FF-4EF6-8EB0-3D9C30997E56}" type="pres">
      <dgm:prSet presAssocID="{0053F5CF-DFA9-40FC-8D8D-87144F84756B}" presName="hierRoot3" presStyleCnt="0">
        <dgm:presLayoutVars>
          <dgm:hierBranch val="init"/>
        </dgm:presLayoutVars>
      </dgm:prSet>
      <dgm:spPr/>
    </dgm:pt>
    <dgm:pt modelId="{A6C2996E-3518-45E7-BA0B-4350BE38DB9F}" type="pres">
      <dgm:prSet presAssocID="{0053F5CF-DFA9-40FC-8D8D-87144F84756B}" presName="rootComposite3" presStyleCnt="0"/>
      <dgm:spPr/>
    </dgm:pt>
    <dgm:pt modelId="{9036CEC1-1475-46F4-9BF5-BA779C996D2A}" type="pres">
      <dgm:prSet presAssocID="{0053F5CF-DFA9-40FC-8D8D-87144F84756B}" presName="rootText3" presStyleLbl="asst1" presStyleIdx="4" presStyleCnt="12" custLinFactY="-63181" custLinFactNeighborX="5042" custLinFactNeighborY="-100000">
        <dgm:presLayoutVars>
          <dgm:chPref val="3"/>
        </dgm:presLayoutVars>
      </dgm:prSet>
      <dgm:spPr/>
    </dgm:pt>
    <dgm:pt modelId="{7E1AC533-A881-4D24-96F5-D4F4B9089A67}" type="pres">
      <dgm:prSet presAssocID="{0053F5CF-DFA9-40FC-8D8D-87144F84756B}" presName="rootConnector3" presStyleLbl="asst1" presStyleIdx="4" presStyleCnt="12"/>
      <dgm:spPr/>
    </dgm:pt>
    <dgm:pt modelId="{65D30EB7-E1EA-4710-AFD8-816B0FE25287}" type="pres">
      <dgm:prSet presAssocID="{0053F5CF-DFA9-40FC-8D8D-87144F84756B}" presName="hierChild6" presStyleCnt="0"/>
      <dgm:spPr/>
    </dgm:pt>
    <dgm:pt modelId="{06046E30-C4FF-46BA-BBE9-D58743B23996}" type="pres">
      <dgm:prSet presAssocID="{0053F5CF-DFA9-40FC-8D8D-87144F84756B}" presName="hierChild7" presStyleCnt="0"/>
      <dgm:spPr/>
    </dgm:pt>
    <dgm:pt modelId="{8F8EF421-D8CD-4AA9-81E1-9CD0CA1883EC}" type="pres">
      <dgm:prSet presAssocID="{DCA57D2E-2FD5-4A29-8CC6-F3CF8DE650CC}" presName="Name111" presStyleLbl="parChTrans1D2" presStyleIdx="1" presStyleCnt="6"/>
      <dgm:spPr/>
    </dgm:pt>
    <dgm:pt modelId="{7A0E5097-6B8D-49CF-993B-188B86F61860}" type="pres">
      <dgm:prSet presAssocID="{036B356F-AC1F-40FF-A604-A6A3E0C82516}" presName="hierRoot3" presStyleCnt="0">
        <dgm:presLayoutVars>
          <dgm:hierBranch val="init"/>
        </dgm:presLayoutVars>
      </dgm:prSet>
      <dgm:spPr/>
    </dgm:pt>
    <dgm:pt modelId="{3C4D9DA5-5AB0-4F30-9BD8-FB50C0B0D9A1}" type="pres">
      <dgm:prSet presAssocID="{036B356F-AC1F-40FF-A604-A6A3E0C82516}" presName="rootComposite3" presStyleCnt="0"/>
      <dgm:spPr/>
    </dgm:pt>
    <dgm:pt modelId="{17C63238-21A4-48C9-8D4F-E1B8503647C4}" type="pres">
      <dgm:prSet presAssocID="{036B356F-AC1F-40FF-A604-A6A3E0C82516}" presName="rootText3" presStyleLbl="asst1" presStyleIdx="5" presStyleCnt="12" custLinFactNeighborX="-36558" custLinFactNeighborY="-3">
        <dgm:presLayoutVars>
          <dgm:chPref val="3"/>
        </dgm:presLayoutVars>
      </dgm:prSet>
      <dgm:spPr/>
    </dgm:pt>
    <dgm:pt modelId="{DAF597F9-F3F9-43A9-9E95-476B5D2A10BD}" type="pres">
      <dgm:prSet presAssocID="{036B356F-AC1F-40FF-A604-A6A3E0C82516}" presName="rootConnector3" presStyleLbl="asst1" presStyleIdx="5" presStyleCnt="12"/>
      <dgm:spPr/>
    </dgm:pt>
    <dgm:pt modelId="{E4D1903D-9A52-4A65-A464-84D1170D5BDA}" type="pres">
      <dgm:prSet presAssocID="{036B356F-AC1F-40FF-A604-A6A3E0C82516}" presName="hierChild6" presStyleCnt="0"/>
      <dgm:spPr/>
    </dgm:pt>
    <dgm:pt modelId="{4098C907-9899-4429-AC36-300DBEB2C297}" type="pres">
      <dgm:prSet presAssocID="{036B356F-AC1F-40FF-A604-A6A3E0C82516}" presName="hierChild7" presStyleCnt="0"/>
      <dgm:spPr/>
    </dgm:pt>
    <dgm:pt modelId="{7C250170-7DA2-4F27-96E6-9308905D09E9}" type="pres">
      <dgm:prSet presAssocID="{7F008A07-961B-4992-AF90-CEFBBE93B69F}" presName="Name111" presStyleLbl="parChTrans1D3" presStyleIdx="4" presStyleCnt="6"/>
      <dgm:spPr/>
    </dgm:pt>
    <dgm:pt modelId="{7AB12D0E-528B-41B5-A41D-E734773BEEE5}" type="pres">
      <dgm:prSet presAssocID="{310FAC2E-4B4B-4049-9E13-A51DE1A1EC2A}" presName="hierRoot3" presStyleCnt="0">
        <dgm:presLayoutVars>
          <dgm:hierBranch val="init"/>
        </dgm:presLayoutVars>
      </dgm:prSet>
      <dgm:spPr/>
    </dgm:pt>
    <dgm:pt modelId="{89ED0719-7632-4233-AC2D-9C9FBA5BFD8D}" type="pres">
      <dgm:prSet presAssocID="{310FAC2E-4B4B-4049-9E13-A51DE1A1EC2A}" presName="rootComposite3" presStyleCnt="0"/>
      <dgm:spPr/>
    </dgm:pt>
    <dgm:pt modelId="{D6B77EF8-95E6-4F2E-A1CF-85009DD7E68B}" type="pres">
      <dgm:prSet presAssocID="{310FAC2E-4B4B-4049-9E13-A51DE1A1EC2A}" presName="rootText3" presStyleLbl="asst1" presStyleIdx="6" presStyleCnt="12" custScaleX="86957" custScaleY="48476" custLinFactNeighborX="72660" custLinFactNeighborY="-41851">
        <dgm:presLayoutVars>
          <dgm:chPref val="3"/>
        </dgm:presLayoutVars>
      </dgm:prSet>
      <dgm:spPr/>
    </dgm:pt>
    <dgm:pt modelId="{245D5B98-27BB-4974-A0CB-A2B707DF3BA4}" type="pres">
      <dgm:prSet presAssocID="{310FAC2E-4B4B-4049-9E13-A51DE1A1EC2A}" presName="rootConnector3" presStyleLbl="asst1" presStyleIdx="6" presStyleCnt="12"/>
      <dgm:spPr/>
    </dgm:pt>
    <dgm:pt modelId="{37BE58F0-EDF8-4426-8F49-6DB6B023F8BA}" type="pres">
      <dgm:prSet presAssocID="{310FAC2E-4B4B-4049-9E13-A51DE1A1EC2A}" presName="hierChild6" presStyleCnt="0"/>
      <dgm:spPr/>
    </dgm:pt>
    <dgm:pt modelId="{023CCF3A-05A7-4668-A819-B74191AA862F}" type="pres">
      <dgm:prSet presAssocID="{310FAC2E-4B4B-4049-9E13-A51DE1A1EC2A}" presName="hierChild7" presStyleCnt="0"/>
      <dgm:spPr/>
    </dgm:pt>
    <dgm:pt modelId="{480746D8-F2A7-4734-A1A1-5E0C1903FC12}" type="pres">
      <dgm:prSet presAssocID="{8562D875-C85D-48B9-A7B9-6E56B7211B10}" presName="Name111" presStyleLbl="parChTrans1D3" presStyleIdx="5" presStyleCnt="6"/>
      <dgm:spPr/>
    </dgm:pt>
    <dgm:pt modelId="{5A364B73-5759-4B6F-AAC8-8F10C29590D4}" type="pres">
      <dgm:prSet presAssocID="{95F908F2-A6DC-4395-BB99-E127D61769AD}" presName="hierRoot3" presStyleCnt="0">
        <dgm:presLayoutVars>
          <dgm:hierBranch val="init"/>
        </dgm:presLayoutVars>
      </dgm:prSet>
      <dgm:spPr/>
    </dgm:pt>
    <dgm:pt modelId="{5076F03D-86A2-4C4A-8C90-17F2B28004B8}" type="pres">
      <dgm:prSet presAssocID="{95F908F2-A6DC-4395-BB99-E127D61769AD}" presName="rootComposite3" presStyleCnt="0"/>
      <dgm:spPr/>
    </dgm:pt>
    <dgm:pt modelId="{62A0FF30-B5FF-40E9-B3CF-9CB6C4224D90}" type="pres">
      <dgm:prSet presAssocID="{95F908F2-A6DC-4395-BB99-E127D61769AD}" presName="rootText3" presStyleLbl="asst1" presStyleIdx="7" presStyleCnt="12" custScaleX="140427" custScaleY="59162" custLinFactNeighborX="-36496" custLinFactNeighborY="35017">
        <dgm:presLayoutVars>
          <dgm:chPref val="3"/>
        </dgm:presLayoutVars>
      </dgm:prSet>
      <dgm:spPr/>
    </dgm:pt>
    <dgm:pt modelId="{3C4B6AD7-BADF-493C-A78D-E1F5FEB0CD4D}" type="pres">
      <dgm:prSet presAssocID="{95F908F2-A6DC-4395-BB99-E127D61769AD}" presName="rootConnector3" presStyleLbl="asst1" presStyleIdx="7" presStyleCnt="12"/>
      <dgm:spPr/>
    </dgm:pt>
    <dgm:pt modelId="{759F27D2-6632-43FD-903C-39D594FA1460}" type="pres">
      <dgm:prSet presAssocID="{95F908F2-A6DC-4395-BB99-E127D61769AD}" presName="hierChild6" presStyleCnt="0"/>
      <dgm:spPr/>
    </dgm:pt>
    <dgm:pt modelId="{116A1C10-5199-4EDF-AD85-90981305B7C1}" type="pres">
      <dgm:prSet presAssocID="{95F908F2-A6DC-4395-BB99-E127D61769AD}" presName="hierChild7" presStyleCnt="0"/>
      <dgm:spPr/>
    </dgm:pt>
    <dgm:pt modelId="{3319B5E9-2E1F-4D8D-968D-7B815E64960F}" type="pres">
      <dgm:prSet presAssocID="{A7A133FA-A005-406E-A5E2-CA64A79AA32A}" presName="Name111" presStyleLbl="parChTrans1D2" presStyleIdx="2" presStyleCnt="6"/>
      <dgm:spPr/>
    </dgm:pt>
    <dgm:pt modelId="{95E9B476-FF55-4110-961D-C707436515CC}" type="pres">
      <dgm:prSet presAssocID="{93446DB6-3043-4488-93B4-7C98C4B0F5C1}" presName="hierRoot3" presStyleCnt="0">
        <dgm:presLayoutVars>
          <dgm:hierBranch val="init"/>
        </dgm:presLayoutVars>
      </dgm:prSet>
      <dgm:spPr/>
    </dgm:pt>
    <dgm:pt modelId="{E6B5B241-2990-4690-B6D7-D6CCD2213419}" type="pres">
      <dgm:prSet presAssocID="{93446DB6-3043-4488-93B4-7C98C4B0F5C1}" presName="rootComposite3" presStyleCnt="0"/>
      <dgm:spPr/>
    </dgm:pt>
    <dgm:pt modelId="{53FA4CE7-AE08-4617-A0EC-009AA82CAC67}" type="pres">
      <dgm:prSet presAssocID="{93446DB6-3043-4488-93B4-7C98C4B0F5C1}" presName="rootText3" presStyleLbl="asst1" presStyleIdx="8" presStyleCnt="12" custScaleX="145979" custScaleY="103950" custLinFactX="132849" custLinFactNeighborX="200000" custLinFactNeighborY="-97551">
        <dgm:presLayoutVars>
          <dgm:chPref val="3"/>
        </dgm:presLayoutVars>
      </dgm:prSet>
      <dgm:spPr/>
    </dgm:pt>
    <dgm:pt modelId="{BD1B937F-8630-42D5-BC87-0062DB90DBE3}" type="pres">
      <dgm:prSet presAssocID="{93446DB6-3043-4488-93B4-7C98C4B0F5C1}" presName="rootConnector3" presStyleLbl="asst1" presStyleIdx="8" presStyleCnt="12"/>
      <dgm:spPr/>
    </dgm:pt>
    <dgm:pt modelId="{59D68924-11E8-454A-AAD5-5BD579D68A4A}" type="pres">
      <dgm:prSet presAssocID="{93446DB6-3043-4488-93B4-7C98C4B0F5C1}" presName="hierChild6" presStyleCnt="0"/>
      <dgm:spPr/>
    </dgm:pt>
    <dgm:pt modelId="{57D15F9E-0C15-4765-B152-F1712DA4F6D3}" type="pres">
      <dgm:prSet presAssocID="{93446DB6-3043-4488-93B4-7C98C4B0F5C1}" presName="hierChild7" presStyleCnt="0"/>
      <dgm:spPr/>
    </dgm:pt>
    <dgm:pt modelId="{3E3E2D78-61BB-4F44-82E2-0EBB0E3FB0A1}" type="pres">
      <dgm:prSet presAssocID="{77972FF6-47CD-4AD5-A54B-53CC0E8C0047}" presName="Name111" presStyleLbl="parChTrans1D2" presStyleIdx="3" presStyleCnt="6"/>
      <dgm:spPr/>
    </dgm:pt>
    <dgm:pt modelId="{F0742FD8-AA2E-4EC3-A892-29A91E108E4A}" type="pres">
      <dgm:prSet presAssocID="{27971130-5DEC-4E5D-86D1-3AB985499084}" presName="hierRoot3" presStyleCnt="0">
        <dgm:presLayoutVars>
          <dgm:hierBranch val="init"/>
        </dgm:presLayoutVars>
      </dgm:prSet>
      <dgm:spPr/>
    </dgm:pt>
    <dgm:pt modelId="{A2642DF2-0EDF-46EB-8D95-EEEE48E85DF3}" type="pres">
      <dgm:prSet presAssocID="{27971130-5DEC-4E5D-86D1-3AB985499084}" presName="rootComposite3" presStyleCnt="0"/>
      <dgm:spPr/>
    </dgm:pt>
    <dgm:pt modelId="{DAB1B309-2376-48A8-B2ED-F82454DDF01B}" type="pres">
      <dgm:prSet presAssocID="{27971130-5DEC-4E5D-86D1-3AB985499084}" presName="rootText3" presStyleLbl="asst1" presStyleIdx="9" presStyleCnt="12" custScaleX="133969" custScaleY="80830" custLinFactNeighborX="9922" custLinFactNeighborY="14870">
        <dgm:presLayoutVars>
          <dgm:chPref val="3"/>
        </dgm:presLayoutVars>
      </dgm:prSet>
      <dgm:spPr/>
    </dgm:pt>
    <dgm:pt modelId="{A79FE73F-5596-45E5-BD14-D2266094221C}" type="pres">
      <dgm:prSet presAssocID="{27971130-5DEC-4E5D-86D1-3AB985499084}" presName="rootConnector3" presStyleLbl="asst1" presStyleIdx="9" presStyleCnt="12"/>
      <dgm:spPr/>
    </dgm:pt>
    <dgm:pt modelId="{DF2ED96B-CDB5-4832-B48A-23B8BF58931F}" type="pres">
      <dgm:prSet presAssocID="{27971130-5DEC-4E5D-86D1-3AB985499084}" presName="hierChild6" presStyleCnt="0"/>
      <dgm:spPr/>
    </dgm:pt>
    <dgm:pt modelId="{3D19D983-11DE-4A19-A46D-5367975C3D97}" type="pres">
      <dgm:prSet presAssocID="{27971130-5DEC-4E5D-86D1-3AB985499084}" presName="hierChild7" presStyleCnt="0"/>
      <dgm:spPr/>
    </dgm:pt>
    <dgm:pt modelId="{B40A815F-A74D-4BF8-9E2E-65F8D5BB401C}" type="pres">
      <dgm:prSet presAssocID="{BFFE676A-0A8E-4E49-B392-E16F8F2137DF}" presName="Name111" presStyleLbl="parChTrans1D2" presStyleIdx="4" presStyleCnt="6"/>
      <dgm:spPr/>
    </dgm:pt>
    <dgm:pt modelId="{54E8457E-5208-4486-B4E8-929E8CD47B77}" type="pres">
      <dgm:prSet presAssocID="{D6FB3F95-AFF6-4337-916A-DBD51B9418A7}" presName="hierRoot3" presStyleCnt="0">
        <dgm:presLayoutVars>
          <dgm:hierBranch val="init"/>
        </dgm:presLayoutVars>
      </dgm:prSet>
      <dgm:spPr/>
    </dgm:pt>
    <dgm:pt modelId="{F756ADB2-5DCB-4ABB-A402-D2D38A801A00}" type="pres">
      <dgm:prSet presAssocID="{D6FB3F95-AFF6-4337-916A-DBD51B9418A7}" presName="rootComposite3" presStyleCnt="0"/>
      <dgm:spPr/>
    </dgm:pt>
    <dgm:pt modelId="{0934E177-D89F-4958-9C8A-C4AE94A28DFD}" type="pres">
      <dgm:prSet presAssocID="{D6FB3F95-AFF6-4337-916A-DBD51B9418A7}" presName="rootText3" presStyleLbl="asst1" presStyleIdx="10" presStyleCnt="12" custLinFactNeighborX="47982" custLinFactNeighborY="-94951">
        <dgm:presLayoutVars>
          <dgm:chPref val="3"/>
        </dgm:presLayoutVars>
      </dgm:prSet>
      <dgm:spPr/>
    </dgm:pt>
    <dgm:pt modelId="{34256B9A-9174-40EB-82DB-E132F0073E29}" type="pres">
      <dgm:prSet presAssocID="{D6FB3F95-AFF6-4337-916A-DBD51B9418A7}" presName="rootConnector3" presStyleLbl="asst1" presStyleIdx="10" presStyleCnt="12"/>
      <dgm:spPr/>
    </dgm:pt>
    <dgm:pt modelId="{9CA24DD2-F65F-47D4-A875-D75C8F1A9FC3}" type="pres">
      <dgm:prSet presAssocID="{D6FB3F95-AFF6-4337-916A-DBD51B9418A7}" presName="hierChild6" presStyleCnt="0"/>
      <dgm:spPr/>
    </dgm:pt>
    <dgm:pt modelId="{A4210E7B-9EAD-44CA-AF86-59875F0B7B14}" type="pres">
      <dgm:prSet presAssocID="{D6FB3F95-AFF6-4337-916A-DBD51B9418A7}" presName="hierChild7" presStyleCnt="0"/>
      <dgm:spPr/>
    </dgm:pt>
    <dgm:pt modelId="{29060C0A-04F5-4221-B9A0-F6E5989A7485}" type="pres">
      <dgm:prSet presAssocID="{CA5ECC6A-6159-4894-8622-F251D5FAEE8A}" presName="Name111" presStyleLbl="parChTrans1D2" presStyleIdx="5" presStyleCnt="6"/>
      <dgm:spPr/>
    </dgm:pt>
    <dgm:pt modelId="{E2E03388-4F9C-405A-9DCD-619EB6E26D90}" type="pres">
      <dgm:prSet presAssocID="{6FBF72B5-0A92-448D-9197-43AAE000E9CE}" presName="hierRoot3" presStyleCnt="0">
        <dgm:presLayoutVars>
          <dgm:hierBranch val="init"/>
        </dgm:presLayoutVars>
      </dgm:prSet>
      <dgm:spPr/>
    </dgm:pt>
    <dgm:pt modelId="{CE918C9A-443A-45E0-95F1-0C12A06908F7}" type="pres">
      <dgm:prSet presAssocID="{6FBF72B5-0A92-448D-9197-43AAE000E9CE}" presName="rootComposite3" presStyleCnt="0"/>
      <dgm:spPr/>
    </dgm:pt>
    <dgm:pt modelId="{10FFAE86-E311-4938-8D3A-0939A67F2509}" type="pres">
      <dgm:prSet presAssocID="{6FBF72B5-0A92-448D-9197-43AAE000E9CE}" presName="rootText3" presStyleLbl="asst1" presStyleIdx="11" presStyleCnt="12" custScaleX="136944" custScaleY="77401" custLinFactX="-49813" custLinFactNeighborX="-100000" custLinFactNeighborY="35519">
        <dgm:presLayoutVars>
          <dgm:chPref val="3"/>
        </dgm:presLayoutVars>
      </dgm:prSet>
      <dgm:spPr/>
    </dgm:pt>
    <dgm:pt modelId="{8A6939CC-E27D-478D-8BAA-E217FBD3A26E}" type="pres">
      <dgm:prSet presAssocID="{6FBF72B5-0A92-448D-9197-43AAE000E9CE}" presName="rootConnector3" presStyleLbl="asst1" presStyleIdx="11" presStyleCnt="12"/>
      <dgm:spPr/>
    </dgm:pt>
    <dgm:pt modelId="{A3EA8FFE-98AE-4A32-B701-DECC557BF256}" type="pres">
      <dgm:prSet presAssocID="{6FBF72B5-0A92-448D-9197-43AAE000E9CE}" presName="hierChild6" presStyleCnt="0"/>
      <dgm:spPr/>
    </dgm:pt>
    <dgm:pt modelId="{C2224A5A-4C46-44A8-B137-35D754EF6778}" type="pres">
      <dgm:prSet presAssocID="{6FBF72B5-0A92-448D-9197-43AAE000E9CE}" presName="hierChild7" presStyleCnt="0"/>
      <dgm:spPr/>
    </dgm:pt>
  </dgm:ptLst>
  <dgm:cxnLst>
    <dgm:cxn modelId="{D0DB0E07-2CCB-45E1-8E05-3D1E49AFF61E}" type="presOf" srcId="{9DBC084B-2B65-4C2F-8580-FB41D2F69848}" destId="{33B1FF71-2D7B-403F-9048-88488B68373E}" srcOrd="0" destOrd="0" presId="urn:microsoft.com/office/officeart/2005/8/layout/orgChart1"/>
    <dgm:cxn modelId="{9ED7530F-E60A-4CA3-89D2-403E18C47015}" type="presOf" srcId="{0596A1C8-C463-4CDF-9309-E40205803D03}" destId="{106D2A9B-9E09-4F6A-B5AD-3FC07BD57EDD}" srcOrd="0" destOrd="0" presId="urn:microsoft.com/office/officeart/2005/8/layout/orgChart1"/>
    <dgm:cxn modelId="{5BB99013-FD2A-49E8-A8E4-E0DA004F093C}" srcId="{86A2482D-79A9-41C0-AB20-644FED1775F3}" destId="{D3E54A1B-2180-4DA8-A399-952836D652EA}" srcOrd="2" destOrd="0" parTransId="{9DBC084B-2B65-4C2F-8580-FB41D2F69848}" sibTransId="{388D6206-8A5D-4654-8947-8CEEDB44EE7B}"/>
    <dgm:cxn modelId="{C66DEA13-9D4E-43FD-A7CE-CDCE63D8CA38}" type="presOf" srcId="{6FBF72B5-0A92-448D-9197-43AAE000E9CE}" destId="{10FFAE86-E311-4938-8D3A-0939A67F2509}" srcOrd="0" destOrd="0" presId="urn:microsoft.com/office/officeart/2005/8/layout/orgChart1"/>
    <dgm:cxn modelId="{EC73551C-5C73-4700-A88D-CAB0CF839180}" type="presOf" srcId="{A66A3BD9-25B5-4489-AEC5-910CE89BABC1}" destId="{BDF90E68-18B2-4410-888B-01BC9CFBEB4B}" srcOrd="0" destOrd="0" presId="urn:microsoft.com/office/officeart/2005/8/layout/orgChart1"/>
    <dgm:cxn modelId="{7C516B20-96A7-46EE-B29F-F171FEB8901C}" type="presOf" srcId="{86A2482D-79A9-41C0-AB20-644FED1775F3}" destId="{A917E128-31E6-4AC6-AAF6-3031D5C472A1}" srcOrd="1" destOrd="0" presId="urn:microsoft.com/office/officeart/2005/8/layout/orgChart1"/>
    <dgm:cxn modelId="{2B905E23-31C7-4D59-A951-99BE539DD8A6}" srcId="{5189326B-463E-4C3D-97B9-59729B2EAE12}" destId="{D6FB3F95-AFF6-4337-916A-DBD51B9418A7}" srcOrd="4" destOrd="0" parTransId="{BFFE676A-0A8E-4E49-B392-E16F8F2137DF}" sibTransId="{7720FF5B-3A6A-46F8-B408-9A52507F7A11}"/>
    <dgm:cxn modelId="{6B405135-693A-400B-874C-5C8669F3EC62}" srcId="{036B356F-AC1F-40FF-A604-A6A3E0C82516}" destId="{95F908F2-A6DC-4395-BB99-E127D61769AD}" srcOrd="1" destOrd="0" parTransId="{8562D875-C85D-48B9-A7B9-6E56B7211B10}" sibTransId="{D1EE72E3-4921-4851-A6BD-F74F860F2494}"/>
    <dgm:cxn modelId="{9E97EB35-6E3A-4BE9-B481-D35574EF3553}" type="presOf" srcId="{310FAC2E-4B4B-4049-9E13-A51DE1A1EC2A}" destId="{245D5B98-27BB-4974-A0CB-A2B707DF3BA4}" srcOrd="1" destOrd="0" presId="urn:microsoft.com/office/officeart/2005/8/layout/orgChart1"/>
    <dgm:cxn modelId="{834F8F36-C13B-4B8C-BDA0-96DEC09E8788}" srcId="{2CB46808-3672-4E6C-BEA8-235488431465}" destId="{5189326B-463E-4C3D-97B9-59729B2EAE12}" srcOrd="0" destOrd="0" parTransId="{39555062-99BB-44BF-8CF2-36C015DBA695}" sibTransId="{D8B7BFBB-8E32-438E-828F-B3F676C6D577}"/>
    <dgm:cxn modelId="{45A4BC36-D81B-408F-ACC2-325EEA2A08FD}" srcId="{86A2482D-79A9-41C0-AB20-644FED1775F3}" destId="{A66A3BD9-25B5-4489-AEC5-910CE89BABC1}" srcOrd="0" destOrd="0" parTransId="{721B57AF-3AB7-4205-839C-07C87EE10DD7}" sibTransId="{12775391-C160-4F62-9010-77A0D7C0D608}"/>
    <dgm:cxn modelId="{9FE2423A-E868-4580-AC2A-B01439311306}" type="presOf" srcId="{DCA57D2E-2FD5-4A29-8CC6-F3CF8DE650CC}" destId="{8F8EF421-D8CD-4AA9-81E1-9CD0CA1883EC}" srcOrd="0" destOrd="0" presId="urn:microsoft.com/office/officeart/2005/8/layout/orgChart1"/>
    <dgm:cxn modelId="{E610DF3C-FCA0-4BE0-8511-B67A3F791B19}" type="presOf" srcId="{0053F5CF-DFA9-40FC-8D8D-87144F84756B}" destId="{7E1AC533-A881-4D24-96F5-D4F4B9089A67}" srcOrd="1" destOrd="0" presId="urn:microsoft.com/office/officeart/2005/8/layout/orgChart1"/>
    <dgm:cxn modelId="{28A49761-8C04-4B23-92A2-1EDFB63E1DFA}" srcId="{5189326B-463E-4C3D-97B9-59729B2EAE12}" destId="{27971130-5DEC-4E5D-86D1-3AB985499084}" srcOrd="3" destOrd="0" parTransId="{77972FF6-47CD-4AD5-A54B-53CC0E8C0047}" sibTransId="{9F726B3F-28D3-4CA0-A9A0-CFE11BA3CC42}"/>
    <dgm:cxn modelId="{D1B78C6A-61BA-483F-B601-D6482AB6CF51}" type="presOf" srcId="{93446DB6-3043-4488-93B4-7C98C4B0F5C1}" destId="{BD1B937F-8630-42D5-BC87-0062DB90DBE3}" srcOrd="1" destOrd="0" presId="urn:microsoft.com/office/officeart/2005/8/layout/orgChart1"/>
    <dgm:cxn modelId="{0C7C5E4B-5931-4F23-B9D0-889165D3AA6B}" type="presOf" srcId="{8562D875-C85D-48B9-A7B9-6E56B7211B10}" destId="{480746D8-F2A7-4734-A1A1-5E0C1903FC12}" srcOrd="0" destOrd="0" presId="urn:microsoft.com/office/officeart/2005/8/layout/orgChart1"/>
    <dgm:cxn modelId="{E3E89F4D-522B-4EB3-944E-9AFAB5D220D4}" type="presOf" srcId="{D3E54A1B-2180-4DA8-A399-952836D652EA}" destId="{B3CED5D6-4A7A-49FF-A74C-33C6CC10F514}" srcOrd="1" destOrd="0" presId="urn:microsoft.com/office/officeart/2005/8/layout/orgChart1"/>
    <dgm:cxn modelId="{DAFBE64D-2D5C-4081-8AE0-375A225308B1}" srcId="{5189326B-463E-4C3D-97B9-59729B2EAE12}" destId="{86A2482D-79A9-41C0-AB20-644FED1775F3}" srcOrd="0" destOrd="0" parTransId="{0596A1C8-C463-4CDF-9309-E40205803D03}" sibTransId="{2FD91125-E8DE-4734-A4A4-83B4FBE19104}"/>
    <dgm:cxn modelId="{15CE4D71-BF97-4354-9495-07DE35C026F1}" type="presOf" srcId="{86A2482D-79A9-41C0-AB20-644FED1775F3}" destId="{76E8CBC9-BA2D-447A-8548-6E173A4D9C0E}" srcOrd="0" destOrd="0" presId="urn:microsoft.com/office/officeart/2005/8/layout/orgChart1"/>
    <dgm:cxn modelId="{73FF5A72-DE23-41F1-9AEC-E808B744E007}" type="presOf" srcId="{95F908F2-A6DC-4395-BB99-E127D61769AD}" destId="{62A0FF30-B5FF-40E9-B3CF-9CB6C4224D90}" srcOrd="0" destOrd="0" presId="urn:microsoft.com/office/officeart/2005/8/layout/orgChart1"/>
    <dgm:cxn modelId="{A7389E72-20B7-44CD-AE10-8DC7CEF95E3D}" type="presOf" srcId="{7F008A07-961B-4992-AF90-CEFBBE93B69F}" destId="{7C250170-7DA2-4F27-96E6-9308905D09E9}" srcOrd="0" destOrd="0" presId="urn:microsoft.com/office/officeart/2005/8/layout/orgChart1"/>
    <dgm:cxn modelId="{EE857B75-7DF3-4B72-BAD6-025888F793FF}" srcId="{5189326B-463E-4C3D-97B9-59729B2EAE12}" destId="{93446DB6-3043-4488-93B4-7C98C4B0F5C1}" srcOrd="2" destOrd="0" parTransId="{A7A133FA-A005-406E-A5E2-CA64A79AA32A}" sibTransId="{A624C331-741D-49B1-8BC7-841A2E91BD66}"/>
    <dgm:cxn modelId="{435ED180-49A6-4382-8F4F-88CB0D146369}" type="presOf" srcId="{A7A133FA-A005-406E-A5E2-CA64A79AA32A}" destId="{3319B5E9-2E1F-4D8D-968D-7B815E64960F}" srcOrd="0" destOrd="0" presId="urn:microsoft.com/office/officeart/2005/8/layout/orgChart1"/>
    <dgm:cxn modelId="{25E4668B-1350-46AD-90B1-FEE790553A3A}" type="presOf" srcId="{A66A3BD9-25B5-4489-AEC5-910CE89BABC1}" destId="{1ED4F2AB-3944-4566-9A29-41FA97526FB3}" srcOrd="1" destOrd="0" presId="urn:microsoft.com/office/officeart/2005/8/layout/orgChart1"/>
    <dgm:cxn modelId="{243E558E-17C8-498C-8224-EC56C099222E}" type="presOf" srcId="{5189326B-463E-4C3D-97B9-59729B2EAE12}" destId="{6A5EDE50-4666-40A6-AF55-092C21323627}" srcOrd="1" destOrd="0" presId="urn:microsoft.com/office/officeart/2005/8/layout/orgChart1"/>
    <dgm:cxn modelId="{B8E7C78F-D18D-4D8C-A787-6FFE20065C09}" type="presOf" srcId="{FB1CB3CE-0FD1-4D43-89E0-14096CEF9F2C}" destId="{C0DA8FB2-0945-46A0-8170-12E7FCCEBE1F}" srcOrd="0" destOrd="0" presId="urn:microsoft.com/office/officeart/2005/8/layout/orgChart1"/>
    <dgm:cxn modelId="{67807193-6462-4ACE-AD32-9EB3F7383476}" srcId="{86A2482D-79A9-41C0-AB20-644FED1775F3}" destId="{0053F5CF-DFA9-40FC-8D8D-87144F84756B}" srcOrd="3" destOrd="0" parTransId="{103D4F0C-7AA8-46C2-B0F2-811070538F0A}" sibTransId="{7CF5AF83-2B9A-45EA-91BE-5B6C8390D31C}"/>
    <dgm:cxn modelId="{5AE41797-B0C2-4FD6-9EE0-45266D80E883}" type="presOf" srcId="{D3E54A1B-2180-4DA8-A399-952836D652EA}" destId="{D9116399-B327-4133-A0A7-55E12C0556B4}" srcOrd="0" destOrd="0" presId="urn:microsoft.com/office/officeart/2005/8/layout/orgChart1"/>
    <dgm:cxn modelId="{C9B23397-1A21-4F46-A7E1-4DC95AF88D24}" type="presOf" srcId="{D6FB3F95-AFF6-4337-916A-DBD51B9418A7}" destId="{34256B9A-9174-40EB-82DB-E132F0073E29}" srcOrd="1" destOrd="0" presId="urn:microsoft.com/office/officeart/2005/8/layout/orgChart1"/>
    <dgm:cxn modelId="{2423E398-1812-4F04-AB54-05C5A6C1FC3D}" type="presOf" srcId="{5531576A-868D-4FB8-A28C-1A0376720DAD}" destId="{49CB5569-AE1F-4A9F-96B9-EE7ACCBBD994}" srcOrd="0" destOrd="0" presId="urn:microsoft.com/office/officeart/2005/8/layout/orgChart1"/>
    <dgm:cxn modelId="{BD8CA399-3DED-4AA9-8BBB-2E4C2C8789AC}" type="presOf" srcId="{036B356F-AC1F-40FF-A604-A6A3E0C82516}" destId="{DAF597F9-F3F9-43A9-9E95-476B5D2A10BD}" srcOrd="1" destOrd="0" presId="urn:microsoft.com/office/officeart/2005/8/layout/orgChart1"/>
    <dgm:cxn modelId="{238A8CA2-97AD-465F-969A-559B9E02A5C7}" type="presOf" srcId="{27971130-5DEC-4E5D-86D1-3AB985499084}" destId="{DAB1B309-2376-48A8-B2ED-F82454DDF01B}" srcOrd="0" destOrd="0" presId="urn:microsoft.com/office/officeart/2005/8/layout/orgChart1"/>
    <dgm:cxn modelId="{C44DF3A2-D176-48E1-A82E-FAB685812195}" srcId="{86A2482D-79A9-41C0-AB20-644FED1775F3}" destId="{FB1CB3CE-0FD1-4D43-89E0-14096CEF9F2C}" srcOrd="1" destOrd="0" parTransId="{5531576A-868D-4FB8-A28C-1A0376720DAD}" sibTransId="{4BCE8E51-7B03-41B2-A0E1-8AE3BF3BB2EF}"/>
    <dgm:cxn modelId="{0D1BBAA6-8818-41EA-B41E-71587672E6B6}" type="presOf" srcId="{93446DB6-3043-4488-93B4-7C98C4B0F5C1}" destId="{53FA4CE7-AE08-4617-A0EC-009AA82CAC67}" srcOrd="0" destOrd="0" presId="urn:microsoft.com/office/officeart/2005/8/layout/orgChart1"/>
    <dgm:cxn modelId="{852182A7-5E3C-46BF-BA82-FC42CE02B4BD}" type="presOf" srcId="{721B57AF-3AB7-4205-839C-07C87EE10DD7}" destId="{E9AD0D87-0F5B-471E-BFC1-1EBA7E5B46A6}" srcOrd="0" destOrd="0" presId="urn:microsoft.com/office/officeart/2005/8/layout/orgChart1"/>
    <dgm:cxn modelId="{6A7C7AB0-D6E1-4DDA-B212-EFDB348768F4}" type="presOf" srcId="{2CB46808-3672-4E6C-BEA8-235488431465}" destId="{A86D5B8E-2625-4134-9E80-E1CD4D5655B9}" srcOrd="0" destOrd="0" presId="urn:microsoft.com/office/officeart/2005/8/layout/orgChart1"/>
    <dgm:cxn modelId="{892CD4B6-B879-4142-B4DF-C29FE460BAAA}" type="presOf" srcId="{6FBF72B5-0A92-448D-9197-43AAE000E9CE}" destId="{8A6939CC-E27D-478D-8BAA-E217FBD3A26E}" srcOrd="1" destOrd="0" presId="urn:microsoft.com/office/officeart/2005/8/layout/orgChart1"/>
    <dgm:cxn modelId="{1BDCE5B8-63BE-4188-BD19-4CCE29A14B6F}" type="presOf" srcId="{0053F5CF-DFA9-40FC-8D8D-87144F84756B}" destId="{9036CEC1-1475-46F4-9BF5-BA779C996D2A}" srcOrd="0" destOrd="0" presId="urn:microsoft.com/office/officeart/2005/8/layout/orgChart1"/>
    <dgm:cxn modelId="{733FADB9-B6C4-4CE3-AEFB-2C8A193C0F2C}" type="presOf" srcId="{D6FB3F95-AFF6-4337-916A-DBD51B9418A7}" destId="{0934E177-D89F-4958-9C8A-C4AE94A28DFD}" srcOrd="0" destOrd="0" presId="urn:microsoft.com/office/officeart/2005/8/layout/orgChart1"/>
    <dgm:cxn modelId="{85E8D1BF-A2B2-4CFD-A62E-E9E9FDB20029}" type="presOf" srcId="{77972FF6-47CD-4AD5-A54B-53CC0E8C0047}" destId="{3E3E2D78-61BB-4F44-82E2-0EBB0E3FB0A1}" srcOrd="0" destOrd="0" presId="urn:microsoft.com/office/officeart/2005/8/layout/orgChart1"/>
    <dgm:cxn modelId="{DE23B9C1-A52A-4E3F-A7AC-BE97CD6739DE}" srcId="{036B356F-AC1F-40FF-A604-A6A3E0C82516}" destId="{310FAC2E-4B4B-4049-9E13-A51DE1A1EC2A}" srcOrd="0" destOrd="0" parTransId="{7F008A07-961B-4992-AF90-CEFBBE93B69F}" sibTransId="{6FE30E05-53FB-4AE4-AF45-C3AFFFB9C379}"/>
    <dgm:cxn modelId="{BAD714CF-A692-4235-BB09-673A0283E713}" type="presOf" srcId="{5189326B-463E-4C3D-97B9-59729B2EAE12}" destId="{6AA50ADB-3752-471C-94EE-A333DB20173E}" srcOrd="0" destOrd="0" presId="urn:microsoft.com/office/officeart/2005/8/layout/orgChart1"/>
    <dgm:cxn modelId="{8F7220D3-B252-4AD6-B744-7FF3AC08C8C8}" srcId="{5189326B-463E-4C3D-97B9-59729B2EAE12}" destId="{036B356F-AC1F-40FF-A604-A6A3E0C82516}" srcOrd="1" destOrd="0" parTransId="{DCA57D2E-2FD5-4A29-8CC6-F3CF8DE650CC}" sibTransId="{1A8DA4A2-49EB-4967-9ECD-638EDA1556B8}"/>
    <dgm:cxn modelId="{B2340CD4-F108-49D8-A565-DC1E07083EC2}" type="presOf" srcId="{036B356F-AC1F-40FF-A604-A6A3E0C82516}" destId="{17C63238-21A4-48C9-8D4F-E1B8503647C4}" srcOrd="0" destOrd="0" presId="urn:microsoft.com/office/officeart/2005/8/layout/orgChart1"/>
    <dgm:cxn modelId="{F545D3D7-A871-4266-B906-003A2E320366}" type="presOf" srcId="{103D4F0C-7AA8-46C2-B0F2-811070538F0A}" destId="{274CBBE0-7672-495B-B646-377AB0FDA8E2}" srcOrd="0" destOrd="0" presId="urn:microsoft.com/office/officeart/2005/8/layout/orgChart1"/>
    <dgm:cxn modelId="{CDACC8DC-1CF2-4D04-886E-C1D8689C0CAE}" type="presOf" srcId="{310FAC2E-4B4B-4049-9E13-A51DE1A1EC2A}" destId="{D6B77EF8-95E6-4F2E-A1CF-85009DD7E68B}" srcOrd="0" destOrd="0" presId="urn:microsoft.com/office/officeart/2005/8/layout/orgChart1"/>
    <dgm:cxn modelId="{6DBD79DD-F51C-425C-B4F7-3257D160480F}" type="presOf" srcId="{BFFE676A-0A8E-4E49-B392-E16F8F2137DF}" destId="{B40A815F-A74D-4BF8-9E2E-65F8D5BB401C}" srcOrd="0" destOrd="0" presId="urn:microsoft.com/office/officeart/2005/8/layout/orgChart1"/>
    <dgm:cxn modelId="{27D64DDF-A97A-4904-AB0D-B863F0B615DF}" type="presOf" srcId="{FB1CB3CE-0FD1-4D43-89E0-14096CEF9F2C}" destId="{AD1C5B96-FDEB-47E7-8A3A-6173E80AFB67}" srcOrd="1" destOrd="0" presId="urn:microsoft.com/office/officeart/2005/8/layout/orgChart1"/>
    <dgm:cxn modelId="{F71435E2-3398-4232-B4CB-E95AC22A8618}" type="presOf" srcId="{27971130-5DEC-4E5D-86D1-3AB985499084}" destId="{A79FE73F-5596-45E5-BD14-D2266094221C}" srcOrd="1" destOrd="0" presId="urn:microsoft.com/office/officeart/2005/8/layout/orgChart1"/>
    <dgm:cxn modelId="{A56932E4-1FEF-41DB-8647-C92B181F3CAF}" srcId="{5189326B-463E-4C3D-97B9-59729B2EAE12}" destId="{6FBF72B5-0A92-448D-9197-43AAE000E9CE}" srcOrd="5" destOrd="0" parTransId="{CA5ECC6A-6159-4894-8622-F251D5FAEE8A}" sibTransId="{1F490841-8E13-47D5-B42A-755419232DBA}"/>
    <dgm:cxn modelId="{B1CBB5FC-9BE1-48EB-94E6-11258EFDB02B}" type="presOf" srcId="{95F908F2-A6DC-4395-BB99-E127D61769AD}" destId="{3C4B6AD7-BADF-493C-A78D-E1F5FEB0CD4D}" srcOrd="1" destOrd="0" presId="urn:microsoft.com/office/officeart/2005/8/layout/orgChart1"/>
    <dgm:cxn modelId="{DDF6F5FE-36A8-418B-9D95-EB63AB9B5031}" type="presOf" srcId="{CA5ECC6A-6159-4894-8622-F251D5FAEE8A}" destId="{29060C0A-04F5-4221-B9A0-F6E5989A7485}" srcOrd="0" destOrd="0" presId="urn:microsoft.com/office/officeart/2005/8/layout/orgChart1"/>
    <dgm:cxn modelId="{690B17A6-8CFA-4952-9096-4EC138176B11}" type="presParOf" srcId="{A86D5B8E-2625-4134-9E80-E1CD4D5655B9}" destId="{2A1DDA04-A988-4954-80B0-11A813EF1EE7}" srcOrd="0" destOrd="0" presId="urn:microsoft.com/office/officeart/2005/8/layout/orgChart1"/>
    <dgm:cxn modelId="{D5555193-D398-4BFD-A080-A88EF8B2E2B9}" type="presParOf" srcId="{2A1DDA04-A988-4954-80B0-11A813EF1EE7}" destId="{AD129AC9-042A-4F25-90F3-1CDFF6F331F5}" srcOrd="0" destOrd="0" presId="urn:microsoft.com/office/officeart/2005/8/layout/orgChart1"/>
    <dgm:cxn modelId="{F75A2274-1E24-49D3-98F9-66664544D350}" type="presParOf" srcId="{AD129AC9-042A-4F25-90F3-1CDFF6F331F5}" destId="{6AA50ADB-3752-471C-94EE-A333DB20173E}" srcOrd="0" destOrd="0" presId="urn:microsoft.com/office/officeart/2005/8/layout/orgChart1"/>
    <dgm:cxn modelId="{1E5178DB-E969-4875-B51D-1C2AC93CBEEE}" type="presParOf" srcId="{AD129AC9-042A-4F25-90F3-1CDFF6F331F5}" destId="{6A5EDE50-4666-40A6-AF55-092C21323627}" srcOrd="1" destOrd="0" presId="urn:microsoft.com/office/officeart/2005/8/layout/orgChart1"/>
    <dgm:cxn modelId="{C64E7854-E921-4BBA-A153-B1EBCD3CA024}" type="presParOf" srcId="{2A1DDA04-A988-4954-80B0-11A813EF1EE7}" destId="{53BD77F4-A44F-4DAA-95E3-755EAB1B4BDA}" srcOrd="1" destOrd="0" presId="urn:microsoft.com/office/officeart/2005/8/layout/orgChart1"/>
    <dgm:cxn modelId="{31160408-DE09-44AE-A3B9-22DD5C366E0C}" type="presParOf" srcId="{2A1DDA04-A988-4954-80B0-11A813EF1EE7}" destId="{66D02B06-917B-43B7-90C2-60AFBC72E3B1}" srcOrd="2" destOrd="0" presId="urn:microsoft.com/office/officeart/2005/8/layout/orgChart1"/>
    <dgm:cxn modelId="{0C6DAF58-C54D-439E-93FC-BBB99E47F83B}" type="presParOf" srcId="{66D02B06-917B-43B7-90C2-60AFBC72E3B1}" destId="{106D2A9B-9E09-4F6A-B5AD-3FC07BD57EDD}" srcOrd="0" destOrd="0" presId="urn:microsoft.com/office/officeart/2005/8/layout/orgChart1"/>
    <dgm:cxn modelId="{019FE463-925E-424F-9700-BB8EAA8AE8BA}" type="presParOf" srcId="{66D02B06-917B-43B7-90C2-60AFBC72E3B1}" destId="{825F06F6-FB3A-465A-ACCA-09BF25EDFF1B}" srcOrd="1" destOrd="0" presId="urn:microsoft.com/office/officeart/2005/8/layout/orgChart1"/>
    <dgm:cxn modelId="{BA5AF635-EB55-4F34-906D-C00A90065151}" type="presParOf" srcId="{825F06F6-FB3A-465A-ACCA-09BF25EDFF1B}" destId="{167D2368-5EC8-4D12-99C7-8D383DCCEA90}" srcOrd="0" destOrd="0" presId="urn:microsoft.com/office/officeart/2005/8/layout/orgChart1"/>
    <dgm:cxn modelId="{D94CC236-0105-4300-B775-639EC4E46FF0}" type="presParOf" srcId="{167D2368-5EC8-4D12-99C7-8D383DCCEA90}" destId="{76E8CBC9-BA2D-447A-8548-6E173A4D9C0E}" srcOrd="0" destOrd="0" presId="urn:microsoft.com/office/officeart/2005/8/layout/orgChart1"/>
    <dgm:cxn modelId="{0FE46167-3C36-42AB-A106-055316E28754}" type="presParOf" srcId="{167D2368-5EC8-4D12-99C7-8D383DCCEA90}" destId="{A917E128-31E6-4AC6-AAF6-3031D5C472A1}" srcOrd="1" destOrd="0" presId="urn:microsoft.com/office/officeart/2005/8/layout/orgChart1"/>
    <dgm:cxn modelId="{8C637326-E2B5-40F6-8B19-A6C3B4E33205}" type="presParOf" srcId="{825F06F6-FB3A-465A-ACCA-09BF25EDFF1B}" destId="{3349383D-184A-43AC-B344-1A1FE61498F4}" srcOrd="1" destOrd="0" presId="urn:microsoft.com/office/officeart/2005/8/layout/orgChart1"/>
    <dgm:cxn modelId="{DB9B6C37-3AD5-49A2-B635-9E6D2AC5D3FD}" type="presParOf" srcId="{825F06F6-FB3A-465A-ACCA-09BF25EDFF1B}" destId="{D5C33085-605E-4C77-8303-F46DAE1D2C81}" srcOrd="2" destOrd="0" presId="urn:microsoft.com/office/officeart/2005/8/layout/orgChart1"/>
    <dgm:cxn modelId="{3875F917-BFFF-48CE-93CC-9BA285D1D92A}" type="presParOf" srcId="{D5C33085-605E-4C77-8303-F46DAE1D2C81}" destId="{E9AD0D87-0F5B-471E-BFC1-1EBA7E5B46A6}" srcOrd="0" destOrd="0" presId="urn:microsoft.com/office/officeart/2005/8/layout/orgChart1"/>
    <dgm:cxn modelId="{029681BB-ED30-4A6B-923A-28C069D15456}" type="presParOf" srcId="{D5C33085-605E-4C77-8303-F46DAE1D2C81}" destId="{A2824670-8A89-4898-9CA6-CD2C50F07FD7}" srcOrd="1" destOrd="0" presId="urn:microsoft.com/office/officeart/2005/8/layout/orgChart1"/>
    <dgm:cxn modelId="{B564AF80-79A9-4C49-BF81-C0180DBDCCF6}" type="presParOf" srcId="{A2824670-8A89-4898-9CA6-CD2C50F07FD7}" destId="{970B17AA-98D0-4556-9805-5BDF5994EAF1}" srcOrd="0" destOrd="0" presId="urn:microsoft.com/office/officeart/2005/8/layout/orgChart1"/>
    <dgm:cxn modelId="{5D345BC8-6883-41D0-815C-DAEBCB92C042}" type="presParOf" srcId="{970B17AA-98D0-4556-9805-5BDF5994EAF1}" destId="{BDF90E68-18B2-4410-888B-01BC9CFBEB4B}" srcOrd="0" destOrd="0" presId="urn:microsoft.com/office/officeart/2005/8/layout/orgChart1"/>
    <dgm:cxn modelId="{B72B2684-94E8-4735-8B3F-3FA8A794DDC8}" type="presParOf" srcId="{970B17AA-98D0-4556-9805-5BDF5994EAF1}" destId="{1ED4F2AB-3944-4566-9A29-41FA97526FB3}" srcOrd="1" destOrd="0" presId="urn:microsoft.com/office/officeart/2005/8/layout/orgChart1"/>
    <dgm:cxn modelId="{D2262962-CB5D-4C51-A64F-1B86E601A8E4}" type="presParOf" srcId="{A2824670-8A89-4898-9CA6-CD2C50F07FD7}" destId="{5843526F-5455-4A47-A47E-EF978B07EB08}" srcOrd="1" destOrd="0" presId="urn:microsoft.com/office/officeart/2005/8/layout/orgChart1"/>
    <dgm:cxn modelId="{0649CFB1-C139-4605-B9F7-BB43A1FA27B1}" type="presParOf" srcId="{A2824670-8A89-4898-9CA6-CD2C50F07FD7}" destId="{0B75F343-C499-4B5C-9B8D-4F0BF7CA86CA}" srcOrd="2" destOrd="0" presId="urn:microsoft.com/office/officeart/2005/8/layout/orgChart1"/>
    <dgm:cxn modelId="{98AAA411-39A4-4D78-A2BE-36836CD2CF3F}" type="presParOf" srcId="{D5C33085-605E-4C77-8303-F46DAE1D2C81}" destId="{49CB5569-AE1F-4A9F-96B9-EE7ACCBBD994}" srcOrd="2" destOrd="0" presId="urn:microsoft.com/office/officeart/2005/8/layout/orgChart1"/>
    <dgm:cxn modelId="{BFD14907-9628-489E-88A6-F7677EA0BB14}" type="presParOf" srcId="{D5C33085-605E-4C77-8303-F46DAE1D2C81}" destId="{85042418-B02E-456E-933E-731899A03047}" srcOrd="3" destOrd="0" presId="urn:microsoft.com/office/officeart/2005/8/layout/orgChart1"/>
    <dgm:cxn modelId="{C0E00F88-809E-4001-94E2-BCB03B341364}" type="presParOf" srcId="{85042418-B02E-456E-933E-731899A03047}" destId="{28B85A7B-91EF-4A83-8666-94876D8CCF00}" srcOrd="0" destOrd="0" presId="urn:microsoft.com/office/officeart/2005/8/layout/orgChart1"/>
    <dgm:cxn modelId="{8A594C8F-C0AB-4596-84D7-6E37C2FBF9C2}" type="presParOf" srcId="{28B85A7B-91EF-4A83-8666-94876D8CCF00}" destId="{C0DA8FB2-0945-46A0-8170-12E7FCCEBE1F}" srcOrd="0" destOrd="0" presId="urn:microsoft.com/office/officeart/2005/8/layout/orgChart1"/>
    <dgm:cxn modelId="{80746DD3-B75D-4997-B387-CD93F3A931E2}" type="presParOf" srcId="{28B85A7B-91EF-4A83-8666-94876D8CCF00}" destId="{AD1C5B96-FDEB-47E7-8A3A-6173E80AFB67}" srcOrd="1" destOrd="0" presId="urn:microsoft.com/office/officeart/2005/8/layout/orgChart1"/>
    <dgm:cxn modelId="{91DC41F4-A2C2-47E4-AEEA-0A9B570745D3}" type="presParOf" srcId="{85042418-B02E-456E-933E-731899A03047}" destId="{4BACF465-F7AE-4DE6-8973-28CC98707E55}" srcOrd="1" destOrd="0" presId="urn:microsoft.com/office/officeart/2005/8/layout/orgChart1"/>
    <dgm:cxn modelId="{6F0F3AD2-6536-4DD7-9C7C-4FEE4A4AEBCA}" type="presParOf" srcId="{85042418-B02E-456E-933E-731899A03047}" destId="{9DD7E961-AAF8-4A51-8035-2FC18772FCB9}" srcOrd="2" destOrd="0" presId="urn:microsoft.com/office/officeart/2005/8/layout/orgChart1"/>
    <dgm:cxn modelId="{05B59B37-CDDF-4EF0-BB09-55ADAF07188A}" type="presParOf" srcId="{D5C33085-605E-4C77-8303-F46DAE1D2C81}" destId="{33B1FF71-2D7B-403F-9048-88488B68373E}" srcOrd="4" destOrd="0" presId="urn:microsoft.com/office/officeart/2005/8/layout/orgChart1"/>
    <dgm:cxn modelId="{F06C4147-3B8E-4514-8D9F-4B7BC116425C}" type="presParOf" srcId="{D5C33085-605E-4C77-8303-F46DAE1D2C81}" destId="{7E881147-A344-476B-B675-C662E4884989}" srcOrd="5" destOrd="0" presId="urn:microsoft.com/office/officeart/2005/8/layout/orgChart1"/>
    <dgm:cxn modelId="{A0738ADC-FA95-4B94-800E-F26F72043C08}" type="presParOf" srcId="{7E881147-A344-476B-B675-C662E4884989}" destId="{FCB13646-7EE3-4684-82EC-BB9D0EAC0886}" srcOrd="0" destOrd="0" presId="urn:microsoft.com/office/officeart/2005/8/layout/orgChart1"/>
    <dgm:cxn modelId="{3001DF1B-25B7-4421-89B5-BEFD4B455AA8}" type="presParOf" srcId="{FCB13646-7EE3-4684-82EC-BB9D0EAC0886}" destId="{D9116399-B327-4133-A0A7-55E12C0556B4}" srcOrd="0" destOrd="0" presId="urn:microsoft.com/office/officeart/2005/8/layout/orgChart1"/>
    <dgm:cxn modelId="{790D9ACD-66ED-427D-A6EC-348C7EF7E2E2}" type="presParOf" srcId="{FCB13646-7EE3-4684-82EC-BB9D0EAC0886}" destId="{B3CED5D6-4A7A-49FF-A74C-33C6CC10F514}" srcOrd="1" destOrd="0" presId="urn:microsoft.com/office/officeart/2005/8/layout/orgChart1"/>
    <dgm:cxn modelId="{8DB6EFD6-1206-48BB-8E7D-163A35187BBE}" type="presParOf" srcId="{7E881147-A344-476B-B675-C662E4884989}" destId="{9F765CEC-DE44-46B5-826C-C685827AA9E3}" srcOrd="1" destOrd="0" presId="urn:microsoft.com/office/officeart/2005/8/layout/orgChart1"/>
    <dgm:cxn modelId="{9831C4B1-A07D-4006-A3A0-429685C821DC}" type="presParOf" srcId="{7E881147-A344-476B-B675-C662E4884989}" destId="{59441F8C-39D8-40F3-AE61-3FDB995BADA8}" srcOrd="2" destOrd="0" presId="urn:microsoft.com/office/officeart/2005/8/layout/orgChart1"/>
    <dgm:cxn modelId="{4A4B487C-3627-4216-915E-604D9500B691}" type="presParOf" srcId="{D5C33085-605E-4C77-8303-F46DAE1D2C81}" destId="{274CBBE0-7672-495B-B646-377AB0FDA8E2}" srcOrd="6" destOrd="0" presId="urn:microsoft.com/office/officeart/2005/8/layout/orgChart1"/>
    <dgm:cxn modelId="{6A02E2E3-DC59-4491-8889-4BA954E0DAE1}" type="presParOf" srcId="{D5C33085-605E-4C77-8303-F46DAE1D2C81}" destId="{412CB12B-76FF-4EF6-8EB0-3D9C30997E56}" srcOrd="7" destOrd="0" presId="urn:microsoft.com/office/officeart/2005/8/layout/orgChart1"/>
    <dgm:cxn modelId="{1F96263B-66D2-4F15-B19B-9416927A5067}" type="presParOf" srcId="{412CB12B-76FF-4EF6-8EB0-3D9C30997E56}" destId="{A6C2996E-3518-45E7-BA0B-4350BE38DB9F}" srcOrd="0" destOrd="0" presId="urn:microsoft.com/office/officeart/2005/8/layout/orgChart1"/>
    <dgm:cxn modelId="{07A05626-4786-400A-BABF-953E6F0E8D52}" type="presParOf" srcId="{A6C2996E-3518-45E7-BA0B-4350BE38DB9F}" destId="{9036CEC1-1475-46F4-9BF5-BA779C996D2A}" srcOrd="0" destOrd="0" presId="urn:microsoft.com/office/officeart/2005/8/layout/orgChart1"/>
    <dgm:cxn modelId="{6A44F584-787C-45C8-894D-D540363EFC86}" type="presParOf" srcId="{A6C2996E-3518-45E7-BA0B-4350BE38DB9F}" destId="{7E1AC533-A881-4D24-96F5-D4F4B9089A67}" srcOrd="1" destOrd="0" presId="urn:microsoft.com/office/officeart/2005/8/layout/orgChart1"/>
    <dgm:cxn modelId="{52AC0785-8001-4714-A349-A2B4203BA004}" type="presParOf" srcId="{412CB12B-76FF-4EF6-8EB0-3D9C30997E56}" destId="{65D30EB7-E1EA-4710-AFD8-816B0FE25287}" srcOrd="1" destOrd="0" presId="urn:microsoft.com/office/officeart/2005/8/layout/orgChart1"/>
    <dgm:cxn modelId="{06A4E212-50A8-4469-9600-7DD0DE25B226}" type="presParOf" srcId="{412CB12B-76FF-4EF6-8EB0-3D9C30997E56}" destId="{06046E30-C4FF-46BA-BBE9-D58743B23996}" srcOrd="2" destOrd="0" presId="urn:microsoft.com/office/officeart/2005/8/layout/orgChart1"/>
    <dgm:cxn modelId="{C20F2ABE-D025-4688-988F-AB4B6D2FC651}" type="presParOf" srcId="{66D02B06-917B-43B7-90C2-60AFBC72E3B1}" destId="{8F8EF421-D8CD-4AA9-81E1-9CD0CA1883EC}" srcOrd="2" destOrd="0" presId="urn:microsoft.com/office/officeart/2005/8/layout/orgChart1"/>
    <dgm:cxn modelId="{D8801F5C-CCA5-4C64-8CB0-EBB449BAEA50}" type="presParOf" srcId="{66D02B06-917B-43B7-90C2-60AFBC72E3B1}" destId="{7A0E5097-6B8D-49CF-993B-188B86F61860}" srcOrd="3" destOrd="0" presId="urn:microsoft.com/office/officeart/2005/8/layout/orgChart1"/>
    <dgm:cxn modelId="{0C7BB489-38D3-48AA-AB64-F5D09DDCC452}" type="presParOf" srcId="{7A0E5097-6B8D-49CF-993B-188B86F61860}" destId="{3C4D9DA5-5AB0-4F30-9BD8-FB50C0B0D9A1}" srcOrd="0" destOrd="0" presId="urn:microsoft.com/office/officeart/2005/8/layout/orgChart1"/>
    <dgm:cxn modelId="{C413F8DF-A2C5-4C40-9CCF-B64F17AC208C}" type="presParOf" srcId="{3C4D9DA5-5AB0-4F30-9BD8-FB50C0B0D9A1}" destId="{17C63238-21A4-48C9-8D4F-E1B8503647C4}" srcOrd="0" destOrd="0" presId="urn:microsoft.com/office/officeart/2005/8/layout/orgChart1"/>
    <dgm:cxn modelId="{4DD9F8D1-DC23-4959-8562-B6F58EF2B7CF}" type="presParOf" srcId="{3C4D9DA5-5AB0-4F30-9BD8-FB50C0B0D9A1}" destId="{DAF597F9-F3F9-43A9-9E95-476B5D2A10BD}" srcOrd="1" destOrd="0" presId="urn:microsoft.com/office/officeart/2005/8/layout/orgChart1"/>
    <dgm:cxn modelId="{C3328BF1-E7BC-4512-8E3D-73C91993D89E}" type="presParOf" srcId="{7A0E5097-6B8D-49CF-993B-188B86F61860}" destId="{E4D1903D-9A52-4A65-A464-84D1170D5BDA}" srcOrd="1" destOrd="0" presId="urn:microsoft.com/office/officeart/2005/8/layout/orgChart1"/>
    <dgm:cxn modelId="{5253CB8E-8B70-47E8-9FB3-648EEDB8F31D}" type="presParOf" srcId="{7A0E5097-6B8D-49CF-993B-188B86F61860}" destId="{4098C907-9899-4429-AC36-300DBEB2C297}" srcOrd="2" destOrd="0" presId="urn:microsoft.com/office/officeart/2005/8/layout/orgChart1"/>
    <dgm:cxn modelId="{E3C47754-28A8-4B56-978D-8F24F1F91C88}" type="presParOf" srcId="{4098C907-9899-4429-AC36-300DBEB2C297}" destId="{7C250170-7DA2-4F27-96E6-9308905D09E9}" srcOrd="0" destOrd="0" presId="urn:microsoft.com/office/officeart/2005/8/layout/orgChart1"/>
    <dgm:cxn modelId="{7BC1B8C6-00B4-4C81-829E-7CDA9A8996A3}" type="presParOf" srcId="{4098C907-9899-4429-AC36-300DBEB2C297}" destId="{7AB12D0E-528B-41B5-A41D-E734773BEEE5}" srcOrd="1" destOrd="0" presId="urn:microsoft.com/office/officeart/2005/8/layout/orgChart1"/>
    <dgm:cxn modelId="{FCD1A127-02E3-4302-B678-1979165E76D2}" type="presParOf" srcId="{7AB12D0E-528B-41B5-A41D-E734773BEEE5}" destId="{89ED0719-7632-4233-AC2D-9C9FBA5BFD8D}" srcOrd="0" destOrd="0" presId="urn:microsoft.com/office/officeart/2005/8/layout/orgChart1"/>
    <dgm:cxn modelId="{942C818D-846F-490E-A408-C37BEE99568B}" type="presParOf" srcId="{89ED0719-7632-4233-AC2D-9C9FBA5BFD8D}" destId="{D6B77EF8-95E6-4F2E-A1CF-85009DD7E68B}" srcOrd="0" destOrd="0" presId="urn:microsoft.com/office/officeart/2005/8/layout/orgChart1"/>
    <dgm:cxn modelId="{A15EC9B9-1EA1-4139-A4E5-119F86697920}" type="presParOf" srcId="{89ED0719-7632-4233-AC2D-9C9FBA5BFD8D}" destId="{245D5B98-27BB-4974-A0CB-A2B707DF3BA4}" srcOrd="1" destOrd="0" presId="urn:microsoft.com/office/officeart/2005/8/layout/orgChart1"/>
    <dgm:cxn modelId="{23A09714-E6E5-4E02-8577-2BBE459F8D3E}" type="presParOf" srcId="{7AB12D0E-528B-41B5-A41D-E734773BEEE5}" destId="{37BE58F0-EDF8-4426-8F49-6DB6B023F8BA}" srcOrd="1" destOrd="0" presId="urn:microsoft.com/office/officeart/2005/8/layout/orgChart1"/>
    <dgm:cxn modelId="{188BDB95-3F1A-400F-B6D7-0C6C3C1A4332}" type="presParOf" srcId="{7AB12D0E-528B-41B5-A41D-E734773BEEE5}" destId="{023CCF3A-05A7-4668-A819-B74191AA862F}" srcOrd="2" destOrd="0" presId="urn:microsoft.com/office/officeart/2005/8/layout/orgChart1"/>
    <dgm:cxn modelId="{350E959F-8032-4652-803D-9DB7C04826A6}" type="presParOf" srcId="{4098C907-9899-4429-AC36-300DBEB2C297}" destId="{480746D8-F2A7-4734-A1A1-5E0C1903FC12}" srcOrd="2" destOrd="0" presId="urn:microsoft.com/office/officeart/2005/8/layout/orgChart1"/>
    <dgm:cxn modelId="{B0DDBF9B-2A85-4EB3-BA05-2E385487AB08}" type="presParOf" srcId="{4098C907-9899-4429-AC36-300DBEB2C297}" destId="{5A364B73-5759-4B6F-AAC8-8F10C29590D4}" srcOrd="3" destOrd="0" presId="urn:microsoft.com/office/officeart/2005/8/layout/orgChart1"/>
    <dgm:cxn modelId="{E6FD1F27-17B9-485E-909B-6549891F0A9C}" type="presParOf" srcId="{5A364B73-5759-4B6F-AAC8-8F10C29590D4}" destId="{5076F03D-86A2-4C4A-8C90-17F2B28004B8}" srcOrd="0" destOrd="0" presId="urn:microsoft.com/office/officeart/2005/8/layout/orgChart1"/>
    <dgm:cxn modelId="{4CB9044D-0550-4EFF-9958-5DE405369484}" type="presParOf" srcId="{5076F03D-86A2-4C4A-8C90-17F2B28004B8}" destId="{62A0FF30-B5FF-40E9-B3CF-9CB6C4224D90}" srcOrd="0" destOrd="0" presId="urn:microsoft.com/office/officeart/2005/8/layout/orgChart1"/>
    <dgm:cxn modelId="{AAF2E74B-1F1B-43C8-9828-EC75E3970194}" type="presParOf" srcId="{5076F03D-86A2-4C4A-8C90-17F2B28004B8}" destId="{3C4B6AD7-BADF-493C-A78D-E1F5FEB0CD4D}" srcOrd="1" destOrd="0" presId="urn:microsoft.com/office/officeart/2005/8/layout/orgChart1"/>
    <dgm:cxn modelId="{4DFFE66C-3D10-4FFB-B464-22976D66C5E8}" type="presParOf" srcId="{5A364B73-5759-4B6F-AAC8-8F10C29590D4}" destId="{759F27D2-6632-43FD-903C-39D594FA1460}" srcOrd="1" destOrd="0" presId="urn:microsoft.com/office/officeart/2005/8/layout/orgChart1"/>
    <dgm:cxn modelId="{30EB34CA-836C-4EE9-8F55-2CE59C7BC3ED}" type="presParOf" srcId="{5A364B73-5759-4B6F-AAC8-8F10C29590D4}" destId="{116A1C10-5199-4EDF-AD85-90981305B7C1}" srcOrd="2" destOrd="0" presId="urn:microsoft.com/office/officeart/2005/8/layout/orgChart1"/>
    <dgm:cxn modelId="{80BAC3FA-7DD7-4C37-A303-BD459043B9F2}" type="presParOf" srcId="{66D02B06-917B-43B7-90C2-60AFBC72E3B1}" destId="{3319B5E9-2E1F-4D8D-968D-7B815E64960F}" srcOrd="4" destOrd="0" presId="urn:microsoft.com/office/officeart/2005/8/layout/orgChart1"/>
    <dgm:cxn modelId="{002EFD4F-64EB-4B34-8336-7CA655FE13D4}" type="presParOf" srcId="{66D02B06-917B-43B7-90C2-60AFBC72E3B1}" destId="{95E9B476-FF55-4110-961D-C707436515CC}" srcOrd="5" destOrd="0" presId="urn:microsoft.com/office/officeart/2005/8/layout/orgChart1"/>
    <dgm:cxn modelId="{A4246359-DB8B-4AAE-A6BC-0DA8064BD0E8}" type="presParOf" srcId="{95E9B476-FF55-4110-961D-C707436515CC}" destId="{E6B5B241-2990-4690-B6D7-D6CCD2213419}" srcOrd="0" destOrd="0" presId="urn:microsoft.com/office/officeart/2005/8/layout/orgChart1"/>
    <dgm:cxn modelId="{5902083E-8CFA-418F-9F81-0E2BB512EB82}" type="presParOf" srcId="{E6B5B241-2990-4690-B6D7-D6CCD2213419}" destId="{53FA4CE7-AE08-4617-A0EC-009AA82CAC67}" srcOrd="0" destOrd="0" presId="urn:microsoft.com/office/officeart/2005/8/layout/orgChart1"/>
    <dgm:cxn modelId="{A5517005-B906-4A0D-AA0F-80AAB48414EF}" type="presParOf" srcId="{E6B5B241-2990-4690-B6D7-D6CCD2213419}" destId="{BD1B937F-8630-42D5-BC87-0062DB90DBE3}" srcOrd="1" destOrd="0" presId="urn:microsoft.com/office/officeart/2005/8/layout/orgChart1"/>
    <dgm:cxn modelId="{F16F8064-F55F-4F6A-B99A-E70C37C06AAA}" type="presParOf" srcId="{95E9B476-FF55-4110-961D-C707436515CC}" destId="{59D68924-11E8-454A-AAD5-5BD579D68A4A}" srcOrd="1" destOrd="0" presId="urn:microsoft.com/office/officeart/2005/8/layout/orgChart1"/>
    <dgm:cxn modelId="{2C471FDE-684A-4921-BB93-F1C55F1DD61A}" type="presParOf" srcId="{95E9B476-FF55-4110-961D-C707436515CC}" destId="{57D15F9E-0C15-4765-B152-F1712DA4F6D3}" srcOrd="2" destOrd="0" presId="urn:microsoft.com/office/officeart/2005/8/layout/orgChart1"/>
    <dgm:cxn modelId="{E2C7B2AA-1629-47A8-B971-1970ED083BC7}" type="presParOf" srcId="{66D02B06-917B-43B7-90C2-60AFBC72E3B1}" destId="{3E3E2D78-61BB-4F44-82E2-0EBB0E3FB0A1}" srcOrd="6" destOrd="0" presId="urn:microsoft.com/office/officeart/2005/8/layout/orgChart1"/>
    <dgm:cxn modelId="{C581C538-26DB-4629-AFA0-0CAFC2CC4303}" type="presParOf" srcId="{66D02B06-917B-43B7-90C2-60AFBC72E3B1}" destId="{F0742FD8-AA2E-4EC3-A892-29A91E108E4A}" srcOrd="7" destOrd="0" presId="urn:microsoft.com/office/officeart/2005/8/layout/orgChart1"/>
    <dgm:cxn modelId="{70E8BDB0-7629-4D69-B619-AF5A9DC3666C}" type="presParOf" srcId="{F0742FD8-AA2E-4EC3-A892-29A91E108E4A}" destId="{A2642DF2-0EDF-46EB-8D95-EEEE48E85DF3}" srcOrd="0" destOrd="0" presId="urn:microsoft.com/office/officeart/2005/8/layout/orgChart1"/>
    <dgm:cxn modelId="{356D84A9-9C33-421F-9454-D96A0A6C6524}" type="presParOf" srcId="{A2642DF2-0EDF-46EB-8D95-EEEE48E85DF3}" destId="{DAB1B309-2376-48A8-B2ED-F82454DDF01B}" srcOrd="0" destOrd="0" presId="urn:microsoft.com/office/officeart/2005/8/layout/orgChart1"/>
    <dgm:cxn modelId="{97CA4CF6-E574-44CB-A9CA-958DB9072967}" type="presParOf" srcId="{A2642DF2-0EDF-46EB-8D95-EEEE48E85DF3}" destId="{A79FE73F-5596-45E5-BD14-D2266094221C}" srcOrd="1" destOrd="0" presId="urn:microsoft.com/office/officeart/2005/8/layout/orgChart1"/>
    <dgm:cxn modelId="{2FD8289E-80BB-45DD-B759-F8198A6C61D3}" type="presParOf" srcId="{F0742FD8-AA2E-4EC3-A892-29A91E108E4A}" destId="{DF2ED96B-CDB5-4832-B48A-23B8BF58931F}" srcOrd="1" destOrd="0" presId="urn:microsoft.com/office/officeart/2005/8/layout/orgChart1"/>
    <dgm:cxn modelId="{083854A3-A8D1-4BB2-B5F2-B8A1F3230D1D}" type="presParOf" srcId="{F0742FD8-AA2E-4EC3-A892-29A91E108E4A}" destId="{3D19D983-11DE-4A19-A46D-5367975C3D97}" srcOrd="2" destOrd="0" presId="urn:microsoft.com/office/officeart/2005/8/layout/orgChart1"/>
    <dgm:cxn modelId="{D46DFDCE-5661-48A6-8799-D5480E1369A6}" type="presParOf" srcId="{66D02B06-917B-43B7-90C2-60AFBC72E3B1}" destId="{B40A815F-A74D-4BF8-9E2E-65F8D5BB401C}" srcOrd="8" destOrd="0" presId="urn:microsoft.com/office/officeart/2005/8/layout/orgChart1"/>
    <dgm:cxn modelId="{7F897F06-E9E0-4041-9E18-3E03734D5700}" type="presParOf" srcId="{66D02B06-917B-43B7-90C2-60AFBC72E3B1}" destId="{54E8457E-5208-4486-B4E8-929E8CD47B77}" srcOrd="9" destOrd="0" presId="urn:microsoft.com/office/officeart/2005/8/layout/orgChart1"/>
    <dgm:cxn modelId="{3327BCA9-B6C9-4AD9-86D4-99532AB1551C}" type="presParOf" srcId="{54E8457E-5208-4486-B4E8-929E8CD47B77}" destId="{F756ADB2-5DCB-4ABB-A402-D2D38A801A00}" srcOrd="0" destOrd="0" presId="urn:microsoft.com/office/officeart/2005/8/layout/orgChart1"/>
    <dgm:cxn modelId="{8D1C1560-3022-4C16-9393-67F10C172FD5}" type="presParOf" srcId="{F756ADB2-5DCB-4ABB-A402-D2D38A801A00}" destId="{0934E177-D89F-4958-9C8A-C4AE94A28DFD}" srcOrd="0" destOrd="0" presId="urn:microsoft.com/office/officeart/2005/8/layout/orgChart1"/>
    <dgm:cxn modelId="{80A1CA6D-A34E-4C1B-8AE0-EEF8372E5E3F}" type="presParOf" srcId="{F756ADB2-5DCB-4ABB-A402-D2D38A801A00}" destId="{34256B9A-9174-40EB-82DB-E132F0073E29}" srcOrd="1" destOrd="0" presId="urn:microsoft.com/office/officeart/2005/8/layout/orgChart1"/>
    <dgm:cxn modelId="{EA843DC6-13BF-4605-982B-AE402D32D241}" type="presParOf" srcId="{54E8457E-5208-4486-B4E8-929E8CD47B77}" destId="{9CA24DD2-F65F-47D4-A875-D75C8F1A9FC3}" srcOrd="1" destOrd="0" presId="urn:microsoft.com/office/officeart/2005/8/layout/orgChart1"/>
    <dgm:cxn modelId="{4A34812C-C2C8-4E37-A745-AA2B7441590D}" type="presParOf" srcId="{54E8457E-5208-4486-B4E8-929E8CD47B77}" destId="{A4210E7B-9EAD-44CA-AF86-59875F0B7B14}" srcOrd="2" destOrd="0" presId="urn:microsoft.com/office/officeart/2005/8/layout/orgChart1"/>
    <dgm:cxn modelId="{A1ED6433-DC3C-40C6-ACB4-6DD579118ECB}" type="presParOf" srcId="{66D02B06-917B-43B7-90C2-60AFBC72E3B1}" destId="{29060C0A-04F5-4221-B9A0-F6E5989A7485}" srcOrd="10" destOrd="0" presId="urn:microsoft.com/office/officeart/2005/8/layout/orgChart1"/>
    <dgm:cxn modelId="{12B5A16D-B2D2-487D-BD3B-CF20912DD662}" type="presParOf" srcId="{66D02B06-917B-43B7-90C2-60AFBC72E3B1}" destId="{E2E03388-4F9C-405A-9DCD-619EB6E26D90}" srcOrd="11" destOrd="0" presId="urn:microsoft.com/office/officeart/2005/8/layout/orgChart1"/>
    <dgm:cxn modelId="{8FCF23DF-3406-427F-AA9C-6159A1A25EC3}" type="presParOf" srcId="{E2E03388-4F9C-405A-9DCD-619EB6E26D90}" destId="{CE918C9A-443A-45E0-95F1-0C12A06908F7}" srcOrd="0" destOrd="0" presId="urn:microsoft.com/office/officeart/2005/8/layout/orgChart1"/>
    <dgm:cxn modelId="{52AD5D10-6C96-484F-9E38-8DB7A05B8434}" type="presParOf" srcId="{CE918C9A-443A-45E0-95F1-0C12A06908F7}" destId="{10FFAE86-E311-4938-8D3A-0939A67F2509}" srcOrd="0" destOrd="0" presId="urn:microsoft.com/office/officeart/2005/8/layout/orgChart1"/>
    <dgm:cxn modelId="{912C9E13-87EE-4081-B039-CDAB188CD3A5}" type="presParOf" srcId="{CE918C9A-443A-45E0-95F1-0C12A06908F7}" destId="{8A6939CC-E27D-478D-8BAA-E217FBD3A26E}" srcOrd="1" destOrd="0" presId="urn:microsoft.com/office/officeart/2005/8/layout/orgChart1"/>
    <dgm:cxn modelId="{FFF1160D-D0E2-4AC6-8ECE-AA51C8776DEE}" type="presParOf" srcId="{E2E03388-4F9C-405A-9DCD-619EB6E26D90}" destId="{A3EA8FFE-98AE-4A32-B701-DECC557BF256}" srcOrd="1" destOrd="0" presId="urn:microsoft.com/office/officeart/2005/8/layout/orgChart1"/>
    <dgm:cxn modelId="{780E2F95-9E46-48DA-82FD-4CF6DA05BBF1}" type="presParOf" srcId="{E2E03388-4F9C-405A-9DCD-619EB6E26D90}" destId="{C2224A5A-4C46-44A8-B137-35D754EF677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60C0A-04F5-4221-B9A0-F6E5989A7485}">
      <dsp:nvSpPr>
        <dsp:cNvPr id="0" name=""/>
        <dsp:cNvSpPr/>
      </dsp:nvSpPr>
      <dsp:spPr>
        <a:xfrm>
          <a:off x="5043268" y="665760"/>
          <a:ext cx="91440" cy="5025894"/>
        </a:xfrm>
        <a:custGeom>
          <a:avLst/>
          <a:gdLst/>
          <a:ahLst/>
          <a:cxnLst/>
          <a:rect l="0" t="0" r="0" b="0"/>
          <a:pathLst>
            <a:path>
              <a:moveTo>
                <a:pt x="80729" y="0"/>
              </a:moveTo>
              <a:lnTo>
                <a:pt x="80729" y="5025894"/>
              </a:lnTo>
              <a:lnTo>
                <a:pt x="45720" y="5025894"/>
              </a:lnTo>
            </a:path>
          </a:pathLst>
        </a:custGeom>
        <a:noFill/>
        <a:ln w="19050" cap="rnd"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0A815F-A74D-4BF8-9E2E-65F8D5BB401C}">
      <dsp:nvSpPr>
        <dsp:cNvPr id="0" name=""/>
        <dsp:cNvSpPr/>
      </dsp:nvSpPr>
      <dsp:spPr>
        <a:xfrm>
          <a:off x="3889770" y="665760"/>
          <a:ext cx="1234226" cy="4237598"/>
        </a:xfrm>
        <a:custGeom>
          <a:avLst/>
          <a:gdLst/>
          <a:ahLst/>
          <a:cxnLst/>
          <a:rect l="0" t="0" r="0" b="0"/>
          <a:pathLst>
            <a:path>
              <a:moveTo>
                <a:pt x="1234226" y="0"/>
              </a:moveTo>
              <a:lnTo>
                <a:pt x="1234226" y="4237598"/>
              </a:lnTo>
              <a:lnTo>
                <a:pt x="0" y="4237598"/>
              </a:lnTo>
            </a:path>
          </a:pathLst>
        </a:custGeom>
        <a:noFill/>
        <a:ln w="19050" cap="rnd"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E3E2D78-61BB-4F44-82E2-0EBB0E3FB0A1}">
      <dsp:nvSpPr>
        <dsp:cNvPr id="0" name=""/>
        <dsp:cNvSpPr/>
      </dsp:nvSpPr>
      <dsp:spPr>
        <a:xfrm>
          <a:off x="5123997" y="665760"/>
          <a:ext cx="301795" cy="3970642"/>
        </a:xfrm>
        <a:custGeom>
          <a:avLst/>
          <a:gdLst/>
          <a:ahLst/>
          <a:cxnLst/>
          <a:rect l="0" t="0" r="0" b="0"/>
          <a:pathLst>
            <a:path>
              <a:moveTo>
                <a:pt x="0" y="0"/>
              </a:moveTo>
              <a:lnTo>
                <a:pt x="0" y="3970642"/>
              </a:lnTo>
              <a:lnTo>
                <a:pt x="301795" y="3970642"/>
              </a:lnTo>
            </a:path>
          </a:pathLst>
        </a:custGeom>
        <a:noFill/>
        <a:ln w="19050" cap="rnd"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19B5E9-2E1F-4D8D-968D-7B815E64960F}">
      <dsp:nvSpPr>
        <dsp:cNvPr id="0" name=""/>
        <dsp:cNvSpPr/>
      </dsp:nvSpPr>
      <dsp:spPr>
        <a:xfrm>
          <a:off x="5123997" y="665760"/>
          <a:ext cx="1497732" cy="3154558"/>
        </a:xfrm>
        <a:custGeom>
          <a:avLst/>
          <a:gdLst/>
          <a:ahLst/>
          <a:cxnLst/>
          <a:rect l="0" t="0" r="0" b="0"/>
          <a:pathLst>
            <a:path>
              <a:moveTo>
                <a:pt x="0" y="0"/>
              </a:moveTo>
              <a:lnTo>
                <a:pt x="0" y="3154558"/>
              </a:lnTo>
              <a:lnTo>
                <a:pt x="1497732" y="3154558"/>
              </a:lnTo>
            </a:path>
          </a:pathLst>
        </a:custGeom>
        <a:noFill/>
        <a:ln w="19050" cap="rnd"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80746D8-F2A7-4734-A1A1-5E0C1903FC12}">
      <dsp:nvSpPr>
        <dsp:cNvPr id="0" name=""/>
        <dsp:cNvSpPr/>
      </dsp:nvSpPr>
      <dsp:spPr>
        <a:xfrm>
          <a:off x="6275504" y="1714974"/>
          <a:ext cx="156084" cy="938549"/>
        </a:xfrm>
        <a:custGeom>
          <a:avLst/>
          <a:gdLst/>
          <a:ahLst/>
          <a:cxnLst/>
          <a:rect l="0" t="0" r="0" b="0"/>
          <a:pathLst>
            <a:path>
              <a:moveTo>
                <a:pt x="0" y="0"/>
              </a:moveTo>
              <a:lnTo>
                <a:pt x="0" y="938549"/>
              </a:lnTo>
              <a:lnTo>
                <a:pt x="156084" y="938549"/>
              </a:lnTo>
            </a:path>
          </a:pathLst>
        </a:custGeom>
        <a:noFill/>
        <a:ln w="19050" cap="rnd" cmpd="sng" algn="ctr">
          <a:solidFill>
            <a:schemeClr val="accent1">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250170-7DA2-4F27-96E6-9308905D09E9}">
      <dsp:nvSpPr>
        <dsp:cNvPr id="0" name=""/>
        <dsp:cNvSpPr/>
      </dsp:nvSpPr>
      <dsp:spPr>
        <a:xfrm>
          <a:off x="6275504" y="1714974"/>
          <a:ext cx="173803" cy="370572"/>
        </a:xfrm>
        <a:custGeom>
          <a:avLst/>
          <a:gdLst/>
          <a:ahLst/>
          <a:cxnLst/>
          <a:rect l="0" t="0" r="0" b="0"/>
          <a:pathLst>
            <a:path>
              <a:moveTo>
                <a:pt x="0" y="0"/>
              </a:moveTo>
              <a:lnTo>
                <a:pt x="0" y="370572"/>
              </a:lnTo>
              <a:lnTo>
                <a:pt x="173803" y="370572"/>
              </a:lnTo>
            </a:path>
          </a:pathLst>
        </a:custGeom>
        <a:noFill/>
        <a:ln w="19050" cap="rnd" cmpd="sng" algn="ctr">
          <a:solidFill>
            <a:schemeClr val="accent1">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8EF421-D8CD-4AA9-81E1-9CD0CA1883EC}">
      <dsp:nvSpPr>
        <dsp:cNvPr id="0" name=""/>
        <dsp:cNvSpPr/>
      </dsp:nvSpPr>
      <dsp:spPr>
        <a:xfrm>
          <a:off x="5123997" y="665760"/>
          <a:ext cx="412608" cy="679764"/>
        </a:xfrm>
        <a:custGeom>
          <a:avLst/>
          <a:gdLst/>
          <a:ahLst/>
          <a:cxnLst/>
          <a:rect l="0" t="0" r="0" b="0"/>
          <a:pathLst>
            <a:path>
              <a:moveTo>
                <a:pt x="0" y="0"/>
              </a:moveTo>
              <a:lnTo>
                <a:pt x="0" y="679764"/>
              </a:lnTo>
              <a:lnTo>
                <a:pt x="412608" y="679764"/>
              </a:lnTo>
            </a:path>
          </a:pathLst>
        </a:custGeom>
        <a:noFill/>
        <a:ln w="19050" cap="rnd"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74CBBE0-7672-495B-B646-377AB0FDA8E2}">
      <dsp:nvSpPr>
        <dsp:cNvPr id="0" name=""/>
        <dsp:cNvSpPr/>
      </dsp:nvSpPr>
      <dsp:spPr>
        <a:xfrm>
          <a:off x="3335862" y="1714996"/>
          <a:ext cx="229679" cy="556553"/>
        </a:xfrm>
        <a:custGeom>
          <a:avLst/>
          <a:gdLst/>
          <a:ahLst/>
          <a:cxnLst/>
          <a:rect l="0" t="0" r="0" b="0"/>
          <a:pathLst>
            <a:path>
              <a:moveTo>
                <a:pt x="0" y="0"/>
              </a:moveTo>
              <a:lnTo>
                <a:pt x="0" y="556553"/>
              </a:lnTo>
              <a:lnTo>
                <a:pt x="229679" y="556553"/>
              </a:lnTo>
            </a:path>
          </a:pathLst>
        </a:custGeom>
        <a:noFill/>
        <a:ln w="19050" cap="rnd" cmpd="sng" algn="ctr">
          <a:solidFill>
            <a:schemeClr val="accent1">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B1FF71-2D7B-403F-9048-88488B68373E}">
      <dsp:nvSpPr>
        <dsp:cNvPr id="0" name=""/>
        <dsp:cNvSpPr/>
      </dsp:nvSpPr>
      <dsp:spPr>
        <a:xfrm>
          <a:off x="3152497" y="1714996"/>
          <a:ext cx="183365" cy="1762295"/>
        </a:xfrm>
        <a:custGeom>
          <a:avLst/>
          <a:gdLst/>
          <a:ahLst/>
          <a:cxnLst/>
          <a:rect l="0" t="0" r="0" b="0"/>
          <a:pathLst>
            <a:path>
              <a:moveTo>
                <a:pt x="183365" y="0"/>
              </a:moveTo>
              <a:lnTo>
                <a:pt x="183365" y="1762295"/>
              </a:lnTo>
              <a:lnTo>
                <a:pt x="0" y="1762295"/>
              </a:lnTo>
            </a:path>
          </a:pathLst>
        </a:custGeom>
        <a:noFill/>
        <a:ln w="19050" cap="rnd" cmpd="sng" algn="ctr">
          <a:solidFill>
            <a:schemeClr val="accent1">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9CB5569-AE1F-4A9F-96B9-EE7ACCBBD994}">
      <dsp:nvSpPr>
        <dsp:cNvPr id="0" name=""/>
        <dsp:cNvSpPr/>
      </dsp:nvSpPr>
      <dsp:spPr>
        <a:xfrm>
          <a:off x="3335862" y="1714996"/>
          <a:ext cx="251063" cy="1601618"/>
        </a:xfrm>
        <a:custGeom>
          <a:avLst/>
          <a:gdLst/>
          <a:ahLst/>
          <a:cxnLst/>
          <a:rect l="0" t="0" r="0" b="0"/>
          <a:pathLst>
            <a:path>
              <a:moveTo>
                <a:pt x="0" y="0"/>
              </a:moveTo>
              <a:lnTo>
                <a:pt x="0" y="1601618"/>
              </a:lnTo>
              <a:lnTo>
                <a:pt x="251063" y="1601618"/>
              </a:lnTo>
            </a:path>
          </a:pathLst>
        </a:custGeom>
        <a:noFill/>
        <a:ln w="19050" cap="rnd" cmpd="sng" algn="ctr">
          <a:solidFill>
            <a:schemeClr val="accent1">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AD0D87-0F5B-471E-BFC1-1EBA7E5B46A6}">
      <dsp:nvSpPr>
        <dsp:cNvPr id="0" name=""/>
        <dsp:cNvSpPr/>
      </dsp:nvSpPr>
      <dsp:spPr>
        <a:xfrm>
          <a:off x="3180693" y="1714996"/>
          <a:ext cx="155168" cy="679786"/>
        </a:xfrm>
        <a:custGeom>
          <a:avLst/>
          <a:gdLst/>
          <a:ahLst/>
          <a:cxnLst/>
          <a:rect l="0" t="0" r="0" b="0"/>
          <a:pathLst>
            <a:path>
              <a:moveTo>
                <a:pt x="155168" y="0"/>
              </a:moveTo>
              <a:lnTo>
                <a:pt x="155168" y="679786"/>
              </a:lnTo>
              <a:lnTo>
                <a:pt x="0" y="679786"/>
              </a:lnTo>
            </a:path>
          </a:pathLst>
        </a:custGeom>
        <a:noFill/>
        <a:ln w="19050" cap="rnd" cmpd="sng" algn="ctr">
          <a:solidFill>
            <a:schemeClr val="accent1">
              <a:tint val="7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06D2A9B-9E09-4F6A-B5AD-3FC07BD57EDD}">
      <dsp:nvSpPr>
        <dsp:cNvPr id="0" name=""/>
        <dsp:cNvSpPr/>
      </dsp:nvSpPr>
      <dsp:spPr>
        <a:xfrm>
          <a:off x="4074761" y="665760"/>
          <a:ext cx="1049236" cy="679786"/>
        </a:xfrm>
        <a:custGeom>
          <a:avLst/>
          <a:gdLst/>
          <a:ahLst/>
          <a:cxnLst/>
          <a:rect l="0" t="0" r="0" b="0"/>
          <a:pathLst>
            <a:path>
              <a:moveTo>
                <a:pt x="1049236" y="0"/>
              </a:moveTo>
              <a:lnTo>
                <a:pt x="1049236" y="679786"/>
              </a:lnTo>
              <a:lnTo>
                <a:pt x="0" y="679786"/>
              </a:lnTo>
            </a:path>
          </a:pathLst>
        </a:custGeom>
        <a:noFill/>
        <a:ln w="19050" cap="rnd"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AA50ADB-3752-471C-94EE-A333DB20173E}">
      <dsp:nvSpPr>
        <dsp:cNvPr id="0" name=""/>
        <dsp:cNvSpPr/>
      </dsp:nvSpPr>
      <dsp:spPr>
        <a:xfrm>
          <a:off x="4112230" y="3211"/>
          <a:ext cx="2023533" cy="662548"/>
        </a:xfrm>
        <a:prstGeom prst="rect">
          <a:avLst/>
        </a:prstGeom>
        <a:gradFill rotWithShape="0">
          <a:gsLst>
            <a:gs pos="0">
              <a:schemeClr val="accent1">
                <a:shade val="60000"/>
                <a:hueOff val="0"/>
                <a:satOff val="0"/>
                <a:lumOff val="0"/>
                <a:alphaOff val="0"/>
                <a:tint val="98000"/>
                <a:lumMod val="114000"/>
              </a:schemeClr>
            </a:gs>
            <a:gs pos="100000">
              <a:schemeClr val="accent1">
                <a:shade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a:t>Mouse Movement Dynamics</a:t>
          </a:r>
          <a:endParaRPr lang="en-US" sz="1000" kern="1200"/>
        </a:p>
      </dsp:txBody>
      <dsp:txXfrm>
        <a:off x="4112230" y="3211"/>
        <a:ext cx="2023533" cy="662548"/>
      </dsp:txXfrm>
    </dsp:sp>
    <dsp:sp modelId="{76E8CBC9-BA2D-447A-8548-6E173A4D9C0E}">
      <dsp:nvSpPr>
        <dsp:cNvPr id="0" name=""/>
        <dsp:cNvSpPr/>
      </dsp:nvSpPr>
      <dsp:spPr>
        <a:xfrm>
          <a:off x="2596963" y="976097"/>
          <a:ext cx="1477797" cy="738898"/>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Collection of data when user doing normal work</a:t>
          </a:r>
        </a:p>
      </dsp:txBody>
      <dsp:txXfrm>
        <a:off x="2596963" y="976097"/>
        <a:ext cx="1477797" cy="738898"/>
      </dsp:txXfrm>
    </dsp:sp>
    <dsp:sp modelId="{BDF90E68-18B2-4410-888B-01BC9CFBEB4B}">
      <dsp:nvSpPr>
        <dsp:cNvPr id="0" name=""/>
        <dsp:cNvSpPr/>
      </dsp:nvSpPr>
      <dsp:spPr>
        <a:xfrm>
          <a:off x="1702896" y="2208565"/>
          <a:ext cx="1477797" cy="372434"/>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Identify normal mouse speed</a:t>
          </a:r>
        </a:p>
      </dsp:txBody>
      <dsp:txXfrm>
        <a:off x="1702896" y="2208565"/>
        <a:ext cx="1477797" cy="372434"/>
      </dsp:txXfrm>
    </dsp:sp>
    <dsp:sp modelId="{C0DA8FB2-0945-46A0-8170-12E7FCCEBE1F}">
      <dsp:nvSpPr>
        <dsp:cNvPr id="0" name=""/>
        <dsp:cNvSpPr/>
      </dsp:nvSpPr>
      <dsp:spPr>
        <a:xfrm>
          <a:off x="3586925" y="2930529"/>
          <a:ext cx="1407306" cy="772171"/>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Time between pressing &amp; releasing </a:t>
          </a:r>
        </a:p>
        <a:p>
          <a:pPr marL="0" lvl="0" indent="0" algn="ctr" defTabSz="400050">
            <a:lnSpc>
              <a:spcPct val="90000"/>
            </a:lnSpc>
            <a:spcBef>
              <a:spcPct val="0"/>
            </a:spcBef>
            <a:spcAft>
              <a:spcPct val="35000"/>
            </a:spcAft>
            <a:buNone/>
          </a:pPr>
          <a:r>
            <a:rPr lang="en-US" sz="900" kern="1200" dirty="0"/>
            <a:t>mouse button</a:t>
          </a:r>
        </a:p>
      </dsp:txBody>
      <dsp:txXfrm>
        <a:off x="3586925" y="2930529"/>
        <a:ext cx="1407306" cy="772171"/>
      </dsp:txXfrm>
    </dsp:sp>
    <dsp:sp modelId="{D9116399-B327-4133-A0A7-55E12C0556B4}">
      <dsp:nvSpPr>
        <dsp:cNvPr id="0" name=""/>
        <dsp:cNvSpPr/>
      </dsp:nvSpPr>
      <dsp:spPr>
        <a:xfrm>
          <a:off x="1731092" y="3203688"/>
          <a:ext cx="1421404" cy="547206"/>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No of pauses per fixed time slot</a:t>
          </a:r>
        </a:p>
      </dsp:txBody>
      <dsp:txXfrm>
        <a:off x="1731092" y="3203688"/>
        <a:ext cx="1421404" cy="547206"/>
      </dsp:txXfrm>
    </dsp:sp>
    <dsp:sp modelId="{9036CEC1-1475-46F4-9BF5-BA779C996D2A}">
      <dsp:nvSpPr>
        <dsp:cNvPr id="0" name=""/>
        <dsp:cNvSpPr/>
      </dsp:nvSpPr>
      <dsp:spPr>
        <a:xfrm>
          <a:off x="3565541" y="1902100"/>
          <a:ext cx="1477797" cy="738898"/>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Identify no of mouse clicks within fixed time slot</a:t>
          </a:r>
        </a:p>
      </dsp:txBody>
      <dsp:txXfrm>
        <a:off x="3565541" y="1902100"/>
        <a:ext cx="1477797" cy="738898"/>
      </dsp:txXfrm>
    </dsp:sp>
    <dsp:sp modelId="{17C63238-21A4-48C9-8D4F-E1B8503647C4}">
      <dsp:nvSpPr>
        <dsp:cNvPr id="0" name=""/>
        <dsp:cNvSpPr/>
      </dsp:nvSpPr>
      <dsp:spPr>
        <a:xfrm>
          <a:off x="5536605" y="976075"/>
          <a:ext cx="1477797" cy="738898"/>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Collection of data when our dialog-box popup &amp; answered</a:t>
          </a:r>
        </a:p>
      </dsp:txBody>
      <dsp:txXfrm>
        <a:off x="5536605" y="976075"/>
        <a:ext cx="1477797" cy="738898"/>
      </dsp:txXfrm>
    </dsp:sp>
    <dsp:sp modelId="{D6B77EF8-95E6-4F2E-A1CF-85009DD7E68B}">
      <dsp:nvSpPr>
        <dsp:cNvPr id="0" name=""/>
        <dsp:cNvSpPr/>
      </dsp:nvSpPr>
      <dsp:spPr>
        <a:xfrm>
          <a:off x="6449308" y="1906452"/>
          <a:ext cx="1285048" cy="358188"/>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Identify mouse speed</a:t>
          </a:r>
        </a:p>
      </dsp:txBody>
      <dsp:txXfrm>
        <a:off x="6449308" y="1906452"/>
        <a:ext cx="1285048" cy="358188"/>
      </dsp:txXfrm>
    </dsp:sp>
    <dsp:sp modelId="{62A0FF30-B5FF-40E9-B3CF-9CB6C4224D90}">
      <dsp:nvSpPr>
        <dsp:cNvPr id="0" name=""/>
        <dsp:cNvSpPr/>
      </dsp:nvSpPr>
      <dsp:spPr>
        <a:xfrm>
          <a:off x="6431589" y="2434949"/>
          <a:ext cx="2075226" cy="437147"/>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no of mouse clicks and ignored or missed</a:t>
          </a:r>
        </a:p>
      </dsp:txBody>
      <dsp:txXfrm>
        <a:off x="6431589" y="2434949"/>
        <a:ext cx="2075226" cy="437147"/>
      </dsp:txXfrm>
    </dsp:sp>
    <dsp:sp modelId="{53FA4CE7-AE08-4617-A0EC-009AA82CAC67}">
      <dsp:nvSpPr>
        <dsp:cNvPr id="0" name=""/>
        <dsp:cNvSpPr/>
      </dsp:nvSpPr>
      <dsp:spPr>
        <a:xfrm>
          <a:off x="6621730" y="3436275"/>
          <a:ext cx="2157273" cy="768085"/>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Calculate  minimum, maximum and standard deviation of the collected data</a:t>
          </a:r>
        </a:p>
      </dsp:txBody>
      <dsp:txXfrm>
        <a:off x="6621730" y="3436275"/>
        <a:ext cx="2157273" cy="768085"/>
      </dsp:txXfrm>
    </dsp:sp>
    <dsp:sp modelId="{DAB1B309-2376-48A8-B2ED-F82454DDF01B}">
      <dsp:nvSpPr>
        <dsp:cNvPr id="0" name=""/>
        <dsp:cNvSpPr/>
      </dsp:nvSpPr>
      <dsp:spPr>
        <a:xfrm>
          <a:off x="5425792" y="4337776"/>
          <a:ext cx="1979790" cy="597251"/>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label the information according to analyzed data</a:t>
          </a:r>
        </a:p>
      </dsp:txBody>
      <dsp:txXfrm>
        <a:off x="5425792" y="4337776"/>
        <a:ext cx="1979790" cy="597251"/>
      </dsp:txXfrm>
    </dsp:sp>
    <dsp:sp modelId="{0934E177-D89F-4958-9C8A-C4AE94A28DFD}">
      <dsp:nvSpPr>
        <dsp:cNvPr id="0" name=""/>
        <dsp:cNvSpPr/>
      </dsp:nvSpPr>
      <dsp:spPr>
        <a:xfrm>
          <a:off x="2411972" y="4533909"/>
          <a:ext cx="1477797" cy="738898"/>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Analyze the data (normal behavior) and identify the emotion abels for them</a:t>
          </a:r>
        </a:p>
      </dsp:txBody>
      <dsp:txXfrm>
        <a:off x="2411972" y="4533909"/>
        <a:ext cx="1477797" cy="738898"/>
      </dsp:txXfrm>
    </dsp:sp>
    <dsp:sp modelId="{10FFAE86-E311-4938-8D3A-0939A67F2509}">
      <dsp:nvSpPr>
        <dsp:cNvPr id="0" name=""/>
        <dsp:cNvSpPr/>
      </dsp:nvSpPr>
      <dsp:spPr>
        <a:xfrm>
          <a:off x="3065233" y="5405697"/>
          <a:ext cx="2023754" cy="571914"/>
        </a:xfrm>
        <a:prstGeom prst="rect">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send the feedback to user</a:t>
          </a:r>
        </a:p>
      </dsp:txBody>
      <dsp:txXfrm>
        <a:off x="3065233" y="5405697"/>
        <a:ext cx="2023754" cy="5719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03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71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745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1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8170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633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2376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291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198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255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966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766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128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35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7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302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83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79598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38" Type="http://schemas.openxmlformats.org/officeDocument/2006/relationships/tags" Target="../tags/tag138.xml"/><Relationship Id="rId154" Type="http://schemas.openxmlformats.org/officeDocument/2006/relationships/tags" Target="../tags/tag154.xml"/><Relationship Id="rId159" Type="http://schemas.openxmlformats.org/officeDocument/2006/relationships/tags" Target="../tags/tag159.xml"/><Relationship Id="rId175" Type="http://schemas.openxmlformats.org/officeDocument/2006/relationships/tags" Target="../tags/tag175.xml"/><Relationship Id="rId170" Type="http://schemas.openxmlformats.org/officeDocument/2006/relationships/tags" Target="../tags/tag170.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28" Type="http://schemas.openxmlformats.org/officeDocument/2006/relationships/tags" Target="../tags/tag128.xml"/><Relationship Id="rId144" Type="http://schemas.openxmlformats.org/officeDocument/2006/relationships/tags" Target="../tags/tag144.xml"/><Relationship Id="rId149" Type="http://schemas.openxmlformats.org/officeDocument/2006/relationships/tags" Target="../tags/tag149.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160" Type="http://schemas.openxmlformats.org/officeDocument/2006/relationships/tags" Target="../tags/tag160.xml"/><Relationship Id="rId165" Type="http://schemas.openxmlformats.org/officeDocument/2006/relationships/tags" Target="../tags/tag16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134" Type="http://schemas.openxmlformats.org/officeDocument/2006/relationships/tags" Target="../tags/tag134.xml"/><Relationship Id="rId139" Type="http://schemas.openxmlformats.org/officeDocument/2006/relationships/tags" Target="../tags/tag139.xml"/><Relationship Id="rId80" Type="http://schemas.openxmlformats.org/officeDocument/2006/relationships/tags" Target="../tags/tag80.xml"/><Relationship Id="rId85" Type="http://schemas.openxmlformats.org/officeDocument/2006/relationships/tags" Target="../tags/tag85.xml"/><Relationship Id="rId150" Type="http://schemas.openxmlformats.org/officeDocument/2006/relationships/tags" Target="../tags/tag150.xml"/><Relationship Id="rId155" Type="http://schemas.openxmlformats.org/officeDocument/2006/relationships/tags" Target="../tags/tag155.xml"/><Relationship Id="rId171" Type="http://schemas.openxmlformats.org/officeDocument/2006/relationships/tags" Target="../tags/tag171.xml"/><Relationship Id="rId176" Type="http://schemas.openxmlformats.org/officeDocument/2006/relationships/tags" Target="../tags/tag176.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45" Type="http://schemas.openxmlformats.org/officeDocument/2006/relationships/tags" Target="../tags/tag145.xml"/><Relationship Id="rId161" Type="http://schemas.openxmlformats.org/officeDocument/2006/relationships/tags" Target="../tags/tag161.xml"/><Relationship Id="rId166" Type="http://schemas.openxmlformats.org/officeDocument/2006/relationships/tags" Target="../tags/tag166.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30" Type="http://schemas.openxmlformats.org/officeDocument/2006/relationships/tags" Target="../tags/tag130.xml"/><Relationship Id="rId135" Type="http://schemas.openxmlformats.org/officeDocument/2006/relationships/tags" Target="../tags/tag135.xml"/><Relationship Id="rId143" Type="http://schemas.openxmlformats.org/officeDocument/2006/relationships/tags" Target="../tags/tag143.xml"/><Relationship Id="rId148" Type="http://schemas.openxmlformats.org/officeDocument/2006/relationships/tags" Target="../tags/tag148.xml"/><Relationship Id="rId151" Type="http://schemas.openxmlformats.org/officeDocument/2006/relationships/tags" Target="../tags/tag151.xml"/><Relationship Id="rId156" Type="http://schemas.openxmlformats.org/officeDocument/2006/relationships/tags" Target="../tags/tag156.xml"/><Relationship Id="rId164" Type="http://schemas.openxmlformats.org/officeDocument/2006/relationships/tags" Target="../tags/tag164.xml"/><Relationship Id="rId169" Type="http://schemas.openxmlformats.org/officeDocument/2006/relationships/tags" Target="../tags/tag169.xml"/><Relationship Id="rId177"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72" Type="http://schemas.openxmlformats.org/officeDocument/2006/relationships/tags" Target="../tags/tag172.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167" Type="http://schemas.openxmlformats.org/officeDocument/2006/relationships/tags" Target="../tags/tag167.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162" Type="http://schemas.openxmlformats.org/officeDocument/2006/relationships/tags" Target="../tags/tag16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157" Type="http://schemas.openxmlformats.org/officeDocument/2006/relationships/tags" Target="../tags/tag157.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tags" Target="../tags/tag152.xml"/><Relationship Id="rId173" Type="http://schemas.openxmlformats.org/officeDocument/2006/relationships/tags" Target="../tags/tag173.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416" y="717452"/>
            <a:ext cx="9542584" cy="2792511"/>
          </a:xfrm>
        </p:spPr>
        <p:txBody>
          <a:bodyPr>
            <a:normAutofit/>
          </a:bodyPr>
          <a:lstStyle/>
          <a:p>
            <a:r>
              <a:rPr lang="en-US" sz="4000" b="1" dirty="0"/>
              <a:t>BLIND HUMAN EMOTION RECOGNITION AND PATTERN CLASSIFICATION ALGORITHM TO IDENTIFY VISION IMPAIRED LEARNER</a:t>
            </a:r>
            <a:endParaRPr lang="en-US" sz="4000" dirty="0"/>
          </a:p>
        </p:txBody>
      </p:sp>
      <p:sp>
        <p:nvSpPr>
          <p:cNvPr id="3" name="Subtitle 2"/>
          <p:cNvSpPr>
            <a:spLocks noGrp="1"/>
          </p:cNvSpPr>
          <p:nvPr>
            <p:ph type="subTitle" idx="1"/>
          </p:nvPr>
        </p:nvSpPr>
        <p:spPr/>
        <p:txBody>
          <a:bodyPr/>
          <a:lstStyle/>
          <a:p>
            <a:r>
              <a:rPr lang="en-US" dirty="0"/>
              <a:t>17-111</a:t>
            </a:r>
          </a:p>
        </p:txBody>
      </p:sp>
    </p:spTree>
    <p:extLst>
      <p:ext uri="{BB962C8B-B14F-4D97-AF65-F5344CB8AC3E}">
        <p14:creationId xmlns:p14="http://schemas.microsoft.com/office/powerpoint/2010/main" val="410511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Blind face detection and emotion recognition</a:t>
            </a:r>
            <a:br>
              <a:rPr lang="en-US" dirty="0"/>
            </a:br>
            <a:endParaRPr lang="en-US" dirty="0"/>
          </a:p>
        </p:txBody>
      </p:sp>
      <p:sp>
        <p:nvSpPr>
          <p:cNvPr id="3" name="Content Placeholder 2"/>
          <p:cNvSpPr>
            <a:spLocks noGrp="1"/>
          </p:cNvSpPr>
          <p:nvPr>
            <p:ph idx="1"/>
          </p:nvPr>
        </p:nvSpPr>
        <p:spPr/>
        <p:txBody>
          <a:bodyPr>
            <a:normAutofit/>
          </a:bodyPr>
          <a:lstStyle/>
          <a:p>
            <a:r>
              <a:rPr lang="en-US" dirty="0"/>
              <a:t> Facial expressions give important clues about emotions</a:t>
            </a:r>
          </a:p>
          <a:p>
            <a:r>
              <a:rPr lang="en-US" dirty="0"/>
              <a:t>We are going to develop a new optimization algorithm for blind facial expression recognition which can classify the given image into one of the seven basic facial expression categories (happiness, sadness, fear, surprise, anger, disgust and neutral). </a:t>
            </a:r>
          </a:p>
          <a:p>
            <a:endParaRPr lang="en-US" dirty="0"/>
          </a:p>
        </p:txBody>
      </p:sp>
    </p:spTree>
    <p:extLst>
      <p:ext uri="{BB962C8B-B14F-4D97-AF65-F5344CB8AC3E}">
        <p14:creationId xmlns:p14="http://schemas.microsoft.com/office/powerpoint/2010/main" val="9718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RELATED WORK</a:t>
            </a:r>
            <a:br>
              <a:rPr lang="en-US" b="1" dirty="0"/>
            </a:br>
            <a:r>
              <a:rPr lang="en-US" sz="1800" u="sng" dirty="0"/>
              <a:t>Blind face detection and emotion recognition</a:t>
            </a:r>
            <a:br>
              <a:rPr lang="en-US" sz="1800" dirty="0"/>
            </a:br>
            <a:endParaRPr lang="en-US" sz="1800" dirty="0"/>
          </a:p>
        </p:txBody>
      </p:sp>
      <p:sp>
        <p:nvSpPr>
          <p:cNvPr id="3" name="Content Placeholder 2"/>
          <p:cNvSpPr>
            <a:spLocks noGrp="1"/>
          </p:cNvSpPr>
          <p:nvPr>
            <p:ph idx="1"/>
          </p:nvPr>
        </p:nvSpPr>
        <p:spPr/>
        <p:txBody>
          <a:bodyPr>
            <a:normAutofit/>
          </a:bodyPr>
          <a:lstStyle/>
          <a:p>
            <a:r>
              <a:rPr lang="en-US" dirty="0"/>
              <a:t>several methods have been proposed to classify emotions. </a:t>
            </a:r>
          </a:p>
          <a:p>
            <a:r>
              <a:rPr lang="en-US" dirty="0" err="1"/>
              <a:t>Mase</a:t>
            </a:r>
            <a:r>
              <a:rPr lang="en-US" dirty="0"/>
              <a:t> proposed emotion recognition systems that use </a:t>
            </a:r>
            <a:r>
              <a:rPr lang="en-US" b="1" dirty="0">
                <a:solidFill>
                  <a:schemeClr val="accent3"/>
                </a:solidFill>
              </a:rPr>
              <a:t>directions of facial muscles.</a:t>
            </a:r>
          </a:p>
          <a:p>
            <a:r>
              <a:rPr lang="en-US" dirty="0" err="1"/>
              <a:t>Hyeon</a:t>
            </a:r>
            <a:r>
              <a:rPr lang="en-US" dirty="0"/>
              <a:t> Bae, </a:t>
            </a:r>
            <a:r>
              <a:rPr lang="en-US" dirty="0" err="1"/>
              <a:t>Sungshin</a:t>
            </a:r>
            <a:r>
              <a:rPr lang="en-US" dirty="0"/>
              <a:t> Kim proposed a </a:t>
            </a:r>
            <a:r>
              <a:rPr lang="en-US" b="1" dirty="0">
                <a:solidFill>
                  <a:schemeClr val="accent3"/>
                </a:solidFill>
              </a:rPr>
              <a:t>real time face detection </a:t>
            </a:r>
            <a:r>
              <a:rPr lang="en-US" dirty="0"/>
              <a:t>and recognition.</a:t>
            </a:r>
          </a:p>
          <a:p>
            <a:r>
              <a:rPr lang="en-US" dirty="0"/>
              <a:t>Ankit </a:t>
            </a:r>
            <a:r>
              <a:rPr lang="en-US" dirty="0" err="1"/>
              <a:t>Goswami</a:t>
            </a:r>
            <a:r>
              <a:rPr lang="en-US" dirty="0"/>
              <a:t> and </a:t>
            </a:r>
            <a:r>
              <a:rPr lang="en-US" dirty="0" err="1"/>
              <a:t>Ahutosh</a:t>
            </a:r>
            <a:r>
              <a:rPr lang="en-US" dirty="0"/>
              <a:t> </a:t>
            </a:r>
            <a:r>
              <a:rPr lang="en-US" dirty="0" err="1"/>
              <a:t>Datar</a:t>
            </a:r>
            <a:r>
              <a:rPr lang="en-US" dirty="0"/>
              <a:t> proposed </a:t>
            </a:r>
            <a:r>
              <a:rPr lang="en-US" b="1" dirty="0">
                <a:solidFill>
                  <a:schemeClr val="accent3"/>
                </a:solidFill>
              </a:rPr>
              <a:t>face detection and recognition using skin pixels.</a:t>
            </a:r>
          </a:p>
          <a:p>
            <a:r>
              <a:rPr lang="en-US" dirty="0"/>
              <a:t>Ekman proposed </a:t>
            </a:r>
            <a:r>
              <a:rPr lang="en-US" b="1" dirty="0">
                <a:solidFill>
                  <a:schemeClr val="accent3"/>
                </a:solidFill>
              </a:rPr>
              <a:t>geometric model.</a:t>
            </a:r>
          </a:p>
          <a:p>
            <a:r>
              <a:rPr lang="en-US" dirty="0"/>
              <a:t>M. </a:t>
            </a:r>
            <a:r>
              <a:rPr lang="en-US" dirty="0" err="1"/>
              <a:t>Karthigayan</a:t>
            </a:r>
            <a:r>
              <a:rPr lang="en-US" dirty="0"/>
              <a:t> proposed a method that extracts region of eye and lip by </a:t>
            </a:r>
            <a:r>
              <a:rPr lang="en-US" b="1" dirty="0">
                <a:solidFill>
                  <a:schemeClr val="accent3"/>
                </a:solidFill>
              </a:rPr>
              <a:t>genetic algorithm</a:t>
            </a:r>
            <a:r>
              <a:rPr lang="en-US" dirty="0">
                <a:solidFill>
                  <a:srgbClr val="FFFF00"/>
                </a:solidFill>
              </a:rPr>
              <a:t>.</a:t>
            </a:r>
            <a:endParaRPr lang="en-US" b="1" dirty="0">
              <a:solidFill>
                <a:schemeClr val="accent3"/>
              </a:solidFill>
            </a:endParaRPr>
          </a:p>
          <a:p>
            <a:endParaRPr lang="en-US" b="1" dirty="0">
              <a:solidFill>
                <a:schemeClr val="accent3"/>
              </a:solidFill>
            </a:endParaRPr>
          </a:p>
        </p:txBody>
      </p:sp>
    </p:spTree>
    <p:extLst>
      <p:ext uri="{BB962C8B-B14F-4D97-AF65-F5344CB8AC3E}">
        <p14:creationId xmlns:p14="http://schemas.microsoft.com/office/powerpoint/2010/main" val="23522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92500" lnSpcReduction="10000"/>
          </a:bodyPr>
          <a:lstStyle/>
          <a:p>
            <a:r>
              <a:rPr lang="en-US" dirty="0"/>
              <a:t>Research Area – Image processing , ANN</a:t>
            </a:r>
          </a:p>
          <a:p>
            <a:endParaRPr lang="en-US" dirty="0"/>
          </a:p>
          <a:p>
            <a:r>
              <a:rPr lang="en-US" dirty="0"/>
              <a:t>We are going to implemented a program that uses a </a:t>
            </a:r>
            <a:r>
              <a:rPr lang="en-US" b="1" dirty="0">
                <a:solidFill>
                  <a:schemeClr val="accent3"/>
                </a:solidFill>
              </a:rPr>
              <a:t>webcam to capture your face and determine emotions</a:t>
            </a:r>
            <a:r>
              <a:rPr lang="en-US" dirty="0"/>
              <a:t>. We use </a:t>
            </a:r>
            <a:r>
              <a:rPr lang="en-US" dirty="0" err="1"/>
              <a:t>openCV</a:t>
            </a:r>
            <a:r>
              <a:rPr lang="en-US" dirty="0"/>
              <a:t> computer vision library to preprocess the webcam image.</a:t>
            </a:r>
          </a:p>
          <a:p>
            <a:r>
              <a:rPr lang="en-US" dirty="0"/>
              <a:t>Firstly a series of pre- processing tasks such as adjusting contrast, filtering, skin color segmentation and edge detection will be done. In order to </a:t>
            </a:r>
            <a:r>
              <a:rPr lang="en-US" b="1" dirty="0">
                <a:solidFill>
                  <a:schemeClr val="accent3"/>
                </a:solidFill>
              </a:rPr>
              <a:t>extract features</a:t>
            </a:r>
            <a:r>
              <a:rPr lang="en-US" dirty="0"/>
              <a:t>. To extract features we will use high speed projection profile.</a:t>
            </a:r>
          </a:p>
          <a:p>
            <a:r>
              <a:rPr lang="en-US" dirty="0"/>
              <a:t>Then features will be given as input to the PSO to </a:t>
            </a:r>
            <a:r>
              <a:rPr lang="en-US" b="1" dirty="0">
                <a:solidFill>
                  <a:schemeClr val="accent3"/>
                </a:solidFill>
              </a:rPr>
              <a:t>compute the optimized values.</a:t>
            </a:r>
            <a:r>
              <a:rPr lang="en-US" dirty="0"/>
              <a:t> </a:t>
            </a:r>
          </a:p>
          <a:p>
            <a:r>
              <a:rPr lang="en-US" dirty="0"/>
              <a:t>And will use </a:t>
            </a:r>
            <a:r>
              <a:rPr lang="en-US" b="1" dirty="0">
                <a:solidFill>
                  <a:schemeClr val="accent3"/>
                </a:solidFill>
              </a:rPr>
              <a:t>logistic regression algorithm and ANN to train </a:t>
            </a:r>
            <a:r>
              <a:rPr lang="en-US" dirty="0"/>
              <a:t>on a provided dataset and </a:t>
            </a:r>
            <a:r>
              <a:rPr lang="en-US" b="1" dirty="0">
                <a:solidFill>
                  <a:schemeClr val="accent3"/>
                </a:solidFill>
              </a:rPr>
              <a:t>evaluate</a:t>
            </a:r>
            <a:r>
              <a:rPr lang="en-US" dirty="0"/>
              <a:t> the emotion.</a:t>
            </a:r>
          </a:p>
        </p:txBody>
      </p:sp>
    </p:spTree>
    <p:extLst>
      <p:ext uri="{BB962C8B-B14F-4D97-AF65-F5344CB8AC3E}">
        <p14:creationId xmlns:p14="http://schemas.microsoft.com/office/powerpoint/2010/main" val="64949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MOVEMENT</a:t>
            </a:r>
          </a:p>
        </p:txBody>
      </p:sp>
      <p:sp>
        <p:nvSpPr>
          <p:cNvPr id="3" name="Content Placeholder 2"/>
          <p:cNvSpPr>
            <a:spLocks noGrp="1"/>
          </p:cNvSpPr>
          <p:nvPr>
            <p:ph idx="1"/>
          </p:nvPr>
        </p:nvSpPr>
        <p:spPr/>
        <p:txBody>
          <a:bodyPr/>
          <a:lstStyle/>
          <a:p>
            <a:pPr lvl="0"/>
            <a:r>
              <a:rPr lang="en-US" dirty="0"/>
              <a:t>Even though mouse movement is something differ from routine of visually impaired people we are determined to take that details because nowadays  they also use mouse as sighted people.</a:t>
            </a:r>
          </a:p>
          <a:p>
            <a:pPr lvl="0"/>
            <a:r>
              <a:rPr lang="en-US" dirty="0"/>
              <a:t>There are many researches based on mouse movement dynamics and also based on visually impaired people but no research in tracking and identifying emotions of visually impaired people based on mouse movement.</a:t>
            </a:r>
          </a:p>
          <a:p>
            <a:r>
              <a:rPr lang="en-US" dirty="0"/>
              <a:t>A tactile mouse made by Tactile World company, is one of input device which is made for visually impaired people but there is no way to recognize how they feel when they are using these equipment.</a:t>
            </a:r>
          </a:p>
          <a:p>
            <a:endParaRPr lang="en-US" dirty="0"/>
          </a:p>
        </p:txBody>
      </p:sp>
    </p:spTree>
    <p:extLst>
      <p:ext uri="{BB962C8B-B14F-4D97-AF65-F5344CB8AC3E}">
        <p14:creationId xmlns:p14="http://schemas.microsoft.com/office/powerpoint/2010/main" val="349070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RELATED Work</a:t>
            </a:r>
          </a:p>
        </p:txBody>
      </p:sp>
      <p:sp>
        <p:nvSpPr>
          <p:cNvPr id="3" name="Content Placeholder 2"/>
          <p:cNvSpPr>
            <a:spLocks noGrp="1"/>
          </p:cNvSpPr>
          <p:nvPr>
            <p:ph idx="1"/>
          </p:nvPr>
        </p:nvSpPr>
        <p:spPr/>
        <p:txBody>
          <a:bodyPr>
            <a:normAutofit/>
          </a:bodyPr>
          <a:lstStyle/>
          <a:p>
            <a:r>
              <a:rPr lang="en-US" dirty="0"/>
              <a:t>Biometric Mouse Intelligent System for Student's Emotional and Examination Process Analysis - </a:t>
            </a:r>
            <a:r>
              <a:rPr lang="en-US" dirty="0" err="1"/>
              <a:t>Arturas</a:t>
            </a:r>
            <a:r>
              <a:rPr lang="en-US" dirty="0"/>
              <a:t> </a:t>
            </a:r>
            <a:r>
              <a:rPr lang="en-US" dirty="0" err="1"/>
              <a:t>Kaklauskas</a:t>
            </a:r>
            <a:r>
              <a:rPr lang="en-US" dirty="0"/>
              <a:t>; Mindaugas </a:t>
            </a:r>
            <a:r>
              <a:rPr lang="en-US" dirty="0" err="1"/>
              <a:t>Krutinis</a:t>
            </a:r>
            <a:r>
              <a:rPr lang="en-US" dirty="0"/>
              <a:t>; Mark </a:t>
            </a:r>
            <a:r>
              <a:rPr lang="en-US" dirty="0" err="1"/>
              <a:t>Seniut</a:t>
            </a:r>
            <a:endParaRPr lang="en-US" dirty="0"/>
          </a:p>
          <a:p>
            <a:r>
              <a:rPr lang="en-US" dirty="0"/>
              <a:t>Detecting cognitive stress from keyboard and mouse dynamics during mental arithmetic - Yee Mei Lim; Aladdin </a:t>
            </a:r>
            <a:r>
              <a:rPr lang="en-US" dirty="0" err="1"/>
              <a:t>Ayesh</a:t>
            </a:r>
            <a:r>
              <a:rPr lang="en-US" dirty="0"/>
              <a:t>; Martin Stacey</a:t>
            </a:r>
          </a:p>
          <a:p>
            <a:r>
              <a:rPr lang="en-US" dirty="0"/>
              <a:t>User re-authentication via mouse movements - </a:t>
            </a:r>
            <a:r>
              <a:rPr lang="en-US" dirty="0" err="1"/>
              <a:t>Pusara</a:t>
            </a:r>
            <a:r>
              <a:rPr lang="en-US" dirty="0"/>
              <a:t>, M.; </a:t>
            </a:r>
            <a:r>
              <a:rPr lang="en-US" dirty="0" err="1"/>
              <a:t>Brodley</a:t>
            </a:r>
            <a:endParaRPr lang="en-US" dirty="0"/>
          </a:p>
          <a:p>
            <a:r>
              <a:rPr lang="en-US" dirty="0"/>
              <a:t>Inferring negative emotion from mouse cursor movements - </a:t>
            </a:r>
            <a:r>
              <a:rPr lang="en-US" dirty="0" err="1"/>
              <a:t>Hibbeln</a:t>
            </a:r>
            <a:r>
              <a:rPr lang="en-US" dirty="0"/>
              <a:t> M, Jenkins JL, Schneider C, et al</a:t>
            </a:r>
          </a:p>
        </p:txBody>
      </p:sp>
    </p:spTree>
    <p:extLst>
      <p:ext uri="{BB962C8B-B14F-4D97-AF65-F5344CB8AC3E}">
        <p14:creationId xmlns:p14="http://schemas.microsoft.com/office/powerpoint/2010/main" val="395705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AREA</a:t>
            </a:r>
            <a:br>
              <a:rPr lang="en-US" dirty="0"/>
            </a:br>
            <a:endParaRPr lang="en-US" dirty="0"/>
          </a:p>
        </p:txBody>
      </p:sp>
      <p:sp>
        <p:nvSpPr>
          <p:cNvPr id="4" name="Content Placeholder 2"/>
          <p:cNvSpPr>
            <a:spLocks noGrp="1"/>
          </p:cNvSpPr>
          <p:nvPr>
            <p:ph idx="1"/>
          </p:nvPr>
        </p:nvSpPr>
        <p:spPr>
          <a:xfrm>
            <a:off x="703161" y="1312033"/>
            <a:ext cx="8574157" cy="14577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3200" dirty="0"/>
              <a:t>Data mining – when we identify emotions based on user replies we can use the details to identify their emotion when they use computer with any interruption</a:t>
            </a:r>
          </a:p>
          <a:p>
            <a:r>
              <a:rPr lang="en-US" sz="3200" dirty="0"/>
              <a:t>Data Analytics – gathered replies and mouse movement data should analyze and identify the pattern and label the emotion </a:t>
            </a:r>
          </a:p>
          <a:p>
            <a:endParaRPr lang="en-US" sz="3200" dirty="0"/>
          </a:p>
          <a:p>
            <a:endParaRPr lang="en-US" dirty="0"/>
          </a:p>
          <a:p>
            <a:endParaRPr lang="en-US" dirty="0"/>
          </a:p>
        </p:txBody>
      </p:sp>
      <p:sp>
        <p:nvSpPr>
          <p:cNvPr id="5" name="Rectangle 4"/>
          <p:cNvSpPr/>
          <p:nvPr/>
        </p:nvSpPr>
        <p:spPr>
          <a:xfrm>
            <a:off x="5433943" y="3298762"/>
            <a:ext cx="3700052" cy="369332"/>
          </a:xfrm>
          <a:prstGeom prst="rect">
            <a:avLst/>
          </a:prstGeom>
        </p:spPr>
        <p:txBody>
          <a:bodyPr wrap="none">
            <a:spAutoFit/>
          </a:bodyPr>
          <a:lstStyle/>
          <a:p>
            <a:r>
              <a:rPr lang="en-US" dirty="0" err="1"/>
              <a:t>globalmousekeyhook</a:t>
            </a:r>
            <a:r>
              <a:rPr lang="en-US" dirty="0"/>
              <a:t> package</a:t>
            </a:r>
          </a:p>
        </p:txBody>
      </p:sp>
      <p:sp>
        <p:nvSpPr>
          <p:cNvPr id="6" name="Rectangle 5"/>
          <p:cNvSpPr/>
          <p:nvPr/>
        </p:nvSpPr>
        <p:spPr>
          <a:xfrm>
            <a:off x="703161" y="3188228"/>
            <a:ext cx="4730782" cy="461665"/>
          </a:xfrm>
          <a:prstGeom prst="rect">
            <a:avLst/>
          </a:prstGeom>
        </p:spPr>
        <p:txBody>
          <a:bodyPr wrap="none">
            <a:spAutoFit/>
          </a:bodyPr>
          <a:lstStyle/>
          <a:p>
            <a:r>
              <a:rPr lang="en-US" sz="2400" dirty="0"/>
              <a:t>Methodology and Technology</a:t>
            </a:r>
          </a:p>
        </p:txBody>
      </p:sp>
      <p:sp>
        <p:nvSpPr>
          <p:cNvPr id="3" name="Rectangle 2"/>
          <p:cNvSpPr/>
          <p:nvPr/>
        </p:nvSpPr>
        <p:spPr>
          <a:xfrm>
            <a:off x="703161" y="3686294"/>
            <a:ext cx="6096000" cy="2893100"/>
          </a:xfrm>
          <a:prstGeom prst="rect">
            <a:avLst/>
          </a:prstGeom>
        </p:spPr>
        <p:txBody>
          <a:bodyPr>
            <a:spAutoFit/>
          </a:bodyPr>
          <a:lstStyle/>
          <a:p>
            <a:r>
              <a:rPr lang="en-US" sz="1400" dirty="0"/>
              <a:t>Add some simple Q&amp;A application to identify emotions of user</a:t>
            </a:r>
          </a:p>
          <a:p>
            <a:r>
              <a:rPr lang="en-US" sz="1400" dirty="0"/>
              <a:t>Gather data through that application</a:t>
            </a:r>
          </a:p>
          <a:p>
            <a:pPr lvl="1"/>
            <a:r>
              <a:rPr lang="en-US" sz="1400" dirty="0"/>
              <a:t>Mouse speed</a:t>
            </a:r>
          </a:p>
          <a:p>
            <a:pPr lvl="1"/>
            <a:r>
              <a:rPr lang="en-US" sz="1400" dirty="0"/>
              <a:t>Time between pressing &amp; releasing mouse button</a:t>
            </a:r>
          </a:p>
          <a:p>
            <a:pPr lvl="1"/>
            <a:r>
              <a:rPr lang="en-US" sz="1400" dirty="0"/>
              <a:t>No of mouse clicks </a:t>
            </a:r>
          </a:p>
          <a:p>
            <a:pPr lvl="1"/>
            <a:r>
              <a:rPr lang="en-US" sz="1400" dirty="0"/>
              <a:t>No of pauses  etc.</a:t>
            </a:r>
          </a:p>
          <a:p>
            <a:r>
              <a:rPr lang="en-US" sz="1400" dirty="0"/>
              <a:t>Calculate the minimum, maximum and standard deviation from that data</a:t>
            </a:r>
          </a:p>
          <a:p>
            <a:r>
              <a:rPr lang="en-US" sz="1400" dirty="0"/>
              <a:t>Label the emotions for calculated and analyzed data according to their replies</a:t>
            </a:r>
          </a:p>
          <a:p>
            <a:r>
              <a:rPr lang="en-US" sz="1400" dirty="0"/>
              <a:t>Analyze and compare normal data and identify the emotion labels for them</a:t>
            </a:r>
          </a:p>
          <a:p>
            <a:r>
              <a:rPr lang="en-US" sz="1400" dirty="0"/>
              <a:t>Send feedback to user</a:t>
            </a:r>
          </a:p>
        </p:txBody>
      </p:sp>
    </p:spTree>
    <p:extLst>
      <p:ext uri="{BB962C8B-B14F-4D97-AF65-F5344CB8AC3E}">
        <p14:creationId xmlns:p14="http://schemas.microsoft.com/office/powerpoint/2010/main" val="163141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KEYSTROKE DYNAMICS-</a:t>
            </a:r>
            <a:br>
              <a:rPr lang="en-US" dirty="0"/>
            </a:br>
            <a:r>
              <a:rPr lang="en-US" dirty="0"/>
              <a:t>RELATED WORK</a:t>
            </a:r>
          </a:p>
        </p:txBody>
      </p:sp>
      <p:sp>
        <p:nvSpPr>
          <p:cNvPr id="3" name="Content Placeholder 2"/>
          <p:cNvSpPr>
            <a:spLocks noGrp="1"/>
          </p:cNvSpPr>
          <p:nvPr>
            <p:ph idx="1"/>
          </p:nvPr>
        </p:nvSpPr>
        <p:spPr/>
        <p:txBody>
          <a:bodyPr>
            <a:normAutofit/>
          </a:bodyPr>
          <a:lstStyle/>
          <a:p>
            <a:pPr lvl="0"/>
            <a:r>
              <a:rPr lang="en-US" dirty="0"/>
              <a:t>Mohsen proposed an </a:t>
            </a:r>
            <a:r>
              <a:rPr lang="en-US" b="1" dirty="0">
                <a:solidFill>
                  <a:schemeClr val="accent3"/>
                </a:solidFill>
              </a:rPr>
              <a:t>attendance control system </a:t>
            </a:r>
            <a:r>
              <a:rPr lang="en-US" dirty="0"/>
              <a:t>by monitoring student’s behaviors. </a:t>
            </a:r>
          </a:p>
          <a:p>
            <a:r>
              <a:rPr lang="en-US" dirty="0"/>
              <a:t>Janis proposed </a:t>
            </a:r>
            <a:r>
              <a:rPr lang="en-US" b="1" dirty="0">
                <a:solidFill>
                  <a:schemeClr val="accent3"/>
                </a:solidFill>
              </a:rPr>
              <a:t>key loggers </a:t>
            </a:r>
            <a:r>
              <a:rPr lang="en-US" dirty="0"/>
              <a:t>for track user inputs on mobile devices. </a:t>
            </a:r>
          </a:p>
          <a:p>
            <a:r>
              <a:rPr lang="en-US" dirty="0" err="1"/>
              <a:t>Mahamod</a:t>
            </a:r>
            <a:r>
              <a:rPr lang="en-US" dirty="0"/>
              <a:t> proposed developed an android application to </a:t>
            </a:r>
            <a:r>
              <a:rPr lang="en-US" b="1" dirty="0">
                <a:solidFill>
                  <a:schemeClr val="accent3"/>
                </a:solidFill>
              </a:rPr>
              <a:t>demonstrate the attack</a:t>
            </a:r>
            <a:r>
              <a:rPr lang="en-US" dirty="0"/>
              <a:t>. They used screen dimensions, keyboard layouts and different classification scheme .</a:t>
            </a:r>
          </a:p>
          <a:p>
            <a:pPr lvl="0"/>
            <a:r>
              <a:rPr lang="en-US" dirty="0" err="1"/>
              <a:t>Swar</a:t>
            </a:r>
            <a:r>
              <a:rPr lang="en-US" dirty="0"/>
              <a:t>   proposed to develop a </a:t>
            </a:r>
            <a:r>
              <a:rPr lang="en-US" b="1" dirty="0">
                <a:solidFill>
                  <a:schemeClr val="accent3"/>
                </a:solidFill>
              </a:rPr>
              <a:t>voice recognition system </a:t>
            </a:r>
            <a:r>
              <a:rPr lang="en-US" dirty="0"/>
              <a:t>which will be used for controlling computer without from use of mouse or keyboard. They can wear a headset and have their hands. </a:t>
            </a:r>
          </a:p>
          <a:p>
            <a:pPr marL="0" indent="0">
              <a:buNone/>
            </a:pPr>
            <a:endParaRPr lang="en-US" dirty="0"/>
          </a:p>
        </p:txBody>
      </p:sp>
    </p:spTree>
    <p:extLst>
      <p:ext uri="{BB962C8B-B14F-4D97-AF65-F5344CB8AC3E}">
        <p14:creationId xmlns:p14="http://schemas.microsoft.com/office/powerpoint/2010/main" val="132917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pPr lvl="0"/>
            <a:r>
              <a:rPr lang="en-US" dirty="0"/>
              <a:t>Research area –Data mining ,Data analytics</a:t>
            </a:r>
          </a:p>
        </p:txBody>
      </p:sp>
      <p:pic>
        <p:nvPicPr>
          <p:cNvPr id="4" name="Picture 4" descr="C:\Users\COMPAQ™\Downloads\sam.png"/>
          <p:cNvPicPr>
            <a:picLocks noChangeAspect="1" noChangeArrowheads="1"/>
          </p:cNvPicPr>
          <p:nvPr/>
        </p:nvPicPr>
        <p:blipFill>
          <a:blip r:embed="rId2"/>
          <a:srcRect/>
          <a:stretch>
            <a:fillRect/>
          </a:stretch>
        </p:blipFill>
        <p:spPr bwMode="auto">
          <a:xfrm>
            <a:off x="981713" y="2815771"/>
            <a:ext cx="10803137" cy="3632298"/>
          </a:xfrm>
          <a:prstGeom prst="rect">
            <a:avLst/>
          </a:prstGeom>
          <a:noFill/>
        </p:spPr>
      </p:pic>
    </p:spTree>
    <p:extLst>
      <p:ext uri="{BB962C8B-B14F-4D97-AF65-F5344CB8AC3E}">
        <p14:creationId xmlns:p14="http://schemas.microsoft.com/office/powerpoint/2010/main" val="398838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MOTIVATE</a:t>
            </a:r>
            <a:br>
              <a:rPr lang="en-US" dirty="0"/>
            </a:br>
            <a:r>
              <a:rPr lang="en-US" sz="4400" dirty="0"/>
              <a:t>RELATED WORK</a:t>
            </a:r>
          </a:p>
        </p:txBody>
      </p:sp>
      <p:sp>
        <p:nvSpPr>
          <p:cNvPr id="3" name="Content Placeholder 2"/>
          <p:cNvSpPr>
            <a:spLocks noGrp="1"/>
          </p:cNvSpPr>
          <p:nvPr>
            <p:ph idx="1"/>
          </p:nvPr>
        </p:nvSpPr>
        <p:spPr/>
        <p:txBody>
          <a:bodyPr>
            <a:normAutofit fontScale="85000" lnSpcReduction="10000"/>
          </a:bodyPr>
          <a:lstStyle/>
          <a:p>
            <a:r>
              <a:rPr lang="en-US" dirty="0"/>
              <a:t>EDM (Educational Data Mining)[8] is  an area of data mining that is developed for address problem of education .Addressing such problem can be lead to  Removing or adding material to the unit according to the student feedback. [9]Feedback in education categorized into two categories.</a:t>
            </a:r>
          </a:p>
          <a:p>
            <a:r>
              <a:rPr lang="en-US" dirty="0"/>
              <a:t>1).feedback from lecturer to student</a:t>
            </a:r>
          </a:p>
          <a:p>
            <a:r>
              <a:rPr lang="en-US" dirty="0"/>
              <a:t>1).feedback from student to lecturer</a:t>
            </a:r>
          </a:p>
          <a:p>
            <a:r>
              <a:rPr lang="en-US" dirty="0" err="1"/>
              <a:t>Emotins</a:t>
            </a:r>
            <a:r>
              <a:rPr lang="en-US" dirty="0"/>
              <a:t> can be negative such as confused, angry, sad. positive Emotions such as confident and happy.</a:t>
            </a:r>
          </a:p>
          <a:p>
            <a:r>
              <a:rPr lang="en-US" dirty="0"/>
              <a:t>Attributes included on the student model are different for different EDM systems and even for different courses of the same system, and they can include, for example: previous knowledge, language, age, and learning styles, among others. If for a given adaptive course relevant attributes are, for instance, previous knowledge, language and age, the model or profile for a concrete student can contain {“advanced”, “English” and “young”}.</a:t>
            </a:r>
          </a:p>
          <a:p>
            <a:endParaRPr lang="en-US" dirty="0"/>
          </a:p>
        </p:txBody>
      </p:sp>
    </p:spTree>
    <p:extLst>
      <p:ext uri="{BB962C8B-B14F-4D97-AF65-F5344CB8AC3E}">
        <p14:creationId xmlns:p14="http://schemas.microsoft.com/office/powerpoint/2010/main" val="68040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pSp>
        <p:nvGrpSpPr>
          <p:cNvPr id="4" name="Group 3"/>
          <p:cNvGrpSpPr/>
          <p:nvPr/>
        </p:nvGrpSpPr>
        <p:grpSpPr>
          <a:xfrm>
            <a:off x="2876790" y="442913"/>
            <a:ext cx="9483118" cy="5972175"/>
            <a:chOff x="2876790" y="442913"/>
            <a:chExt cx="9483118" cy="5972175"/>
          </a:xfrm>
        </p:grpSpPr>
        <p:sp>
          <p:nvSpPr>
            <p:cNvPr id="5" name="Rectangle 4"/>
            <p:cNvSpPr/>
            <p:nvPr/>
          </p:nvSpPr>
          <p:spPr>
            <a:xfrm>
              <a:off x="3543300" y="490538"/>
              <a:ext cx="971550" cy="628650"/>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Learners</a:t>
              </a:r>
              <a:endParaRPr lang="en-US" sz="1200" dirty="0">
                <a:effectLst/>
                <a:ea typeface="Calibri" panose="020F0502020204030204" pitchFamily="34" charset="0"/>
                <a:cs typeface="Times New Roman" panose="02020603050405020304" pitchFamily="18" charset="0"/>
              </a:endParaRPr>
            </a:p>
          </p:txBody>
        </p:sp>
        <p:sp>
          <p:nvSpPr>
            <p:cNvPr id="6" name="Rectangle 5"/>
            <p:cNvSpPr/>
            <p:nvPr/>
          </p:nvSpPr>
          <p:spPr>
            <a:xfrm>
              <a:off x="7743825" y="442913"/>
              <a:ext cx="971550" cy="62865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ea typeface="Calibri" panose="020F0502020204030204" pitchFamily="34" charset="0"/>
                  <a:cs typeface="Times New Roman" panose="02020603050405020304" pitchFamily="18" charset="0"/>
                </a:rPr>
                <a:t>Tutor</a:t>
              </a:r>
              <a:endParaRPr lang="en-US" sz="1200">
                <a:effectLst/>
                <a:ea typeface="Calibri" panose="020F0502020204030204" pitchFamily="34" charset="0"/>
                <a:cs typeface="Times New Roman" panose="02020603050405020304" pitchFamily="18" charset="0"/>
              </a:endParaRPr>
            </a:p>
          </p:txBody>
        </p:sp>
        <p:sp>
          <p:nvSpPr>
            <p:cNvPr id="7" name="Rectangle 6"/>
            <p:cNvSpPr/>
            <p:nvPr/>
          </p:nvSpPr>
          <p:spPr>
            <a:xfrm>
              <a:off x="7838440" y="2852738"/>
              <a:ext cx="1570649" cy="62865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Remote Server</a:t>
              </a:r>
              <a:endParaRPr lang="en-US" sz="1200" dirty="0">
                <a:effectLst/>
                <a:ea typeface="Calibri" panose="020F0502020204030204" pitchFamily="34" charset="0"/>
                <a:cs typeface="Times New Roman" panose="02020603050405020304" pitchFamily="18" charset="0"/>
              </a:endParaRPr>
            </a:p>
          </p:txBody>
        </p:sp>
        <p:sp>
          <p:nvSpPr>
            <p:cNvPr id="8" name="Rectangle 7"/>
            <p:cNvSpPr/>
            <p:nvPr/>
          </p:nvSpPr>
          <p:spPr>
            <a:xfrm>
              <a:off x="3609975" y="3500438"/>
              <a:ext cx="3952875" cy="29146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9" name="Rectangle 8"/>
            <p:cNvSpPr/>
            <p:nvPr/>
          </p:nvSpPr>
          <p:spPr>
            <a:xfrm>
              <a:off x="4933950" y="5443538"/>
              <a:ext cx="1466850" cy="87630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Decision Making (Appropriate or not appropriate)</a:t>
              </a:r>
              <a:r>
                <a:rPr lang="en-US" sz="1200" dirty="0">
                  <a:effectLst/>
                  <a:ea typeface="Calibri" panose="020F0502020204030204" pitchFamily="34" charset="0"/>
                  <a:cs typeface="Times New Roman" panose="02020603050405020304" pitchFamily="18" charset="0"/>
                </a:rPr>
                <a:t> </a:t>
              </a:r>
            </a:p>
          </p:txBody>
        </p:sp>
        <p:sp>
          <p:nvSpPr>
            <p:cNvPr id="10" name="Text Box 50"/>
            <p:cNvSpPr txBox="1"/>
            <p:nvPr/>
          </p:nvSpPr>
          <p:spPr>
            <a:xfrm rot="5400000">
              <a:off x="2422618" y="2551526"/>
              <a:ext cx="2143761" cy="269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Capture Student face</a:t>
              </a:r>
            </a:p>
          </p:txBody>
        </p:sp>
        <p:sp>
          <p:nvSpPr>
            <p:cNvPr id="11" name="Text Box 51"/>
            <p:cNvSpPr txBox="1"/>
            <p:nvPr/>
          </p:nvSpPr>
          <p:spPr>
            <a:xfrm rot="3627906">
              <a:off x="5394429" y="2642022"/>
              <a:ext cx="638175" cy="323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Topic</a:t>
              </a:r>
            </a:p>
          </p:txBody>
        </p:sp>
        <p:sp>
          <p:nvSpPr>
            <p:cNvPr id="12" name="Text Box 52"/>
            <p:cNvSpPr txBox="1"/>
            <p:nvPr/>
          </p:nvSpPr>
          <p:spPr>
            <a:xfrm rot="18115689">
              <a:off x="5998270" y="3116150"/>
              <a:ext cx="1357137" cy="30127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Content details</a:t>
              </a:r>
            </a:p>
          </p:txBody>
        </p:sp>
        <p:sp>
          <p:nvSpPr>
            <p:cNvPr id="13" name="Text Box 54"/>
            <p:cNvSpPr txBox="1"/>
            <p:nvPr/>
          </p:nvSpPr>
          <p:spPr>
            <a:xfrm>
              <a:off x="3749840" y="5011988"/>
              <a:ext cx="1476375" cy="348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Student Emotion</a:t>
              </a:r>
            </a:p>
          </p:txBody>
        </p:sp>
        <p:sp>
          <p:nvSpPr>
            <p:cNvPr id="14" name="Text Box 55"/>
            <p:cNvSpPr txBox="1"/>
            <p:nvPr/>
          </p:nvSpPr>
          <p:spPr>
            <a:xfrm>
              <a:off x="6087532" y="5056892"/>
              <a:ext cx="1485900" cy="35320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Filtered Content</a:t>
              </a:r>
            </a:p>
          </p:txBody>
        </p:sp>
        <p:sp>
          <p:nvSpPr>
            <p:cNvPr id="15" name="Text Box 56"/>
            <p:cNvSpPr txBox="1"/>
            <p:nvPr/>
          </p:nvSpPr>
          <p:spPr>
            <a:xfrm rot="16200000">
              <a:off x="6922623" y="4450358"/>
              <a:ext cx="251870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Appropriate content location</a:t>
              </a:r>
            </a:p>
          </p:txBody>
        </p:sp>
        <p:sp>
          <p:nvSpPr>
            <p:cNvPr id="16" name="Text Box 57"/>
            <p:cNvSpPr txBox="1"/>
            <p:nvPr/>
          </p:nvSpPr>
          <p:spPr>
            <a:xfrm rot="16200000">
              <a:off x="7870264" y="4749473"/>
              <a:ext cx="1654828"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Load Content</a:t>
              </a:r>
            </a:p>
          </p:txBody>
        </p:sp>
        <p:sp>
          <p:nvSpPr>
            <p:cNvPr id="17" name="Text Box 58"/>
            <p:cNvSpPr txBox="1"/>
            <p:nvPr/>
          </p:nvSpPr>
          <p:spPr>
            <a:xfrm rot="16200000">
              <a:off x="2110027" y="3366508"/>
              <a:ext cx="1781175" cy="2476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Deliver the content</a:t>
              </a:r>
            </a:p>
          </p:txBody>
        </p:sp>
        <p:sp>
          <p:nvSpPr>
            <p:cNvPr id="18" name="Text Box 68"/>
            <p:cNvSpPr txBox="1"/>
            <p:nvPr/>
          </p:nvSpPr>
          <p:spPr>
            <a:xfrm rot="20959946">
              <a:off x="7448035" y="1792376"/>
              <a:ext cx="1536671" cy="28219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Content details</a:t>
              </a:r>
            </a:p>
          </p:txBody>
        </p:sp>
        <p:sp>
          <p:nvSpPr>
            <p:cNvPr id="19" name="Text Box 69"/>
            <p:cNvSpPr txBox="1"/>
            <p:nvPr/>
          </p:nvSpPr>
          <p:spPr>
            <a:xfrm>
              <a:off x="9340483" y="1319213"/>
              <a:ext cx="3019425" cy="6286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Title, difficulty level and Attachment</a:t>
              </a:r>
            </a:p>
          </p:txBody>
        </p:sp>
        <p:sp>
          <p:nvSpPr>
            <p:cNvPr id="20" name="Text Box 70"/>
            <p:cNvSpPr txBox="1"/>
            <p:nvPr/>
          </p:nvSpPr>
          <p:spPr>
            <a:xfrm>
              <a:off x="8967787" y="2415187"/>
              <a:ext cx="1304925" cy="4191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Store Contents</a:t>
              </a:r>
            </a:p>
          </p:txBody>
        </p:sp>
        <p:sp>
          <p:nvSpPr>
            <p:cNvPr id="21" name="Text Box 71"/>
            <p:cNvSpPr txBox="1"/>
            <p:nvPr/>
          </p:nvSpPr>
          <p:spPr>
            <a:xfrm>
              <a:off x="3705225" y="3538538"/>
              <a:ext cx="1333500" cy="2476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b="1">
                  <a:effectLst/>
                  <a:ea typeface="Calibri" panose="020F0502020204030204" pitchFamily="34" charset="0"/>
                  <a:cs typeface="Times New Roman" panose="02020603050405020304" pitchFamily="18" charset="0"/>
                </a:rPr>
                <a:t>System</a:t>
              </a:r>
              <a:endParaRPr lang="en-US" sz="1200">
                <a:effectLst/>
                <a:ea typeface="Calibri" panose="020F0502020204030204" pitchFamily="34" charset="0"/>
                <a:cs typeface="Times New Roman" panose="02020603050405020304" pitchFamily="18" charset="0"/>
              </a:endParaRPr>
            </a:p>
          </p:txBody>
        </p:sp>
        <p:sp>
          <p:nvSpPr>
            <p:cNvPr id="22" name="Right Arrow 78"/>
            <p:cNvSpPr/>
            <p:nvPr/>
          </p:nvSpPr>
          <p:spPr>
            <a:xfrm>
              <a:off x="3193363" y="598114"/>
              <a:ext cx="356347" cy="1463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58085" y="634851"/>
              <a:ext cx="66867" cy="4711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88"/>
            <p:cNvSpPr/>
            <p:nvPr/>
          </p:nvSpPr>
          <p:spPr>
            <a:xfrm rot="16200000">
              <a:off x="6890658" y="4550917"/>
              <a:ext cx="2229485" cy="1463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96777" y="5687758"/>
              <a:ext cx="1642322"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94"/>
            <p:cNvSpPr/>
            <p:nvPr/>
          </p:nvSpPr>
          <p:spPr>
            <a:xfrm rot="5400000">
              <a:off x="8872895" y="1144971"/>
              <a:ext cx="918171" cy="15421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738306" y="762994"/>
              <a:ext cx="611665"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96"/>
            <p:cNvSpPr/>
            <p:nvPr/>
          </p:nvSpPr>
          <p:spPr>
            <a:xfrm rot="10800000">
              <a:off x="7560297" y="6016492"/>
              <a:ext cx="913560" cy="1463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99"/>
            <p:cNvSpPr/>
            <p:nvPr/>
          </p:nvSpPr>
          <p:spPr>
            <a:xfrm rot="3600000">
              <a:off x="4606016" y="2841805"/>
              <a:ext cx="2015306" cy="1463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438650" y="1500188"/>
              <a:ext cx="1167585" cy="581025"/>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Select Topic</a:t>
              </a:r>
              <a:endParaRPr lang="en-US" sz="1200" dirty="0">
                <a:effectLst/>
                <a:ea typeface="Calibri" panose="020F0502020204030204" pitchFamily="34" charset="0"/>
                <a:cs typeface="Times New Roman" panose="02020603050405020304" pitchFamily="18" charset="0"/>
              </a:endParaRPr>
            </a:p>
          </p:txBody>
        </p:sp>
        <p:sp>
          <p:nvSpPr>
            <p:cNvPr id="31" name="Right Arrow 100"/>
            <p:cNvSpPr/>
            <p:nvPr/>
          </p:nvSpPr>
          <p:spPr>
            <a:xfrm rot="18000000" flipH="1">
              <a:off x="5887255" y="3196083"/>
              <a:ext cx="1197134" cy="1463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6328355" y="1785938"/>
              <a:ext cx="967795" cy="971550"/>
            </a:xfrm>
            <a:prstGeom prst="flowChartMagneticDisk">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Database</a:t>
              </a:r>
              <a:endParaRPr lang="en-US" sz="12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 </a:t>
              </a:r>
            </a:p>
          </p:txBody>
        </p:sp>
        <p:sp>
          <p:nvSpPr>
            <p:cNvPr id="33" name="Right Arrow 101"/>
            <p:cNvSpPr/>
            <p:nvPr/>
          </p:nvSpPr>
          <p:spPr>
            <a:xfrm rot="21395282" flipH="1">
              <a:off x="7290780" y="2152374"/>
              <a:ext cx="1422897" cy="1463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46"/>
            <p:cNvSpPr txBox="1"/>
            <p:nvPr/>
          </p:nvSpPr>
          <p:spPr>
            <a:xfrm>
              <a:off x="8705850" y="1681163"/>
              <a:ext cx="1228725" cy="581025"/>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Upload Learning Contents</a:t>
              </a:r>
              <a:endParaRPr lang="en-US" sz="1200" dirty="0">
                <a:effectLst/>
                <a:ea typeface="Calibri" panose="020F0502020204030204" pitchFamily="34" charset="0"/>
                <a:cs typeface="Times New Roman" panose="02020603050405020304" pitchFamily="18" charset="0"/>
              </a:endParaRPr>
            </a:p>
          </p:txBody>
        </p:sp>
        <p:sp>
          <p:nvSpPr>
            <p:cNvPr id="35" name="Rectangle 34"/>
            <p:cNvSpPr/>
            <p:nvPr/>
          </p:nvSpPr>
          <p:spPr>
            <a:xfrm>
              <a:off x="4191000" y="3814763"/>
              <a:ext cx="1152525" cy="87630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Monitor Student Emotions</a:t>
              </a:r>
              <a:endParaRPr lang="en-US" sz="1200" dirty="0">
                <a:effectLst/>
                <a:ea typeface="Calibri" panose="020F0502020204030204" pitchFamily="34" charset="0"/>
                <a:cs typeface="Times New Roman" panose="02020603050405020304" pitchFamily="18" charset="0"/>
              </a:endParaRPr>
            </a:p>
          </p:txBody>
        </p:sp>
        <p:sp>
          <p:nvSpPr>
            <p:cNvPr id="36" name="Rectangle 35"/>
            <p:cNvSpPr/>
            <p:nvPr/>
          </p:nvSpPr>
          <p:spPr>
            <a:xfrm>
              <a:off x="5934075" y="3776663"/>
              <a:ext cx="1200150" cy="904875"/>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Filter by selected topic and difficulty level</a:t>
              </a:r>
              <a:endParaRPr lang="en-US" sz="1200" dirty="0">
                <a:effectLst/>
                <a:ea typeface="Calibri" panose="020F0502020204030204" pitchFamily="34" charset="0"/>
                <a:cs typeface="Times New Roman" panose="02020603050405020304" pitchFamily="18" charset="0"/>
              </a:endParaRPr>
            </a:p>
          </p:txBody>
        </p:sp>
      </p:grpSp>
      <p:sp>
        <p:nvSpPr>
          <p:cNvPr id="38" name="Arrow: Right 37"/>
          <p:cNvSpPr/>
          <p:nvPr/>
        </p:nvSpPr>
        <p:spPr>
          <a:xfrm>
            <a:off x="3193363" y="5360738"/>
            <a:ext cx="4166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12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DETAILS</a:t>
            </a:r>
            <a:br>
              <a:rPr lang="en-US" dirty="0"/>
            </a:br>
            <a:r>
              <a:rPr lang="en-US" sz="1800" dirty="0"/>
              <a:t>Group No – 17-111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46891"/>
              </p:ext>
            </p:extLst>
          </p:nvPr>
        </p:nvGraphicFramePr>
        <p:xfrm>
          <a:off x="1141413" y="3680723"/>
          <a:ext cx="9906000" cy="1854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519514561"/>
                    </a:ext>
                  </a:extLst>
                </a:gridCol>
                <a:gridCol w="4953000">
                  <a:extLst>
                    <a:ext uri="{9D8B030D-6E8A-4147-A177-3AD203B41FA5}">
                      <a16:colId xmlns:a16="http://schemas.microsoft.com/office/drawing/2014/main" val="908263456"/>
                    </a:ext>
                  </a:extLst>
                </a:gridCol>
              </a:tblGrid>
              <a:tr h="370840">
                <a:tc>
                  <a:txBody>
                    <a:bodyPr/>
                    <a:lstStyle/>
                    <a:p>
                      <a:r>
                        <a:rPr lang="en-US" dirty="0"/>
                        <a:t>IT Number</a:t>
                      </a:r>
                    </a:p>
                  </a:txBody>
                  <a:tcPr/>
                </a:tc>
                <a:tc>
                  <a:txBody>
                    <a:bodyPr/>
                    <a:lstStyle/>
                    <a:p>
                      <a:r>
                        <a:rPr lang="en-US" dirty="0"/>
                        <a:t>Name</a:t>
                      </a:r>
                    </a:p>
                  </a:txBody>
                  <a:tcPr/>
                </a:tc>
                <a:extLst>
                  <a:ext uri="{0D108BD9-81ED-4DB2-BD59-A6C34878D82A}">
                    <a16:rowId xmlns:a16="http://schemas.microsoft.com/office/drawing/2014/main" val="1633953725"/>
                  </a:ext>
                </a:extLst>
              </a:tr>
              <a:tr h="370840">
                <a:tc>
                  <a:txBody>
                    <a:bodyPr/>
                    <a:lstStyle/>
                    <a:p>
                      <a:r>
                        <a:rPr lang="en-US" dirty="0"/>
                        <a:t>IT13235734</a:t>
                      </a:r>
                    </a:p>
                  </a:txBody>
                  <a:tcPr/>
                </a:tc>
                <a:tc>
                  <a:txBody>
                    <a:bodyPr/>
                    <a:lstStyle/>
                    <a:p>
                      <a:r>
                        <a:rPr lang="en-US" dirty="0"/>
                        <a:t>A.S.M Mendis</a:t>
                      </a:r>
                    </a:p>
                  </a:txBody>
                  <a:tcPr/>
                </a:tc>
                <a:extLst>
                  <a:ext uri="{0D108BD9-81ED-4DB2-BD59-A6C34878D82A}">
                    <a16:rowId xmlns:a16="http://schemas.microsoft.com/office/drawing/2014/main" val="3510996178"/>
                  </a:ext>
                </a:extLst>
              </a:tr>
              <a:tr h="370840">
                <a:tc>
                  <a:txBody>
                    <a:bodyPr/>
                    <a:lstStyle/>
                    <a:p>
                      <a:r>
                        <a:rPr lang="en-US" sz="1800" kern="1200" dirty="0">
                          <a:solidFill>
                            <a:schemeClr val="dk1"/>
                          </a:solidFill>
                          <a:effectLst/>
                          <a:latin typeface="+mn-lt"/>
                          <a:ea typeface="+mn-ea"/>
                          <a:cs typeface="+mn-cs"/>
                        </a:rPr>
                        <a:t>IT13148164</a:t>
                      </a:r>
                      <a:endParaRPr lang="en-US" dirty="0"/>
                    </a:p>
                  </a:txBody>
                  <a:tcPr/>
                </a:tc>
                <a:tc>
                  <a:txBody>
                    <a:bodyPr/>
                    <a:lstStyle/>
                    <a:p>
                      <a:r>
                        <a:rPr lang="en-US" sz="1800" kern="1200" dirty="0">
                          <a:solidFill>
                            <a:schemeClr val="dk1"/>
                          </a:solidFill>
                          <a:effectLst/>
                          <a:latin typeface="+mn-lt"/>
                          <a:ea typeface="+mn-ea"/>
                          <a:cs typeface="+mn-cs"/>
                        </a:rPr>
                        <a:t>S.K.K.K..L </a:t>
                      </a:r>
                      <a:r>
                        <a:rPr lang="en-US" sz="1800" kern="1200" dirty="0" err="1">
                          <a:solidFill>
                            <a:schemeClr val="dk1"/>
                          </a:solidFill>
                          <a:effectLst/>
                          <a:latin typeface="+mn-lt"/>
                          <a:ea typeface="+mn-ea"/>
                          <a:cs typeface="+mn-cs"/>
                        </a:rPr>
                        <a:t>Chandrasekara</a:t>
                      </a:r>
                      <a:endParaRPr lang="en-US" dirty="0"/>
                    </a:p>
                  </a:txBody>
                  <a:tcPr/>
                </a:tc>
                <a:extLst>
                  <a:ext uri="{0D108BD9-81ED-4DB2-BD59-A6C34878D82A}">
                    <a16:rowId xmlns:a16="http://schemas.microsoft.com/office/drawing/2014/main" val="1292671787"/>
                  </a:ext>
                </a:extLst>
              </a:tr>
              <a:tr h="370840">
                <a:tc>
                  <a:txBody>
                    <a:bodyPr/>
                    <a:lstStyle/>
                    <a:p>
                      <a:r>
                        <a:rPr lang="en-US" sz="1800" kern="1200" dirty="0">
                          <a:solidFill>
                            <a:schemeClr val="dk1"/>
                          </a:solidFill>
                          <a:effectLst/>
                          <a:latin typeface="+mn-lt"/>
                          <a:ea typeface="+mn-ea"/>
                          <a:cs typeface="+mn-cs"/>
                        </a:rPr>
                        <a:t>IT13048310</a:t>
                      </a:r>
                      <a:endParaRPr lang="en-US" dirty="0"/>
                    </a:p>
                  </a:txBody>
                  <a:tcPr/>
                </a:tc>
                <a:tc>
                  <a:txBody>
                    <a:bodyPr/>
                    <a:lstStyle/>
                    <a:p>
                      <a:r>
                        <a:rPr lang="en-US" sz="1800" kern="1200" dirty="0">
                          <a:solidFill>
                            <a:schemeClr val="dk1"/>
                          </a:solidFill>
                          <a:effectLst/>
                          <a:latin typeface="+mn-lt"/>
                          <a:ea typeface="+mn-ea"/>
                          <a:cs typeface="+mn-cs"/>
                        </a:rPr>
                        <a:t>S.L </a:t>
                      </a:r>
                      <a:r>
                        <a:rPr lang="en-US" sz="1800" kern="1200" dirty="0" err="1">
                          <a:solidFill>
                            <a:schemeClr val="dk1"/>
                          </a:solidFill>
                          <a:effectLst/>
                          <a:latin typeface="+mn-lt"/>
                          <a:ea typeface="+mn-ea"/>
                          <a:cs typeface="+mn-cs"/>
                        </a:rPr>
                        <a:t>Warusavitharana</a:t>
                      </a:r>
                      <a:endParaRPr lang="en-US" dirty="0"/>
                    </a:p>
                  </a:txBody>
                  <a:tcPr/>
                </a:tc>
                <a:extLst>
                  <a:ext uri="{0D108BD9-81ED-4DB2-BD59-A6C34878D82A}">
                    <a16:rowId xmlns:a16="http://schemas.microsoft.com/office/drawing/2014/main" val="4005284393"/>
                  </a:ext>
                </a:extLst>
              </a:tr>
              <a:tr h="370840">
                <a:tc>
                  <a:txBody>
                    <a:bodyPr/>
                    <a:lstStyle/>
                    <a:p>
                      <a:r>
                        <a:rPr lang="en-US" sz="1800" kern="1200" dirty="0">
                          <a:solidFill>
                            <a:schemeClr val="dk1"/>
                          </a:solidFill>
                          <a:effectLst/>
                          <a:latin typeface="+mn-lt"/>
                          <a:ea typeface="+mn-ea"/>
                          <a:cs typeface="+mn-cs"/>
                        </a:rPr>
                        <a:t>IT13139254</a:t>
                      </a:r>
                      <a:endParaRPr lang="en-US" dirty="0"/>
                    </a:p>
                  </a:txBody>
                  <a:tcPr/>
                </a:tc>
                <a:tc>
                  <a:txBody>
                    <a:bodyPr/>
                    <a:lstStyle/>
                    <a:p>
                      <a:r>
                        <a:rPr lang="en-US" sz="1800" kern="1200" dirty="0">
                          <a:solidFill>
                            <a:schemeClr val="dk1"/>
                          </a:solidFill>
                          <a:effectLst/>
                          <a:latin typeface="+mn-lt"/>
                          <a:ea typeface="+mn-ea"/>
                          <a:cs typeface="+mn-cs"/>
                        </a:rPr>
                        <a:t>H.A.D </a:t>
                      </a:r>
                      <a:r>
                        <a:rPr lang="en-US" sz="1800" kern="1200" dirty="0" err="1">
                          <a:solidFill>
                            <a:schemeClr val="dk1"/>
                          </a:solidFill>
                          <a:effectLst/>
                          <a:latin typeface="+mn-lt"/>
                          <a:ea typeface="+mn-ea"/>
                          <a:cs typeface="+mn-cs"/>
                        </a:rPr>
                        <a:t>Ruchira</a:t>
                      </a:r>
                      <a:endParaRPr lang="en-US" dirty="0"/>
                    </a:p>
                  </a:txBody>
                  <a:tcPr/>
                </a:tc>
                <a:extLst>
                  <a:ext uri="{0D108BD9-81ED-4DB2-BD59-A6C34878D82A}">
                    <a16:rowId xmlns:a16="http://schemas.microsoft.com/office/drawing/2014/main" val="3433486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7407486"/>
              </p:ext>
            </p:extLst>
          </p:nvPr>
        </p:nvGraphicFramePr>
        <p:xfrm>
          <a:off x="1141413" y="2243666"/>
          <a:ext cx="9905998" cy="741680"/>
        </p:xfrm>
        <a:graphic>
          <a:graphicData uri="http://schemas.openxmlformats.org/drawingml/2006/table">
            <a:tbl>
              <a:tblPr firstRow="1" bandRow="1">
                <a:tableStyleId>{7DF18680-E054-41AD-8BC1-D1AEF772440D}</a:tableStyleId>
              </a:tblPr>
              <a:tblGrid>
                <a:gridCol w="4952999">
                  <a:extLst>
                    <a:ext uri="{9D8B030D-6E8A-4147-A177-3AD203B41FA5}">
                      <a16:colId xmlns:a16="http://schemas.microsoft.com/office/drawing/2014/main" val="3220696338"/>
                    </a:ext>
                  </a:extLst>
                </a:gridCol>
                <a:gridCol w="4952999">
                  <a:extLst>
                    <a:ext uri="{9D8B030D-6E8A-4147-A177-3AD203B41FA5}">
                      <a16:colId xmlns:a16="http://schemas.microsoft.com/office/drawing/2014/main" val="770412166"/>
                    </a:ext>
                  </a:extLst>
                </a:gridCol>
              </a:tblGrid>
              <a:tr h="370840">
                <a:tc>
                  <a:txBody>
                    <a:bodyPr/>
                    <a:lstStyle/>
                    <a:p>
                      <a:r>
                        <a:rPr lang="en-US" dirty="0"/>
                        <a:t>SUPERVISOR</a:t>
                      </a:r>
                    </a:p>
                  </a:txBody>
                  <a:tcPr/>
                </a:tc>
                <a:tc>
                  <a:txBody>
                    <a:bodyPr/>
                    <a:lstStyle/>
                    <a:p>
                      <a:r>
                        <a:rPr lang="en-US" sz="1800" b="1" kern="1200" dirty="0" err="1">
                          <a:solidFill>
                            <a:schemeClr val="lt1"/>
                          </a:solidFill>
                          <a:effectLst/>
                          <a:latin typeface="+mn-lt"/>
                          <a:ea typeface="+mn-ea"/>
                          <a:cs typeface="+mn-cs"/>
                        </a:rPr>
                        <a:t>Dr.Pradeepa</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Samarasinghe</a:t>
                      </a:r>
                      <a:endParaRPr lang="en-US" dirty="0"/>
                    </a:p>
                  </a:txBody>
                  <a:tcPr/>
                </a:tc>
                <a:extLst>
                  <a:ext uri="{0D108BD9-81ED-4DB2-BD59-A6C34878D82A}">
                    <a16:rowId xmlns:a16="http://schemas.microsoft.com/office/drawing/2014/main" val="1445399068"/>
                  </a:ext>
                </a:extLst>
              </a:tr>
              <a:tr h="370840">
                <a:tc>
                  <a:txBody>
                    <a:bodyPr/>
                    <a:lstStyle/>
                    <a:p>
                      <a:r>
                        <a:rPr lang="en-US" sz="1800" kern="1200" dirty="0">
                          <a:solidFill>
                            <a:schemeClr val="dk1"/>
                          </a:solidFill>
                          <a:effectLst/>
                          <a:latin typeface="+mn-lt"/>
                          <a:ea typeface="+mn-ea"/>
                          <a:cs typeface="+mn-cs"/>
                        </a:rPr>
                        <a:t>CO-SUPERVISOR </a:t>
                      </a:r>
                      <a:endParaRPr lang="en-US" dirty="0"/>
                    </a:p>
                  </a:txBody>
                  <a:tcPr/>
                </a:tc>
                <a:tc>
                  <a:txBody>
                    <a:bodyPr/>
                    <a:lstStyle/>
                    <a:p>
                      <a:pPr marL="0" marR="0" algn="just">
                        <a:spcBef>
                          <a:spcPts val="0"/>
                        </a:spcBef>
                        <a:spcAft>
                          <a:spcPts val="0"/>
                        </a:spcAft>
                      </a:pPr>
                      <a:r>
                        <a:rPr lang="en-US" sz="1800" b="0" i="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Mr.Anuradha</a:t>
                      </a:r>
                      <a:r>
                        <a:rPr lang="en-US" sz="1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Jayakody</a:t>
                      </a:r>
                      <a:endPar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3295645"/>
                  </a:ext>
                </a:extLst>
              </a:tr>
            </a:tbl>
          </a:graphicData>
        </a:graphic>
      </p:graphicFrame>
    </p:spTree>
    <p:extLst>
      <p:ext uri="{BB962C8B-B14F-4D97-AF65-F5344CB8AC3E}">
        <p14:creationId xmlns:p14="http://schemas.microsoft.com/office/powerpoint/2010/main" val="5502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168349" y="36967"/>
            <a:ext cx="901148" cy="901148"/>
          </a:xfrm>
        </p:spPr>
      </p:pic>
      <p:pic>
        <p:nvPicPr>
          <p:cNvPr id="7" name="Picture 6"/>
          <p:cNvPicPr>
            <a:picLocks noChangeAspect="1"/>
          </p:cNvPicPr>
          <p:nvPr/>
        </p:nvPicPr>
        <p:blipFill>
          <a:blip r:embed="rId3"/>
          <a:stretch>
            <a:fillRect/>
          </a:stretch>
        </p:blipFill>
        <p:spPr>
          <a:xfrm>
            <a:off x="1299178" y="411280"/>
            <a:ext cx="688648" cy="688648"/>
          </a:xfrm>
          <a:prstGeom prst="rect">
            <a:avLst/>
          </a:prstGeom>
        </p:spPr>
      </p:pic>
      <p:pic>
        <p:nvPicPr>
          <p:cNvPr id="9" name="Picture 8"/>
          <p:cNvPicPr>
            <a:picLocks noChangeAspect="1"/>
          </p:cNvPicPr>
          <p:nvPr/>
        </p:nvPicPr>
        <p:blipFill>
          <a:blip r:embed="rId4"/>
          <a:stretch>
            <a:fillRect/>
          </a:stretch>
        </p:blipFill>
        <p:spPr>
          <a:xfrm>
            <a:off x="4693572" y="1010213"/>
            <a:ext cx="1219200" cy="1219200"/>
          </a:xfrm>
          <a:prstGeom prst="rect">
            <a:avLst/>
          </a:prstGeom>
        </p:spPr>
      </p:pic>
      <p:pic>
        <p:nvPicPr>
          <p:cNvPr id="11" name="Picture 10"/>
          <p:cNvPicPr>
            <a:picLocks noChangeAspect="1"/>
          </p:cNvPicPr>
          <p:nvPr/>
        </p:nvPicPr>
        <p:blipFill>
          <a:blip r:embed="rId5"/>
          <a:stretch>
            <a:fillRect/>
          </a:stretch>
        </p:blipFill>
        <p:spPr>
          <a:xfrm>
            <a:off x="9458302" y="190157"/>
            <a:ext cx="909771" cy="909771"/>
          </a:xfrm>
          <a:prstGeom prst="rect">
            <a:avLst/>
          </a:prstGeom>
        </p:spPr>
      </p:pic>
      <p:sp>
        <p:nvSpPr>
          <p:cNvPr id="3" name="Rectangle 2"/>
          <p:cNvSpPr/>
          <p:nvPr/>
        </p:nvSpPr>
        <p:spPr>
          <a:xfrm>
            <a:off x="7673008" y="1202635"/>
            <a:ext cx="2027583" cy="87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Answer questions of our </a:t>
            </a:r>
            <a:r>
              <a:rPr lang="en-US" sz="1400" dirty="0" err="1"/>
              <a:t>simcple</a:t>
            </a:r>
            <a:r>
              <a:rPr lang="en-US" sz="1400" dirty="0"/>
              <a:t> application</a:t>
            </a:r>
          </a:p>
        </p:txBody>
      </p:sp>
      <p:sp>
        <p:nvSpPr>
          <p:cNvPr id="4" name="Rectangle 3"/>
          <p:cNvSpPr/>
          <p:nvPr/>
        </p:nvSpPr>
        <p:spPr>
          <a:xfrm>
            <a:off x="10125782" y="1189383"/>
            <a:ext cx="1749287" cy="89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Normal work using mouse</a:t>
            </a:r>
          </a:p>
        </p:txBody>
      </p:sp>
      <p:cxnSp>
        <p:nvCxnSpPr>
          <p:cNvPr id="8" name="Connector: Elbow 7"/>
          <p:cNvCxnSpPr>
            <a:endCxn id="3" idx="0"/>
          </p:cNvCxnSpPr>
          <p:nvPr/>
        </p:nvCxnSpPr>
        <p:spPr>
          <a:xfrm rot="10800000" flipV="1">
            <a:off x="8686801" y="645043"/>
            <a:ext cx="1013791" cy="5575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a:cxnSpLocks/>
          </p:cNvCxnSpPr>
          <p:nvPr/>
        </p:nvCxnSpPr>
        <p:spPr>
          <a:xfrm>
            <a:off x="10125782" y="645042"/>
            <a:ext cx="1191575" cy="544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619999" y="2421835"/>
            <a:ext cx="2240179" cy="105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Gather data through their reply and interaction with mouse</a:t>
            </a:r>
          </a:p>
        </p:txBody>
      </p:sp>
      <p:sp>
        <p:nvSpPr>
          <p:cNvPr id="19" name="Rectangle 18"/>
          <p:cNvSpPr/>
          <p:nvPr/>
        </p:nvSpPr>
        <p:spPr>
          <a:xfrm>
            <a:off x="10125782" y="2514600"/>
            <a:ext cx="1749287" cy="1036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Gather data using their normal </a:t>
            </a:r>
            <a:r>
              <a:rPr lang="en-US" sz="1400" dirty="0" err="1"/>
              <a:t>behaviour</a:t>
            </a:r>
            <a:endParaRPr lang="en-US" sz="1400" dirty="0"/>
          </a:p>
        </p:txBody>
      </p:sp>
      <p:sp>
        <p:nvSpPr>
          <p:cNvPr id="20" name="Rectangle 19"/>
          <p:cNvSpPr/>
          <p:nvPr/>
        </p:nvSpPr>
        <p:spPr>
          <a:xfrm>
            <a:off x="8210901" y="3819941"/>
            <a:ext cx="2979380" cy="74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Analyze data and identify patterns</a:t>
            </a:r>
          </a:p>
        </p:txBody>
      </p:sp>
      <p:sp>
        <p:nvSpPr>
          <p:cNvPr id="22" name="Rectangle 21"/>
          <p:cNvSpPr/>
          <p:nvPr/>
        </p:nvSpPr>
        <p:spPr>
          <a:xfrm>
            <a:off x="8740088" y="5025571"/>
            <a:ext cx="2260337" cy="104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Compare the result with the result of feature extraction and keystroke dynamics</a:t>
            </a:r>
          </a:p>
        </p:txBody>
      </p:sp>
      <p:sp>
        <p:nvSpPr>
          <p:cNvPr id="26" name="Rectangle 25"/>
          <p:cNvSpPr/>
          <p:nvPr/>
        </p:nvSpPr>
        <p:spPr>
          <a:xfrm>
            <a:off x="8740088" y="6317659"/>
            <a:ext cx="2464905" cy="430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Give feedback</a:t>
            </a:r>
          </a:p>
        </p:txBody>
      </p:sp>
      <p:sp>
        <p:nvSpPr>
          <p:cNvPr id="30" name="Rectangle 29"/>
          <p:cNvSpPr/>
          <p:nvPr/>
        </p:nvSpPr>
        <p:spPr>
          <a:xfrm>
            <a:off x="712305" y="1099928"/>
            <a:ext cx="2004392" cy="89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Image Acquisition(webcam image</a:t>
            </a:r>
            <a:r>
              <a:rPr lang="en-US" dirty="0"/>
              <a:t>)</a:t>
            </a:r>
          </a:p>
        </p:txBody>
      </p:sp>
      <p:sp>
        <p:nvSpPr>
          <p:cNvPr id="32" name="Rectangle 31"/>
          <p:cNvSpPr/>
          <p:nvPr/>
        </p:nvSpPr>
        <p:spPr>
          <a:xfrm>
            <a:off x="607736" y="2243599"/>
            <a:ext cx="2213113" cy="81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Preprocessing</a:t>
            </a:r>
          </a:p>
          <a:p>
            <a:pPr algn="ctr"/>
            <a:r>
              <a:rPr lang="en-US" sz="1400" dirty="0"/>
              <a:t>ROI and Histogram Equalization</a:t>
            </a:r>
          </a:p>
        </p:txBody>
      </p:sp>
      <p:sp>
        <p:nvSpPr>
          <p:cNvPr id="33" name="Arrow: Down 32"/>
          <p:cNvSpPr/>
          <p:nvPr/>
        </p:nvSpPr>
        <p:spPr>
          <a:xfrm>
            <a:off x="1631623" y="3078486"/>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31083" y="3572137"/>
            <a:ext cx="22131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Face Boundary Detection</a:t>
            </a:r>
          </a:p>
        </p:txBody>
      </p:sp>
      <p:sp>
        <p:nvSpPr>
          <p:cNvPr id="35" name="Arrow: Down 34"/>
          <p:cNvSpPr/>
          <p:nvPr/>
        </p:nvSpPr>
        <p:spPr>
          <a:xfrm>
            <a:off x="1646138" y="4169334"/>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7735" y="4641707"/>
            <a:ext cx="2213113" cy="813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Cropping the eyebrows, lip, nose, Forehead region</a:t>
            </a:r>
          </a:p>
        </p:txBody>
      </p:sp>
      <p:sp>
        <p:nvSpPr>
          <p:cNvPr id="37" name="Arrow: Down 36"/>
          <p:cNvSpPr/>
          <p:nvPr/>
        </p:nvSpPr>
        <p:spPr>
          <a:xfrm>
            <a:off x="1608273" y="5508429"/>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p:cNvSpPr/>
          <p:nvPr/>
        </p:nvSpPr>
        <p:spPr>
          <a:xfrm rot="16200000">
            <a:off x="3087587" y="6059330"/>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75453" y="6014483"/>
            <a:ext cx="2213113" cy="50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Extraction</a:t>
            </a:r>
          </a:p>
        </p:txBody>
      </p:sp>
      <p:sp>
        <p:nvSpPr>
          <p:cNvPr id="40" name="Rectangle 39"/>
          <p:cNvSpPr/>
          <p:nvPr/>
        </p:nvSpPr>
        <p:spPr>
          <a:xfrm>
            <a:off x="3446632" y="5984739"/>
            <a:ext cx="2213113" cy="81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 Parameters with the use of new algorithm</a:t>
            </a:r>
          </a:p>
        </p:txBody>
      </p:sp>
      <p:sp>
        <p:nvSpPr>
          <p:cNvPr id="41" name="Rectangle 40"/>
          <p:cNvSpPr/>
          <p:nvPr/>
        </p:nvSpPr>
        <p:spPr>
          <a:xfrm>
            <a:off x="6127562" y="6168663"/>
            <a:ext cx="2213113" cy="50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Emotion Classification using ANN</a:t>
            </a:r>
          </a:p>
        </p:txBody>
      </p:sp>
      <p:sp>
        <p:nvSpPr>
          <p:cNvPr id="42" name="Arrow: Down 41"/>
          <p:cNvSpPr/>
          <p:nvPr/>
        </p:nvSpPr>
        <p:spPr>
          <a:xfrm rot="16200000">
            <a:off x="5806755" y="6170745"/>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1555264" y="2007069"/>
            <a:ext cx="265044" cy="272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8615797" y="1990572"/>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10749958" y="2051091"/>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9087678" y="3432735"/>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10487409" y="3416448"/>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9754160" y="4494670"/>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9754159" y="5915636"/>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rot="16200000">
            <a:off x="8474113" y="6257583"/>
            <a:ext cx="239178"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92331" y="2192882"/>
            <a:ext cx="2251983" cy="91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Track the keys  entered in the keyboard</a:t>
            </a:r>
          </a:p>
        </p:txBody>
      </p:sp>
      <p:sp>
        <p:nvSpPr>
          <p:cNvPr id="51" name="Rectangle 50"/>
          <p:cNvSpPr/>
          <p:nvPr/>
        </p:nvSpPr>
        <p:spPr>
          <a:xfrm>
            <a:off x="3104067" y="3597792"/>
            <a:ext cx="1369330" cy="896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Check the spelling and </a:t>
            </a:r>
            <a:r>
              <a:rPr lang="en-US" sz="1400" dirty="0" err="1"/>
              <a:t>grammer</a:t>
            </a:r>
            <a:endParaRPr lang="en-US" sz="1400" dirty="0"/>
          </a:p>
        </p:txBody>
      </p:sp>
      <p:sp>
        <p:nvSpPr>
          <p:cNvPr id="52" name="Rectangle 51"/>
          <p:cNvSpPr/>
          <p:nvPr/>
        </p:nvSpPr>
        <p:spPr>
          <a:xfrm>
            <a:off x="4959550" y="3560910"/>
            <a:ext cx="1272254" cy="124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numbers and characters</a:t>
            </a:r>
          </a:p>
        </p:txBody>
      </p:sp>
      <p:sp>
        <p:nvSpPr>
          <p:cNvPr id="53" name="Rectangle 52"/>
          <p:cNvSpPr/>
          <p:nvPr/>
        </p:nvSpPr>
        <p:spPr>
          <a:xfrm>
            <a:off x="6692348" y="3597792"/>
            <a:ext cx="1082715" cy="1146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Analyze students behavior pattern</a:t>
            </a:r>
          </a:p>
        </p:txBody>
      </p:sp>
      <p:sp>
        <p:nvSpPr>
          <p:cNvPr id="54" name="Rectangle 53"/>
          <p:cNvSpPr/>
          <p:nvPr/>
        </p:nvSpPr>
        <p:spPr>
          <a:xfrm>
            <a:off x="3205823" y="5025571"/>
            <a:ext cx="1962526" cy="672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Provide voice notification</a:t>
            </a:r>
          </a:p>
        </p:txBody>
      </p:sp>
      <p:sp>
        <p:nvSpPr>
          <p:cNvPr id="55" name="Rectangle 54"/>
          <p:cNvSpPr/>
          <p:nvPr/>
        </p:nvSpPr>
        <p:spPr>
          <a:xfrm>
            <a:off x="5420932" y="5198677"/>
            <a:ext cx="2080592" cy="6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Analyze keystroke details</a:t>
            </a:r>
          </a:p>
        </p:txBody>
      </p:sp>
      <p:sp>
        <p:nvSpPr>
          <p:cNvPr id="56" name="Arrow: Down 55"/>
          <p:cNvSpPr/>
          <p:nvPr/>
        </p:nvSpPr>
        <p:spPr>
          <a:xfrm rot="18845765">
            <a:off x="6951160" y="3008231"/>
            <a:ext cx="173133" cy="714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p:cNvSpPr/>
          <p:nvPr/>
        </p:nvSpPr>
        <p:spPr>
          <a:xfrm>
            <a:off x="5520331" y="3066083"/>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Down 57"/>
          <p:cNvSpPr/>
          <p:nvPr/>
        </p:nvSpPr>
        <p:spPr>
          <a:xfrm rot="2823107">
            <a:off x="4130167" y="2827542"/>
            <a:ext cx="233784" cy="934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Down 58"/>
          <p:cNvSpPr/>
          <p:nvPr/>
        </p:nvSpPr>
        <p:spPr>
          <a:xfrm>
            <a:off x="3925601" y="4507093"/>
            <a:ext cx="212035" cy="50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Down 59"/>
          <p:cNvSpPr/>
          <p:nvPr/>
        </p:nvSpPr>
        <p:spPr>
          <a:xfrm>
            <a:off x="5872938" y="4802564"/>
            <a:ext cx="196560" cy="402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6"/>
          <a:stretch>
            <a:fillRect/>
          </a:stretch>
        </p:blipFill>
        <p:spPr>
          <a:xfrm>
            <a:off x="7673008" y="5029999"/>
            <a:ext cx="387863" cy="343837"/>
          </a:xfrm>
          <a:prstGeom prst="rect">
            <a:avLst/>
          </a:prstGeom>
        </p:spPr>
      </p:pic>
      <p:pic>
        <p:nvPicPr>
          <p:cNvPr id="63" name="Picture 62"/>
          <p:cNvPicPr>
            <a:picLocks noChangeAspect="1"/>
          </p:cNvPicPr>
          <p:nvPr/>
        </p:nvPicPr>
        <p:blipFill>
          <a:blip r:embed="rId7"/>
          <a:stretch>
            <a:fillRect/>
          </a:stretch>
        </p:blipFill>
        <p:spPr>
          <a:xfrm>
            <a:off x="8273995" y="5013147"/>
            <a:ext cx="375216" cy="345329"/>
          </a:xfrm>
          <a:prstGeom prst="rect">
            <a:avLst/>
          </a:prstGeom>
        </p:spPr>
      </p:pic>
      <p:pic>
        <p:nvPicPr>
          <p:cNvPr id="64" name="Picture 63"/>
          <p:cNvPicPr>
            <a:picLocks noChangeAspect="1"/>
          </p:cNvPicPr>
          <p:nvPr/>
        </p:nvPicPr>
        <p:blipFill>
          <a:blip r:embed="rId8"/>
          <a:stretch>
            <a:fillRect/>
          </a:stretch>
        </p:blipFill>
        <p:spPr>
          <a:xfrm>
            <a:off x="8296179" y="5485146"/>
            <a:ext cx="353032" cy="356133"/>
          </a:xfrm>
          <a:prstGeom prst="rect">
            <a:avLst/>
          </a:prstGeom>
        </p:spPr>
      </p:pic>
      <p:pic>
        <p:nvPicPr>
          <p:cNvPr id="65" name="Picture 64"/>
          <p:cNvPicPr>
            <a:picLocks noChangeAspect="1"/>
          </p:cNvPicPr>
          <p:nvPr/>
        </p:nvPicPr>
        <p:blipFill>
          <a:blip r:embed="rId9"/>
          <a:stretch>
            <a:fillRect/>
          </a:stretch>
        </p:blipFill>
        <p:spPr>
          <a:xfrm>
            <a:off x="7673008" y="5485146"/>
            <a:ext cx="387863" cy="343837"/>
          </a:xfrm>
          <a:prstGeom prst="rect">
            <a:avLst/>
          </a:prstGeom>
        </p:spPr>
      </p:pic>
      <p:cxnSp>
        <p:nvCxnSpPr>
          <p:cNvPr id="10" name="Straight Arrow Connector 9"/>
          <p:cNvCxnSpPr>
            <a:stCxn id="5" idx="1"/>
            <a:endCxn id="7" idx="3"/>
          </p:cNvCxnSpPr>
          <p:nvPr/>
        </p:nvCxnSpPr>
        <p:spPr>
          <a:xfrm flipH="1">
            <a:off x="1987826" y="487541"/>
            <a:ext cx="3180523" cy="268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376631" y="876921"/>
            <a:ext cx="0" cy="442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cxnSpLocks/>
          </p:cNvCxnSpPr>
          <p:nvPr/>
        </p:nvCxnSpPr>
        <p:spPr>
          <a:xfrm>
            <a:off x="5732366" y="435296"/>
            <a:ext cx="3855771" cy="52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53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 Down Structure</a:t>
            </a:r>
          </a:p>
        </p:txBody>
      </p:sp>
      <p:sp>
        <p:nvSpPr>
          <p:cNvPr id="9" name="Rectangle 8"/>
          <p:cNvSpPr/>
          <p:nvPr/>
        </p:nvSpPr>
        <p:spPr>
          <a:xfrm flipV="1">
            <a:off x="1434906" y="1616765"/>
            <a:ext cx="10043844" cy="2128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8"/>
          <p:cNvSpPr/>
          <p:nvPr/>
        </p:nvSpPr>
        <p:spPr>
          <a:xfrm>
            <a:off x="2303794" y="1782415"/>
            <a:ext cx="284661" cy="3992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8"/>
          <p:cNvSpPr/>
          <p:nvPr/>
        </p:nvSpPr>
        <p:spPr>
          <a:xfrm>
            <a:off x="7432933" y="1812565"/>
            <a:ext cx="284661" cy="3992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1088571" y="2181660"/>
            <a:ext cx="2685143" cy="44542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Face detection and emotion recognition</a:t>
            </a:r>
          </a:p>
        </p:txBody>
      </p:sp>
      <p:sp>
        <p:nvSpPr>
          <p:cNvPr id="14" name="Rectangle 13"/>
          <p:cNvSpPr/>
          <p:nvPr/>
        </p:nvSpPr>
        <p:spPr>
          <a:xfrm>
            <a:off x="430111" y="2993686"/>
            <a:ext cx="1901726" cy="36849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Preprocessing</a:t>
            </a:r>
          </a:p>
        </p:txBody>
      </p:sp>
      <p:sp>
        <p:nvSpPr>
          <p:cNvPr id="15" name="Rectangle 14"/>
          <p:cNvSpPr/>
          <p:nvPr/>
        </p:nvSpPr>
        <p:spPr>
          <a:xfrm>
            <a:off x="2513105" y="2993686"/>
            <a:ext cx="2157539" cy="4319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Emotion classification using neural network</a:t>
            </a:r>
          </a:p>
        </p:txBody>
      </p:sp>
      <p:sp>
        <p:nvSpPr>
          <p:cNvPr id="16" name="Rectangle: Rounded Corners 15"/>
          <p:cNvSpPr/>
          <p:nvPr/>
        </p:nvSpPr>
        <p:spPr>
          <a:xfrm>
            <a:off x="454619" y="3793818"/>
            <a:ext cx="1901726" cy="4440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Detect webcam image</a:t>
            </a:r>
          </a:p>
        </p:txBody>
      </p:sp>
      <p:sp>
        <p:nvSpPr>
          <p:cNvPr id="17" name="Rectangle: Rounded Corners 16"/>
          <p:cNvSpPr/>
          <p:nvPr/>
        </p:nvSpPr>
        <p:spPr>
          <a:xfrm>
            <a:off x="498112" y="4477088"/>
            <a:ext cx="1901726" cy="43609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ROI &amp; Histogram equalization</a:t>
            </a:r>
          </a:p>
        </p:txBody>
      </p:sp>
      <p:sp>
        <p:nvSpPr>
          <p:cNvPr id="18" name="Rectangle: Rounded Corners 17"/>
          <p:cNvSpPr/>
          <p:nvPr/>
        </p:nvSpPr>
        <p:spPr>
          <a:xfrm>
            <a:off x="501433" y="5178942"/>
            <a:ext cx="1901726" cy="45016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Face boundary detection</a:t>
            </a:r>
          </a:p>
        </p:txBody>
      </p:sp>
      <p:sp>
        <p:nvSpPr>
          <p:cNvPr id="19" name="Rectangle: Rounded Corners 18"/>
          <p:cNvSpPr/>
          <p:nvPr/>
        </p:nvSpPr>
        <p:spPr>
          <a:xfrm>
            <a:off x="492602" y="6016118"/>
            <a:ext cx="1873683" cy="67524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Image processing and feature extraction</a:t>
            </a:r>
          </a:p>
        </p:txBody>
      </p:sp>
      <p:sp>
        <p:nvSpPr>
          <p:cNvPr id="20" name="Rectangle: Rounded Corners 19"/>
          <p:cNvSpPr/>
          <p:nvPr/>
        </p:nvSpPr>
        <p:spPr>
          <a:xfrm>
            <a:off x="2608815" y="3802494"/>
            <a:ext cx="1447044" cy="113333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Classification based on </a:t>
            </a:r>
            <a:r>
              <a:rPr lang="en-US" sz="1000" dirty="0" err="1">
                <a:solidFill>
                  <a:schemeClr val="bg1"/>
                </a:solidFill>
              </a:rPr>
              <a:t>eyebows,lips,forehaed</a:t>
            </a:r>
            <a:r>
              <a:rPr lang="en-US" sz="1000" dirty="0">
                <a:solidFill>
                  <a:schemeClr val="bg1"/>
                </a:solidFill>
              </a:rPr>
              <a:t> features</a:t>
            </a:r>
          </a:p>
        </p:txBody>
      </p:sp>
      <p:sp>
        <p:nvSpPr>
          <p:cNvPr id="21" name="Rectangle: Rounded Corners 20"/>
          <p:cNvSpPr/>
          <p:nvPr/>
        </p:nvSpPr>
        <p:spPr>
          <a:xfrm>
            <a:off x="2588455" y="5276171"/>
            <a:ext cx="1447044" cy="42203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Train the network</a:t>
            </a:r>
          </a:p>
        </p:txBody>
      </p:sp>
      <p:sp>
        <p:nvSpPr>
          <p:cNvPr id="22" name="Rectangle: Rounded Corners 21"/>
          <p:cNvSpPr/>
          <p:nvPr/>
        </p:nvSpPr>
        <p:spPr>
          <a:xfrm>
            <a:off x="2588213" y="6024048"/>
            <a:ext cx="1447286" cy="50643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Analyze emotions</a:t>
            </a:r>
          </a:p>
        </p:txBody>
      </p:sp>
      <p:sp>
        <p:nvSpPr>
          <p:cNvPr id="23" name="Arrow: Down 22"/>
          <p:cNvSpPr/>
          <p:nvPr/>
        </p:nvSpPr>
        <p:spPr>
          <a:xfrm>
            <a:off x="1434906" y="2627086"/>
            <a:ext cx="182879"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050393" y="2627086"/>
            <a:ext cx="237222"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1434906" y="3380210"/>
            <a:ext cx="212302" cy="444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1405482" y="4204316"/>
            <a:ext cx="241726" cy="329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1434906" y="4880848"/>
            <a:ext cx="241726" cy="329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1448975" y="5701381"/>
            <a:ext cx="241726" cy="329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3121976" y="3425674"/>
            <a:ext cx="237513"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3170058" y="4957043"/>
            <a:ext cx="241726" cy="329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p:cNvSpPr/>
          <p:nvPr/>
        </p:nvSpPr>
        <p:spPr>
          <a:xfrm>
            <a:off x="3190993" y="5686424"/>
            <a:ext cx="241726" cy="329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4"/>
          <p:cNvSpPr/>
          <p:nvPr/>
        </p:nvSpPr>
        <p:spPr>
          <a:xfrm>
            <a:off x="6456828" y="2168060"/>
            <a:ext cx="2089105" cy="60968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analyze and recognize behavioral patterns</a:t>
            </a:r>
            <a:r>
              <a:rPr lang="en-US" sz="1400" dirty="0">
                <a:solidFill>
                  <a:schemeClr val="bg1"/>
                </a:solidFill>
              </a:rPr>
              <a:t> </a:t>
            </a:r>
          </a:p>
          <a:p>
            <a:pPr algn="ctr"/>
            <a:endParaRPr lang="en-US" sz="1400" dirty="0"/>
          </a:p>
        </p:txBody>
      </p:sp>
      <p:sp>
        <p:nvSpPr>
          <p:cNvPr id="35" name="Rectangle 34"/>
          <p:cNvSpPr/>
          <p:nvPr/>
        </p:nvSpPr>
        <p:spPr>
          <a:xfrm>
            <a:off x="4758332" y="3017295"/>
            <a:ext cx="1317549" cy="42763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1</a:t>
            </a:r>
            <a:r>
              <a:rPr lang="en-US" sz="1000" dirty="0">
                <a:solidFill>
                  <a:schemeClr val="bg1"/>
                </a:solidFill>
              </a:rPr>
              <a:t>.Track keys enter in keyboard</a:t>
            </a:r>
          </a:p>
        </p:txBody>
      </p:sp>
      <p:sp>
        <p:nvSpPr>
          <p:cNvPr id="37" name="Rectangle 36"/>
          <p:cNvSpPr/>
          <p:nvPr/>
        </p:nvSpPr>
        <p:spPr>
          <a:xfrm>
            <a:off x="6258362" y="3017295"/>
            <a:ext cx="1459232" cy="56308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2.</a:t>
            </a:r>
            <a:r>
              <a:rPr lang="en-US" sz="1000" dirty="0">
                <a:solidFill>
                  <a:schemeClr val="bg1"/>
                </a:solidFill>
              </a:rPr>
              <a:t>recognize behavioral patterns of blind students</a:t>
            </a:r>
          </a:p>
        </p:txBody>
      </p:sp>
      <p:sp>
        <p:nvSpPr>
          <p:cNvPr id="38" name="Rectangle 37"/>
          <p:cNvSpPr/>
          <p:nvPr/>
        </p:nvSpPr>
        <p:spPr>
          <a:xfrm>
            <a:off x="7863512" y="3030335"/>
            <a:ext cx="1813329" cy="53700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3.</a:t>
            </a:r>
            <a:r>
              <a:rPr lang="en-US" sz="1000" dirty="0">
                <a:solidFill>
                  <a:schemeClr val="bg1"/>
                </a:solidFill>
              </a:rPr>
              <a:t>provide analytical report</a:t>
            </a:r>
          </a:p>
          <a:p>
            <a:pPr algn="ctr"/>
            <a:endParaRPr lang="en-US" sz="1400" dirty="0">
              <a:solidFill>
                <a:schemeClr val="bg1"/>
              </a:solidFill>
            </a:endParaRPr>
          </a:p>
        </p:txBody>
      </p:sp>
      <p:sp>
        <p:nvSpPr>
          <p:cNvPr id="39" name="Rectangle: Rounded Corners 38"/>
          <p:cNvSpPr/>
          <p:nvPr/>
        </p:nvSpPr>
        <p:spPr>
          <a:xfrm>
            <a:off x="4905210" y="3802494"/>
            <a:ext cx="936578" cy="134595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dirty="0">
                <a:solidFill>
                  <a:schemeClr val="bg1"/>
                </a:solidFill>
              </a:rPr>
              <a:t>1.1 </a:t>
            </a:r>
            <a:r>
              <a:rPr lang="en-US" sz="1000" dirty="0">
                <a:solidFill>
                  <a:schemeClr val="bg1"/>
                </a:solidFill>
              </a:rPr>
              <a:t>Correct the grammar mistakes </a:t>
            </a:r>
          </a:p>
          <a:p>
            <a:pPr algn="ctr"/>
            <a:endParaRPr lang="en-US" sz="1400" dirty="0"/>
          </a:p>
        </p:txBody>
      </p:sp>
      <p:sp>
        <p:nvSpPr>
          <p:cNvPr id="40" name="Rectangle: Rounded Corners 39"/>
          <p:cNvSpPr/>
          <p:nvPr/>
        </p:nvSpPr>
        <p:spPr>
          <a:xfrm>
            <a:off x="6801772" y="3854075"/>
            <a:ext cx="924610" cy="144633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2. </a:t>
            </a:r>
            <a:r>
              <a:rPr lang="en-US" sz="1000" dirty="0">
                <a:solidFill>
                  <a:schemeClr val="bg1"/>
                </a:solidFill>
              </a:rPr>
              <a:t>track  changing behavioral patterns in each time </a:t>
            </a:r>
          </a:p>
        </p:txBody>
      </p:sp>
      <p:sp>
        <p:nvSpPr>
          <p:cNvPr id="41" name="Rectangle: Rounded Corners 19"/>
          <p:cNvSpPr/>
          <p:nvPr/>
        </p:nvSpPr>
        <p:spPr>
          <a:xfrm>
            <a:off x="7954848" y="3802494"/>
            <a:ext cx="1182170" cy="19933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3.1 </a:t>
            </a:r>
            <a:r>
              <a:rPr lang="en-US" sz="1000" dirty="0">
                <a:solidFill>
                  <a:schemeClr val="bg1"/>
                </a:solidFill>
              </a:rPr>
              <a:t>Detecting emotions by analyzing real time stream of events.</a:t>
            </a:r>
          </a:p>
          <a:p>
            <a:r>
              <a:rPr lang="en-US" sz="1000" dirty="0">
                <a:solidFill>
                  <a:schemeClr val="bg1"/>
                </a:solidFill>
              </a:rPr>
              <a:t>3.2 provide voice notification</a:t>
            </a:r>
          </a:p>
          <a:p>
            <a:endParaRPr lang="en-US" sz="1400" dirty="0">
              <a:solidFill>
                <a:schemeClr val="bg1"/>
              </a:solidFill>
            </a:endParaRPr>
          </a:p>
        </p:txBody>
      </p:sp>
      <p:sp>
        <p:nvSpPr>
          <p:cNvPr id="42" name="Arrow: Down 41"/>
          <p:cNvSpPr/>
          <p:nvPr/>
        </p:nvSpPr>
        <p:spPr>
          <a:xfrm>
            <a:off x="7116536" y="2725957"/>
            <a:ext cx="237222"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5785796" y="2627086"/>
            <a:ext cx="181139" cy="459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8290018" y="2714220"/>
            <a:ext cx="237222"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5298495" y="3454338"/>
            <a:ext cx="237222"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063542" y="3574159"/>
            <a:ext cx="237222"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8408629" y="3443680"/>
            <a:ext cx="237222" cy="36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841788" y="2451652"/>
            <a:ext cx="615040" cy="175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389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97665494"/>
              </p:ext>
            </p:extLst>
          </p:nvPr>
        </p:nvGraphicFramePr>
        <p:xfrm>
          <a:off x="450761" y="770918"/>
          <a:ext cx="10749049" cy="597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450761" y="226997"/>
            <a:ext cx="8498145" cy="66089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WORK BREAKDOWN STRUCTURE of mouse movement dynamics</a:t>
            </a:r>
          </a:p>
        </p:txBody>
      </p:sp>
    </p:spTree>
    <p:extLst>
      <p:ext uri="{BB962C8B-B14F-4D97-AF65-F5344CB8AC3E}">
        <p14:creationId xmlns:p14="http://schemas.microsoft.com/office/powerpoint/2010/main" val="416378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9122"/>
            <a:ext cx="9404723" cy="1644126"/>
          </a:xfrm>
        </p:spPr>
        <p:txBody>
          <a:bodyPr/>
          <a:lstStyle/>
          <a:p>
            <a:r>
              <a:rPr lang="en-US" dirty="0"/>
              <a:t>Marketing PLAN</a:t>
            </a:r>
          </a:p>
        </p:txBody>
      </p:sp>
      <p:pic>
        <p:nvPicPr>
          <p:cNvPr id="5" name="Content Placeholder 4"/>
          <p:cNvPicPr>
            <a:picLocks noGrp="1" noChangeAspect="1"/>
          </p:cNvPicPr>
          <p:nvPr>
            <p:ph idx="1"/>
          </p:nvPr>
        </p:nvPicPr>
        <p:blipFill>
          <a:blip r:embed="rId2"/>
          <a:stretch>
            <a:fillRect/>
          </a:stretch>
        </p:blipFill>
        <p:spPr>
          <a:xfrm>
            <a:off x="3743739" y="1893888"/>
            <a:ext cx="3564835" cy="3247955"/>
          </a:xfrm>
        </p:spPr>
      </p:pic>
      <p:sp>
        <p:nvSpPr>
          <p:cNvPr id="6" name="Rectangle: Rounded Corners 5"/>
          <p:cNvSpPr/>
          <p:nvPr/>
        </p:nvSpPr>
        <p:spPr>
          <a:xfrm>
            <a:off x="7040060" y="1005586"/>
            <a:ext cx="3848325" cy="135487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Sri Lanka according to Department of Census and Statistics 69096 are visually impaired. Our target client group is them.</a:t>
            </a:r>
          </a:p>
        </p:txBody>
      </p:sp>
      <p:sp>
        <p:nvSpPr>
          <p:cNvPr id="7" name="Rectangle: Rounded Corners 6"/>
          <p:cNvSpPr/>
          <p:nvPr/>
        </p:nvSpPr>
        <p:spPr>
          <a:xfrm>
            <a:off x="1033670" y="1893888"/>
            <a:ext cx="2716695" cy="1193869"/>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are going to promote our software through our website.</a:t>
            </a:r>
          </a:p>
        </p:txBody>
      </p:sp>
      <p:sp>
        <p:nvSpPr>
          <p:cNvPr id="11" name="Rectangle: Rounded Corners 10"/>
          <p:cNvSpPr/>
          <p:nvPr/>
        </p:nvSpPr>
        <p:spPr>
          <a:xfrm>
            <a:off x="4293704" y="5352705"/>
            <a:ext cx="2478156" cy="1166191"/>
          </a:xfrm>
          <a:prstGeom prst="roundRect">
            <a:avLst/>
          </a:prstGeom>
          <a:solidFill>
            <a:srgbClr val="5B27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Website, Social networking, Public relations</a:t>
            </a:r>
          </a:p>
        </p:txBody>
      </p:sp>
      <p:sp>
        <p:nvSpPr>
          <p:cNvPr id="12" name="Rectangle: Rounded Corners 11"/>
          <p:cNvSpPr/>
          <p:nvPr/>
        </p:nvSpPr>
        <p:spPr>
          <a:xfrm>
            <a:off x="3988041" y="741047"/>
            <a:ext cx="2864195" cy="9378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Encourage and make blind students easy in learning as normal students. </a:t>
            </a:r>
          </a:p>
        </p:txBody>
      </p:sp>
      <p:sp>
        <p:nvSpPr>
          <p:cNvPr id="13" name="Arrow: Down 12"/>
          <p:cNvSpPr/>
          <p:nvPr/>
        </p:nvSpPr>
        <p:spPr>
          <a:xfrm rot="10800000">
            <a:off x="5287617" y="1678866"/>
            <a:ext cx="238540" cy="215021"/>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p:cNvSpPr/>
          <p:nvPr/>
        </p:nvSpPr>
        <p:spPr>
          <a:xfrm rot="19413128">
            <a:off x="6586330" y="2097088"/>
            <a:ext cx="453730" cy="21086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p:cNvSpPr/>
          <p:nvPr/>
        </p:nvSpPr>
        <p:spPr>
          <a:xfrm rot="6891747">
            <a:off x="3758386" y="2274250"/>
            <a:ext cx="296302" cy="481551"/>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a:off x="5420139" y="5049078"/>
            <a:ext cx="265044" cy="42407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7058321" y="4330038"/>
            <a:ext cx="3573185" cy="228622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sz="1400" dirty="0"/>
              <a:t>.Understand Customer</a:t>
            </a:r>
          </a:p>
          <a:p>
            <a:pPr algn="ctr"/>
            <a:r>
              <a:rPr lang="en-US" sz="1400" dirty="0"/>
              <a:t>2.Analyze market, analyze competition</a:t>
            </a:r>
          </a:p>
          <a:p>
            <a:pPr algn="ctr"/>
            <a:r>
              <a:rPr lang="en-US" sz="1400" dirty="0"/>
              <a:t>3.Brand awareness</a:t>
            </a:r>
          </a:p>
          <a:p>
            <a:pPr algn="ctr"/>
            <a:r>
              <a:rPr lang="en-US" sz="1400" dirty="0"/>
              <a:t>4.Customer Acquisition</a:t>
            </a:r>
          </a:p>
          <a:p>
            <a:pPr algn="ctr"/>
            <a:r>
              <a:rPr lang="en-US" sz="1400" dirty="0"/>
              <a:t>5.Lead Generation</a:t>
            </a:r>
          </a:p>
          <a:p>
            <a:pPr algn="ctr"/>
            <a:r>
              <a:rPr lang="en-US" sz="1400" dirty="0"/>
              <a:t>6.Customer Retention/Loyalty</a:t>
            </a:r>
          </a:p>
          <a:p>
            <a:pPr algn="ctr"/>
            <a:r>
              <a:rPr lang="en-US" sz="1400" dirty="0"/>
              <a:t>7.Engagement</a:t>
            </a:r>
          </a:p>
        </p:txBody>
      </p:sp>
      <p:sp>
        <p:nvSpPr>
          <p:cNvPr id="18" name="Arrow: Down 17"/>
          <p:cNvSpPr/>
          <p:nvPr/>
        </p:nvSpPr>
        <p:spPr>
          <a:xfrm rot="18768217">
            <a:off x="6767660" y="4503035"/>
            <a:ext cx="436364" cy="493689"/>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566991" y="2836373"/>
            <a:ext cx="3321394" cy="1364566"/>
          </a:xfrm>
          <a:prstGeom prst="roundRect">
            <a:avLst/>
          </a:prstGeom>
          <a:solidFill>
            <a:srgbClr val="FAA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BHER(Blind Human emotion recognition and pattern identification) free Desktop application to motivate blind students in learning context</a:t>
            </a:r>
          </a:p>
        </p:txBody>
      </p:sp>
      <p:sp>
        <p:nvSpPr>
          <p:cNvPr id="20" name="Arrow: Down 19"/>
          <p:cNvSpPr/>
          <p:nvPr/>
        </p:nvSpPr>
        <p:spPr>
          <a:xfrm rot="16200000">
            <a:off x="7286142" y="3335257"/>
            <a:ext cx="243651" cy="318052"/>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260961" y="3469881"/>
            <a:ext cx="3224361" cy="122138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Software is given to the user free of charge</a:t>
            </a:r>
          </a:p>
          <a:p>
            <a:pPr algn="ctr"/>
            <a:r>
              <a:rPr lang="en-US" sz="1400" dirty="0"/>
              <a:t>It will be easy to use</a:t>
            </a:r>
            <a:r>
              <a:rPr lang="en-US" dirty="0"/>
              <a:t>.</a:t>
            </a:r>
          </a:p>
        </p:txBody>
      </p:sp>
      <p:sp>
        <p:nvSpPr>
          <p:cNvPr id="22" name="Arrow: Right 21"/>
          <p:cNvSpPr/>
          <p:nvPr/>
        </p:nvSpPr>
        <p:spPr>
          <a:xfrm rot="9762960">
            <a:off x="3382159" y="3702181"/>
            <a:ext cx="442228" cy="265044"/>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28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6751" y="238633"/>
            <a:ext cx="6153103" cy="4195481"/>
          </a:xfrm>
        </p:spPr>
        <p:txBody>
          <a:bodyPr/>
          <a:lstStyle/>
          <a:p>
            <a:r>
              <a:rPr lang="en-US" dirty="0"/>
              <a:t>In Sri Lanka according to Department of Census and Statistics 69096 are visually impaired. Our target client group is them.</a:t>
            </a:r>
          </a:p>
          <a:p>
            <a:r>
              <a:rPr lang="en-US" dirty="0"/>
              <a:t>For our valuable time and work we are aim to release our software initially at the price of </a:t>
            </a:r>
            <a:r>
              <a:rPr lang="en-US" dirty="0" err="1"/>
              <a:t>Rs</a:t>
            </a:r>
            <a:r>
              <a:rPr lang="en-US" dirty="0"/>
              <a:t> 25,000.</a:t>
            </a:r>
          </a:p>
          <a:p>
            <a:r>
              <a:rPr lang="en-US" dirty="0"/>
              <a:t>Then we are planning to modify this according to user feedbacks and increase our price with the competence of market prices.</a:t>
            </a:r>
          </a:p>
          <a:p>
            <a:r>
              <a:rPr lang="en-US" dirty="0"/>
              <a:t>Further we are planning to develop mobile app version from this to gain more Profit.</a:t>
            </a:r>
          </a:p>
          <a:p>
            <a:endParaRPr lang="en-US" dirty="0"/>
          </a:p>
        </p:txBody>
      </p:sp>
      <p:sp>
        <p:nvSpPr>
          <p:cNvPr id="4" name="Rectangle 3"/>
          <p:cNvSpPr/>
          <p:nvPr/>
        </p:nvSpPr>
        <p:spPr>
          <a:xfrm>
            <a:off x="513581" y="238633"/>
            <a:ext cx="3094893" cy="9144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client group</a:t>
            </a:r>
          </a:p>
        </p:txBody>
      </p:sp>
      <p:sp>
        <p:nvSpPr>
          <p:cNvPr id="2" name="Rectangle 1"/>
          <p:cNvSpPr/>
          <p:nvPr/>
        </p:nvSpPr>
        <p:spPr>
          <a:xfrm>
            <a:off x="437322" y="1577009"/>
            <a:ext cx="3260035" cy="914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Commercialization plan</a:t>
            </a:r>
          </a:p>
        </p:txBody>
      </p:sp>
    </p:spTree>
    <p:extLst>
      <p:ext uri="{BB962C8B-B14F-4D97-AF65-F5344CB8AC3E}">
        <p14:creationId xmlns:p14="http://schemas.microsoft.com/office/powerpoint/2010/main" val="3762245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7322" y="452718"/>
            <a:ext cx="10694503" cy="57956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445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7" name="OTLSHAPE_T_d044de9c22394c1e8a0171be19d51ffc_HorizontalConnector1"/>
          <p:cNvCxnSpPr/>
          <p:nvPr>
            <p:custDataLst>
              <p:tags r:id="rId2"/>
            </p:custDataLst>
          </p:nvPr>
        </p:nvCxnSpPr>
        <p:spPr>
          <a:xfrm>
            <a:off x="2973959" y="7713916"/>
            <a:ext cx="362378"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4" name="OTLSHAPE_T_7dd8f04613374c99bbeb28a40d51b2bb_HorizontalConnector1"/>
          <p:cNvCxnSpPr/>
          <p:nvPr>
            <p:custDataLst>
              <p:tags r:id="rId3"/>
            </p:custDataLst>
          </p:nvPr>
        </p:nvCxnSpPr>
        <p:spPr>
          <a:xfrm>
            <a:off x="2248323" y="6913816"/>
            <a:ext cx="374632"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2" name="OTLSHAPE_T_4897ddc8651c45bfa5c714044f4bd747_HorizontalConnector1"/>
          <p:cNvCxnSpPr/>
          <p:nvPr>
            <p:custDataLst>
              <p:tags r:id="rId4"/>
            </p:custDataLst>
          </p:nvPr>
        </p:nvCxnSpPr>
        <p:spPr>
          <a:xfrm>
            <a:off x="1950720" y="6113716"/>
            <a:ext cx="409410"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1" name="OTLSHAPE_T_bcfb5ab8b8534932a36084f66fd3b3bc_HorizontalConnector1"/>
          <p:cNvCxnSpPr/>
          <p:nvPr>
            <p:custDataLst>
              <p:tags r:id="rId5"/>
            </p:custDataLst>
          </p:nvPr>
        </p:nvCxnSpPr>
        <p:spPr>
          <a:xfrm flipH="1">
            <a:off x="2285037" y="5847016"/>
            <a:ext cx="326676"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0" name="OTLSHAPE_M_a56acc02f23e4d13b7e1ed2d549a59bd_Connector1"/>
          <p:cNvCxnSpPr/>
          <p:nvPr>
            <p:custDataLst>
              <p:tags r:id="rId6"/>
            </p:custDataLst>
          </p:nvPr>
        </p:nvCxnSpPr>
        <p:spPr>
          <a:xfrm>
            <a:off x="10927041" y="3429000"/>
            <a:ext cx="0" cy="755121"/>
          </a:xfrm>
          <a:prstGeom prst="line">
            <a:avLst/>
          </a:prstGeom>
          <a:ln w="9525" cap="rnd" cmpd="sng" algn="ctr">
            <a:solidFill>
              <a:srgbClr val="63A0C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9" name="OTLSHAPE_M_a01ae8bfbe3e489391812ce7f4391320_Connector1"/>
          <p:cNvCxnSpPr/>
          <p:nvPr>
            <p:custDataLst>
              <p:tags r:id="rId7"/>
            </p:custDataLst>
          </p:nvPr>
        </p:nvCxnSpPr>
        <p:spPr>
          <a:xfrm>
            <a:off x="10927041" y="3429000"/>
            <a:ext cx="0" cy="1207664"/>
          </a:xfrm>
          <a:prstGeom prst="line">
            <a:avLst/>
          </a:prstGeom>
          <a:ln w="9525" cap="rnd" cmpd="sng" algn="ctr">
            <a:solidFill>
              <a:srgbClr val="9ACD4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8" name="OTLSHAPE_M_75d6c69426134016bb29fc19570e6e5c_Connector1"/>
          <p:cNvCxnSpPr/>
          <p:nvPr>
            <p:custDataLst>
              <p:tags r:id="rId8"/>
            </p:custDataLst>
          </p:nvPr>
        </p:nvCxnSpPr>
        <p:spPr>
          <a:xfrm>
            <a:off x="10927041" y="3429000"/>
            <a:ext cx="0" cy="1745467"/>
          </a:xfrm>
          <a:prstGeom prst="line">
            <a:avLst/>
          </a:prstGeom>
          <a:ln w="9525" cap="rnd" cmpd="sng" algn="ctr">
            <a:solidFill>
              <a:srgbClr val="8AC4A7">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7" name="OTLSHAPE_M_9de844ad286b4d2cb5944c4fa12f992f_Connector1"/>
          <p:cNvCxnSpPr/>
          <p:nvPr>
            <p:custDataLst>
              <p:tags r:id="rId9"/>
            </p:custDataLst>
          </p:nvPr>
        </p:nvCxnSpPr>
        <p:spPr>
          <a:xfrm>
            <a:off x="10776855" y="3429000"/>
            <a:ext cx="0" cy="1915985"/>
          </a:xfrm>
          <a:prstGeom prst="line">
            <a:avLst/>
          </a:prstGeom>
          <a:ln w="9525" cap="rnd" cmpd="sng" algn="ctr">
            <a:solidFill>
              <a:srgbClr val="134770">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6" name="OTLSHAPE_M_8fa22d4911ed48fabd762fcd3608cd3e_Connector3"/>
          <p:cNvCxnSpPr/>
          <p:nvPr>
            <p:custDataLst>
              <p:tags r:id="rId10"/>
            </p:custDataLst>
          </p:nvPr>
        </p:nvCxnSpPr>
        <p:spPr>
          <a:xfrm>
            <a:off x="8111058" y="4919155"/>
            <a:ext cx="0" cy="340571"/>
          </a:xfrm>
          <a:prstGeom prst="line">
            <a:avLst/>
          </a:prstGeom>
          <a:ln w="9525" cap="rnd" cmpd="sng" algn="ctr">
            <a:solidFill>
              <a:srgbClr val="B258D3">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5" name="OTLSHAPE_M_8fa22d4911ed48fabd762fcd3608cd3e_Connector2"/>
          <p:cNvCxnSpPr/>
          <p:nvPr>
            <p:custDataLst>
              <p:tags r:id="rId11"/>
            </p:custDataLst>
          </p:nvPr>
        </p:nvCxnSpPr>
        <p:spPr>
          <a:xfrm>
            <a:off x="8111058" y="4735936"/>
            <a:ext cx="0" cy="12700"/>
          </a:xfrm>
          <a:prstGeom prst="line">
            <a:avLst/>
          </a:prstGeom>
          <a:ln w="9525" cap="rnd" cmpd="sng" algn="ctr">
            <a:solidFill>
              <a:srgbClr val="B258D3">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4" name="OTLSHAPE_M_8fa22d4911ed48fabd762fcd3608cd3e_Connector1"/>
          <p:cNvCxnSpPr/>
          <p:nvPr>
            <p:custDataLst>
              <p:tags r:id="rId12"/>
            </p:custDataLst>
          </p:nvPr>
        </p:nvCxnSpPr>
        <p:spPr>
          <a:xfrm>
            <a:off x="8111058" y="3429000"/>
            <a:ext cx="0" cy="1151911"/>
          </a:xfrm>
          <a:prstGeom prst="line">
            <a:avLst/>
          </a:prstGeom>
          <a:ln w="9525" cap="rnd" cmpd="sng" algn="ctr">
            <a:solidFill>
              <a:srgbClr val="B258D3">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3" name="OTLSHAPE_M_d22d9c5363d74e6a8858883c27dd7f41_Connector1"/>
          <p:cNvCxnSpPr/>
          <p:nvPr>
            <p:custDataLst>
              <p:tags r:id="rId13"/>
            </p:custDataLst>
          </p:nvPr>
        </p:nvCxnSpPr>
        <p:spPr>
          <a:xfrm>
            <a:off x="7360130" y="3429000"/>
            <a:ext cx="0" cy="1378183"/>
          </a:xfrm>
          <a:prstGeom prst="line">
            <a:avLst/>
          </a:prstGeom>
          <a:ln w="9525" cap="rnd" cmpd="sng" algn="ctr">
            <a:solidFill>
              <a:srgbClr val="FAA93A">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2" name="OTLSHAPE_M_51c901c76ae14db5a5ad50e4b5a3a6e8_Connector1"/>
          <p:cNvCxnSpPr/>
          <p:nvPr>
            <p:custDataLst>
              <p:tags r:id="rId14"/>
            </p:custDataLst>
          </p:nvPr>
        </p:nvCxnSpPr>
        <p:spPr>
          <a:xfrm>
            <a:off x="5445261" y="3429000"/>
            <a:ext cx="0" cy="1830726"/>
          </a:xfrm>
          <a:prstGeom prst="line">
            <a:avLst/>
          </a:prstGeom>
          <a:ln w="9525" cap="rnd" cmpd="sng" algn="ctr">
            <a:solidFill>
              <a:srgbClr val="D35940">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1" name="OTLSHAPE_M_c0c195190d0e49f5bf5b42b6335f8376_Connector3"/>
          <p:cNvCxnSpPr/>
          <p:nvPr>
            <p:custDataLst>
              <p:tags r:id="rId15"/>
            </p:custDataLst>
          </p:nvPr>
        </p:nvCxnSpPr>
        <p:spPr>
          <a:xfrm>
            <a:off x="3042290" y="4466612"/>
            <a:ext cx="0" cy="340571"/>
          </a:xfrm>
          <a:prstGeom prst="line">
            <a:avLst/>
          </a:prstGeom>
          <a:ln w="9525" cap="rnd" cmpd="sng" algn="ctr">
            <a:solidFill>
              <a:srgbClr val="B258D3">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0" name="OTLSHAPE_M_c0c195190d0e49f5bf5b42b6335f8376_Connector2"/>
          <p:cNvCxnSpPr/>
          <p:nvPr>
            <p:custDataLst>
              <p:tags r:id="rId16"/>
            </p:custDataLst>
          </p:nvPr>
        </p:nvCxnSpPr>
        <p:spPr>
          <a:xfrm>
            <a:off x="3042290" y="3983143"/>
            <a:ext cx="0" cy="312950"/>
          </a:xfrm>
          <a:prstGeom prst="line">
            <a:avLst/>
          </a:prstGeom>
          <a:ln w="9525" cap="rnd" cmpd="sng" algn="ctr">
            <a:solidFill>
              <a:srgbClr val="B258D3">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OTLSHAPE_M_c0c195190d0e49f5bf5b42b6335f8376_Connector1"/>
          <p:cNvCxnSpPr/>
          <p:nvPr>
            <p:custDataLst>
              <p:tags r:id="rId17"/>
            </p:custDataLst>
          </p:nvPr>
        </p:nvCxnSpPr>
        <p:spPr>
          <a:xfrm>
            <a:off x="3042290" y="3429000"/>
            <a:ext cx="0" cy="383625"/>
          </a:xfrm>
          <a:prstGeom prst="line">
            <a:avLst/>
          </a:prstGeom>
          <a:ln w="9525" cap="rnd" cmpd="sng" algn="ctr">
            <a:solidFill>
              <a:srgbClr val="B258D3">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8" name="OTLSHAPE_M_13d9cc12a54041a7b304ed361965131b_Connector3"/>
          <p:cNvCxnSpPr/>
          <p:nvPr>
            <p:custDataLst>
              <p:tags r:id="rId18"/>
            </p:custDataLst>
          </p:nvPr>
        </p:nvCxnSpPr>
        <p:spPr>
          <a:xfrm>
            <a:off x="3042290" y="4466612"/>
            <a:ext cx="0" cy="793114"/>
          </a:xfrm>
          <a:prstGeom prst="line">
            <a:avLst/>
          </a:prstGeom>
          <a:ln w="9525" cap="rnd" cmpd="sng" algn="ctr">
            <a:solidFill>
              <a:srgbClr val="FAA93A">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7" name="OTLSHAPE_M_13d9cc12a54041a7b304ed361965131b_Connector2"/>
          <p:cNvCxnSpPr/>
          <p:nvPr>
            <p:custDataLst>
              <p:tags r:id="rId19"/>
            </p:custDataLst>
          </p:nvPr>
        </p:nvCxnSpPr>
        <p:spPr>
          <a:xfrm>
            <a:off x="3042290" y="3983143"/>
            <a:ext cx="0" cy="312950"/>
          </a:xfrm>
          <a:prstGeom prst="line">
            <a:avLst/>
          </a:prstGeom>
          <a:ln w="9525" cap="rnd" cmpd="sng" algn="ctr">
            <a:solidFill>
              <a:srgbClr val="FAA93A">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6" name="OTLSHAPE_M_13d9cc12a54041a7b304ed361965131b_Connector1"/>
          <p:cNvCxnSpPr/>
          <p:nvPr>
            <p:custDataLst>
              <p:tags r:id="rId20"/>
            </p:custDataLst>
          </p:nvPr>
        </p:nvCxnSpPr>
        <p:spPr>
          <a:xfrm>
            <a:off x="3042290" y="3429000"/>
            <a:ext cx="0" cy="383625"/>
          </a:xfrm>
          <a:prstGeom prst="line">
            <a:avLst/>
          </a:prstGeom>
          <a:ln w="9525" cap="rnd" cmpd="sng" algn="ctr">
            <a:solidFill>
              <a:srgbClr val="FAA93A">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5" name="OTLSHAPE_M_d5991bf8e85a4267befd7e1aea8bae05_Connector3"/>
          <p:cNvCxnSpPr/>
          <p:nvPr>
            <p:custDataLst>
              <p:tags r:id="rId21"/>
            </p:custDataLst>
          </p:nvPr>
        </p:nvCxnSpPr>
        <p:spPr>
          <a:xfrm>
            <a:off x="2328907" y="3983143"/>
            <a:ext cx="0" cy="371497"/>
          </a:xfrm>
          <a:prstGeom prst="line">
            <a:avLst/>
          </a:prstGeom>
          <a:ln w="9525" cap="rnd" cmpd="sng" algn="ctr">
            <a:solidFill>
              <a:srgbClr val="9ACD4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4" name="OTLSHAPE_M_d5991bf8e85a4267befd7e1aea8bae05_Connector2"/>
          <p:cNvCxnSpPr/>
          <p:nvPr>
            <p:custDataLst>
              <p:tags r:id="rId22"/>
            </p:custDataLst>
          </p:nvPr>
        </p:nvCxnSpPr>
        <p:spPr>
          <a:xfrm>
            <a:off x="2328907" y="3799925"/>
            <a:ext cx="0" cy="12700"/>
          </a:xfrm>
          <a:prstGeom prst="line">
            <a:avLst/>
          </a:prstGeom>
          <a:ln w="9525" cap="rnd" cmpd="sng" algn="ctr">
            <a:solidFill>
              <a:srgbClr val="9ACD4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3" name="OTLSHAPE_M_d5991bf8e85a4267befd7e1aea8bae05_Connector1"/>
          <p:cNvCxnSpPr/>
          <p:nvPr>
            <p:custDataLst>
              <p:tags r:id="rId23"/>
            </p:custDataLst>
          </p:nvPr>
        </p:nvCxnSpPr>
        <p:spPr>
          <a:xfrm>
            <a:off x="2328907" y="3429000"/>
            <a:ext cx="0" cy="215900"/>
          </a:xfrm>
          <a:prstGeom prst="line">
            <a:avLst/>
          </a:prstGeom>
          <a:ln w="9525" cap="rnd" cmpd="sng" algn="ctr">
            <a:solidFill>
              <a:srgbClr val="9ACD4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2" name="OTLSHAPE_M_910001a1fa104dedb7b689b0ad097691_Connector1"/>
          <p:cNvCxnSpPr/>
          <p:nvPr>
            <p:custDataLst>
              <p:tags r:id="rId24"/>
            </p:custDataLst>
          </p:nvPr>
        </p:nvCxnSpPr>
        <p:spPr>
          <a:xfrm>
            <a:off x="1577979" y="3429000"/>
            <a:ext cx="0" cy="442172"/>
          </a:xfrm>
          <a:prstGeom prst="line">
            <a:avLst/>
          </a:prstGeom>
          <a:ln w="9525" cap="rnd" cmpd="sng" algn="ctr">
            <a:solidFill>
              <a:srgbClr val="0072B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1" name="OTLSHAPE_M_e1529d9d41f44bf3816f877bde74a0c8_Connector3"/>
          <p:cNvCxnSpPr/>
          <p:nvPr>
            <p:custDataLst>
              <p:tags r:id="rId25"/>
            </p:custDataLst>
          </p:nvPr>
        </p:nvCxnSpPr>
        <p:spPr>
          <a:xfrm>
            <a:off x="10025927" y="2653644"/>
            <a:ext cx="0" cy="394356"/>
          </a:xfrm>
          <a:prstGeom prst="line">
            <a:avLst/>
          </a:prstGeom>
          <a:ln w="9525" cap="rnd" cmpd="sng" algn="ctr">
            <a:solidFill>
              <a:srgbClr val="D35940">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0" name="OTLSHAPE_M_e1529d9d41f44bf3816f877bde74a0c8_Connector2"/>
          <p:cNvCxnSpPr/>
          <p:nvPr>
            <p:custDataLst>
              <p:tags r:id="rId26"/>
            </p:custDataLst>
          </p:nvPr>
        </p:nvCxnSpPr>
        <p:spPr>
          <a:xfrm>
            <a:off x="10025927" y="2485919"/>
            <a:ext cx="0" cy="12700"/>
          </a:xfrm>
          <a:prstGeom prst="line">
            <a:avLst/>
          </a:prstGeom>
          <a:ln w="9525" cap="rnd" cmpd="sng" algn="ctr">
            <a:solidFill>
              <a:srgbClr val="D35940">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9" name="OTLSHAPE_M_e1529d9d41f44bf3816f877bde74a0c8_Connector1"/>
          <p:cNvCxnSpPr/>
          <p:nvPr>
            <p:custDataLst>
              <p:tags r:id="rId27"/>
            </p:custDataLst>
          </p:nvPr>
        </p:nvCxnSpPr>
        <p:spPr>
          <a:xfrm>
            <a:off x="10025927" y="1974828"/>
            <a:ext cx="0" cy="340572"/>
          </a:xfrm>
          <a:prstGeom prst="line">
            <a:avLst/>
          </a:prstGeom>
          <a:ln w="9525" cap="rnd" cmpd="sng" algn="ctr">
            <a:solidFill>
              <a:srgbClr val="D35940">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8" name="OTLSHAPE_M_5515a5d964e54762b3c29aa5d584c9fc_Connector1"/>
          <p:cNvCxnSpPr/>
          <p:nvPr>
            <p:custDataLst>
              <p:tags r:id="rId28"/>
            </p:custDataLst>
          </p:nvPr>
        </p:nvCxnSpPr>
        <p:spPr>
          <a:xfrm>
            <a:off x="9725555" y="2427372"/>
            <a:ext cx="0" cy="620628"/>
          </a:xfrm>
          <a:prstGeom prst="line">
            <a:avLst/>
          </a:prstGeom>
          <a:ln w="9525" cap="rnd" cmpd="sng" algn="ctr">
            <a:solidFill>
              <a:srgbClr val="134770">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7" name="OTLSHAPE_M_a95995cdb8d24003bc637d6b9aa977ab_Connector1"/>
          <p:cNvCxnSpPr/>
          <p:nvPr>
            <p:custDataLst>
              <p:tags r:id="rId29"/>
            </p:custDataLst>
          </p:nvPr>
        </p:nvCxnSpPr>
        <p:spPr>
          <a:xfrm>
            <a:off x="9124812" y="1522285"/>
            <a:ext cx="0" cy="1525715"/>
          </a:xfrm>
          <a:prstGeom prst="line">
            <a:avLst/>
          </a:prstGeom>
          <a:ln w="9525" cap="rnd" cmpd="sng" algn="ctr">
            <a:solidFill>
              <a:srgbClr val="63A0CC">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4" name="OTLSHAPE_TB_00000000000000000000000000000000_LeftEndCaps"/>
          <p:cNvSpPr txBox="1"/>
          <p:nvPr>
            <p:custDataLst>
              <p:tags r:id="rId30"/>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en-US" b="1" spc="-38">
                <a:solidFill>
                  <a:srgbClr val="C0504D"/>
                </a:solidFill>
                <a:latin typeface="Calibri" panose="020F0502020204030204" pitchFamily="34" charset="0"/>
              </a:rPr>
              <a:t>2017</a:t>
            </a:r>
          </a:p>
        </p:txBody>
      </p:sp>
      <p:sp>
        <p:nvSpPr>
          <p:cNvPr id="565" name="OTLSHAPE_TB_00000000000000000000000000000000_RightEndCaps"/>
          <p:cNvSpPr txBox="1"/>
          <p:nvPr>
            <p:custDataLst>
              <p:tags r:id="rId31"/>
            </p:custDataLst>
          </p:nvPr>
        </p:nvSpPr>
        <p:spPr>
          <a:xfrm>
            <a:off x="11411034" y="3098969"/>
            <a:ext cx="451662" cy="279061"/>
          </a:xfrm>
          <a:prstGeom prst="rect">
            <a:avLst/>
          </a:prstGeom>
          <a:noFill/>
        </p:spPr>
        <p:txBody>
          <a:bodyPr vert="horz" wrap="none" lIns="0" tIns="0" rIns="0" bIns="0" rtlCol="0" anchor="ctr" anchorCtr="0">
            <a:spAutoFit/>
          </a:bodyPr>
          <a:lstStyle/>
          <a:p>
            <a:pPr algn="ctr"/>
            <a:r>
              <a:rPr lang="en-US" b="1" spc="-38">
                <a:solidFill>
                  <a:srgbClr val="C0504D"/>
                </a:solidFill>
                <a:latin typeface="Calibri" panose="020F0502020204030204" pitchFamily="34" charset="0"/>
              </a:rPr>
              <a:t>2017</a:t>
            </a:r>
          </a:p>
        </p:txBody>
      </p:sp>
      <p:sp>
        <p:nvSpPr>
          <p:cNvPr id="566" name="OTLSHAPE_TB_00000000000000000000000000000000_ScaleContainer"/>
          <p:cNvSpPr/>
          <p:nvPr>
            <p:custDataLst>
              <p:tags r:id="rId32"/>
            </p:custDataLst>
          </p:nvPr>
        </p:nvSpPr>
        <p:spPr>
          <a:xfrm>
            <a:off x="933365" y="3048000"/>
            <a:ext cx="10337800" cy="381000"/>
          </a:xfrm>
          <a:prstGeom prst="rect">
            <a:avLst/>
          </a:prstGeom>
          <a:gradFill flip="none" rotWithShape="1">
            <a:gsLst>
              <a:gs pos="0">
                <a:srgbClr val="44546A"/>
              </a:gs>
              <a:gs pos="0">
                <a:srgbClr val="44546A"/>
              </a:gs>
            </a:gsLst>
            <a:lin ang="5400000" scaled="1"/>
            <a:tileRect/>
          </a:gradFill>
          <a:ln w="19050" cap="rnd"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TLSHAPE_TB_00000000000000000000000000000000_ElapsedTime"/>
          <p:cNvSpPr/>
          <p:nvPr>
            <p:custDataLst>
              <p:tags r:id="rId33"/>
            </p:custDataLst>
          </p:nvPr>
        </p:nvSpPr>
        <p:spPr>
          <a:xfrm>
            <a:off x="933365" y="3048000"/>
            <a:ext cx="1358900" cy="76200"/>
          </a:xfrm>
          <a:prstGeom prst="rect">
            <a:avLst/>
          </a:prstGeom>
          <a:solidFill>
            <a:srgbClr val="FF0000">
              <a:alpha val="74902"/>
            </a:srgbClr>
          </a:solidFill>
          <a:ln w="19050" cap="rnd" cmpd="sng" algn="ctr">
            <a:noFill/>
            <a:prstDash val="solid"/>
          </a:ln>
          <a:effectLst/>
          <a:scene3d>
            <a:camera prst="orthographicFront"/>
            <a:lightRig rig="threePt" dir="t">
              <a:rot lat="0" lon="0" rev="0"/>
            </a:lightRig>
          </a:scene3d>
          <a:sp3d>
            <a:bevelT w="12700" h="139700"/>
          </a:sp3d>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TLSHAPE_TB_00000000000000000000000000000000_TodayMarkerShape"/>
          <p:cNvSpPr/>
          <p:nvPr>
            <p:custDataLst>
              <p:tags r:id="rId34"/>
            </p:custDataLst>
          </p:nvPr>
        </p:nvSpPr>
        <p:spPr>
          <a:xfrm flipV="1">
            <a:off x="2228917" y="2921000"/>
            <a:ext cx="114300" cy="127000"/>
          </a:xfrm>
          <a:prstGeom prst="triangle">
            <a:avLst/>
          </a:prstGeom>
          <a:solidFill>
            <a:srgbClr val="FF0000"/>
          </a:solidFill>
          <a:ln w="19050" cap="rnd" cmpd="sng" algn="ctr">
            <a:noFill/>
            <a:prstDash val="solid"/>
          </a:ln>
          <a:effectLst>
            <a:outerShdw>
              <a:scrgbClr r="0" g="0" b="0">
                <a:alpha val="50000"/>
              </a:scrgbClr>
            </a:outerShdw>
          </a:effectLst>
          <a:extLst>
            <a:ext uri="{91240B29-F687-4F45-9708-019B960494DF}">
              <a14:hiddenLine xmlns:a14="http://schemas.microsoft.com/office/drawing/2010/main" w="19050" cap="rnd"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OTLSHAPE_TB_00000000000000000000000000000000_TodayMarkerText"/>
          <p:cNvSpPr txBox="1"/>
          <p:nvPr>
            <p:custDataLst>
              <p:tags r:id="rId35"/>
            </p:custDataLst>
          </p:nvPr>
        </p:nvSpPr>
        <p:spPr>
          <a:xfrm>
            <a:off x="2103218" y="2734945"/>
            <a:ext cx="368300" cy="186055"/>
          </a:xfrm>
          <a:prstGeom prst="rect">
            <a:avLst/>
          </a:prstGeom>
          <a:noFill/>
        </p:spPr>
        <p:txBody>
          <a:bodyPr vert="horz" wrap="none" lIns="0" tIns="0" rIns="0" bIns="0" rtlCol="0" anchor="ctr" anchorCtr="0">
            <a:spAutoFit/>
          </a:bodyPr>
          <a:lstStyle/>
          <a:p>
            <a:pPr algn="ctr"/>
            <a:r>
              <a:rPr lang="en-US" sz="1200" spc="-12">
                <a:solidFill>
                  <a:schemeClr val="dk1"/>
                </a:solidFill>
                <a:latin typeface="Calibri" panose="020F0502020204030204" pitchFamily="34" charset="0"/>
              </a:rPr>
              <a:t>Today</a:t>
            </a:r>
          </a:p>
        </p:txBody>
      </p:sp>
      <p:sp>
        <p:nvSpPr>
          <p:cNvPr id="570" name="OTLSHAPE_TB_00000000000000000000000000000000_TimescaleInterval1"/>
          <p:cNvSpPr txBox="1"/>
          <p:nvPr>
            <p:custDataLst>
              <p:tags r:id="rId36"/>
            </p:custDataLst>
          </p:nvPr>
        </p:nvSpPr>
        <p:spPr>
          <a:xfrm>
            <a:off x="996865" y="3145473"/>
            <a:ext cx="255776"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Mar</a:t>
            </a:r>
          </a:p>
        </p:txBody>
      </p:sp>
      <p:cxnSp>
        <p:nvCxnSpPr>
          <p:cNvPr id="571" name="OTLSHAPE_TB_00000000000000000000000000000000_Separator1"/>
          <p:cNvCxnSpPr/>
          <p:nvPr>
            <p:custDataLst>
              <p:tags r:id="rId37"/>
            </p:custDataLst>
          </p:nvPr>
        </p:nvCxnSpPr>
        <p:spPr>
          <a:xfrm>
            <a:off x="2097304"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2" name="OTLSHAPE_TB_00000000000000000000000000000000_TimescaleInterval2"/>
          <p:cNvSpPr txBox="1"/>
          <p:nvPr>
            <p:custDataLst>
              <p:tags r:id="rId38"/>
            </p:custDataLst>
          </p:nvPr>
        </p:nvSpPr>
        <p:spPr>
          <a:xfrm>
            <a:off x="2160805" y="3145473"/>
            <a:ext cx="21974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Apr</a:t>
            </a:r>
          </a:p>
        </p:txBody>
      </p:sp>
      <p:cxnSp>
        <p:nvCxnSpPr>
          <p:cNvPr id="573" name="OTLSHAPE_TB_00000000000000000000000000000000_Separator2"/>
          <p:cNvCxnSpPr/>
          <p:nvPr>
            <p:custDataLst>
              <p:tags r:id="rId39"/>
            </p:custDataLst>
          </p:nvPr>
        </p:nvCxnSpPr>
        <p:spPr>
          <a:xfrm>
            <a:off x="3223697"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4" name="OTLSHAPE_TB_00000000000000000000000000000000_TimescaleInterval3"/>
          <p:cNvSpPr txBox="1"/>
          <p:nvPr>
            <p:custDataLst>
              <p:tags r:id="rId40"/>
            </p:custDataLst>
          </p:nvPr>
        </p:nvSpPr>
        <p:spPr>
          <a:xfrm>
            <a:off x="3287198" y="3145473"/>
            <a:ext cx="26815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May</a:t>
            </a:r>
          </a:p>
        </p:txBody>
      </p:sp>
      <p:cxnSp>
        <p:nvCxnSpPr>
          <p:cNvPr id="575" name="OTLSHAPE_TB_00000000000000000000000000000000_Separator3"/>
          <p:cNvCxnSpPr/>
          <p:nvPr>
            <p:custDataLst>
              <p:tags r:id="rId41"/>
            </p:custDataLst>
          </p:nvPr>
        </p:nvCxnSpPr>
        <p:spPr>
          <a:xfrm>
            <a:off x="4387637"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6" name="OTLSHAPE_TB_00000000000000000000000000000000_TimescaleInterval4"/>
          <p:cNvSpPr txBox="1"/>
          <p:nvPr>
            <p:custDataLst>
              <p:tags r:id="rId42"/>
            </p:custDataLst>
          </p:nvPr>
        </p:nvSpPr>
        <p:spPr>
          <a:xfrm>
            <a:off x="4451137" y="3145473"/>
            <a:ext cx="206916"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Jun</a:t>
            </a:r>
          </a:p>
        </p:txBody>
      </p:sp>
      <p:cxnSp>
        <p:nvCxnSpPr>
          <p:cNvPr id="577" name="OTLSHAPE_TB_00000000000000000000000000000000_Separator4"/>
          <p:cNvCxnSpPr/>
          <p:nvPr>
            <p:custDataLst>
              <p:tags r:id="rId43"/>
            </p:custDataLst>
          </p:nvPr>
        </p:nvCxnSpPr>
        <p:spPr>
          <a:xfrm>
            <a:off x="5514030"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8" name="OTLSHAPE_TB_00000000000000000000000000000000_TimescaleInterval5"/>
          <p:cNvSpPr txBox="1"/>
          <p:nvPr>
            <p:custDataLst>
              <p:tags r:id="rId44"/>
            </p:custDataLst>
          </p:nvPr>
        </p:nvSpPr>
        <p:spPr>
          <a:xfrm>
            <a:off x="5577530" y="3145473"/>
            <a:ext cx="15818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Jul</a:t>
            </a:r>
          </a:p>
        </p:txBody>
      </p:sp>
      <p:cxnSp>
        <p:nvCxnSpPr>
          <p:cNvPr id="579" name="OTLSHAPE_TB_00000000000000000000000000000000_Separator5"/>
          <p:cNvCxnSpPr/>
          <p:nvPr>
            <p:custDataLst>
              <p:tags r:id="rId45"/>
            </p:custDataLst>
          </p:nvPr>
        </p:nvCxnSpPr>
        <p:spPr>
          <a:xfrm>
            <a:off x="6677970"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0" name="OTLSHAPE_TB_00000000000000000000000000000000_TimescaleInterval6"/>
          <p:cNvSpPr txBox="1"/>
          <p:nvPr>
            <p:custDataLst>
              <p:tags r:id="rId46"/>
            </p:custDataLst>
          </p:nvPr>
        </p:nvSpPr>
        <p:spPr>
          <a:xfrm>
            <a:off x="6741470" y="3145473"/>
            <a:ext cx="241300"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Aug</a:t>
            </a:r>
          </a:p>
        </p:txBody>
      </p:sp>
      <p:cxnSp>
        <p:nvCxnSpPr>
          <p:cNvPr id="581" name="OTLSHAPE_TB_00000000000000000000000000000000_Separator6"/>
          <p:cNvCxnSpPr/>
          <p:nvPr>
            <p:custDataLst>
              <p:tags r:id="rId47"/>
            </p:custDataLst>
          </p:nvPr>
        </p:nvCxnSpPr>
        <p:spPr>
          <a:xfrm>
            <a:off x="7841909"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2" name="OTLSHAPE_TB_00000000000000000000000000000000_TimescaleInterval7"/>
          <p:cNvSpPr txBox="1"/>
          <p:nvPr>
            <p:custDataLst>
              <p:tags r:id="rId48"/>
            </p:custDataLst>
          </p:nvPr>
        </p:nvSpPr>
        <p:spPr>
          <a:xfrm>
            <a:off x="7905410" y="3145473"/>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cxnSp>
        <p:nvCxnSpPr>
          <p:cNvPr id="583" name="OTLSHAPE_TB_00000000000000000000000000000000_Separator7"/>
          <p:cNvCxnSpPr/>
          <p:nvPr>
            <p:custDataLst>
              <p:tags r:id="rId49"/>
            </p:custDataLst>
          </p:nvPr>
        </p:nvCxnSpPr>
        <p:spPr>
          <a:xfrm>
            <a:off x="8968302"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4" name="OTLSHAPE_TB_00000000000000000000000000000000_TimescaleInterval8"/>
          <p:cNvSpPr txBox="1"/>
          <p:nvPr>
            <p:custDataLst>
              <p:tags r:id="rId50"/>
            </p:custDataLst>
          </p:nvPr>
        </p:nvSpPr>
        <p:spPr>
          <a:xfrm>
            <a:off x="9031802" y="3145473"/>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cxnSp>
        <p:nvCxnSpPr>
          <p:cNvPr id="585" name="OTLSHAPE_TB_00000000000000000000000000000000_Separator8"/>
          <p:cNvCxnSpPr/>
          <p:nvPr>
            <p:custDataLst>
              <p:tags r:id="rId51"/>
            </p:custDataLst>
          </p:nvPr>
        </p:nvCxnSpPr>
        <p:spPr>
          <a:xfrm>
            <a:off x="10132241" y="3136900"/>
            <a:ext cx="0" cy="203200"/>
          </a:xfrm>
          <a:prstGeom prst="line">
            <a:avLst/>
          </a:prstGeom>
          <a:ln w="9525" cap="rnd"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6" name="OTLSHAPE_TB_00000000000000000000000000000000_TimescaleInterval9"/>
          <p:cNvSpPr txBox="1"/>
          <p:nvPr>
            <p:custDataLst>
              <p:tags r:id="rId52"/>
            </p:custDataLst>
          </p:nvPr>
        </p:nvSpPr>
        <p:spPr>
          <a:xfrm>
            <a:off x="10195742" y="3145473"/>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sp>
        <p:nvSpPr>
          <p:cNvPr id="620" name="OTLSHAPE_M_a95995cdb8d24003bc637d6b9aa977ab_Title"/>
          <p:cNvSpPr txBox="1"/>
          <p:nvPr>
            <p:custDataLst>
              <p:tags r:id="rId53"/>
            </p:custDataLst>
          </p:nvPr>
        </p:nvSpPr>
        <p:spPr>
          <a:xfrm>
            <a:off x="9347062" y="1410314"/>
            <a:ext cx="21082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Final Report(Draft) to the supervisor</a:t>
            </a:r>
          </a:p>
        </p:txBody>
      </p:sp>
      <p:sp>
        <p:nvSpPr>
          <p:cNvPr id="621" name="OTLSHAPE_M_a95995cdb8d24003bc637d6b9aa977ab_Date"/>
          <p:cNvSpPr txBox="1"/>
          <p:nvPr>
            <p:custDataLst>
              <p:tags r:id="rId54"/>
            </p:custDataLst>
          </p:nvPr>
        </p:nvSpPr>
        <p:spPr>
          <a:xfrm>
            <a:off x="9347062" y="1593532"/>
            <a:ext cx="5588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10/4/2017</a:t>
            </a:r>
          </a:p>
        </p:txBody>
      </p:sp>
      <p:sp>
        <p:nvSpPr>
          <p:cNvPr id="622" name="OTLSHAPE_M_a95995cdb8d24003bc637d6b9aa977ab_Shape"/>
          <p:cNvSpPr/>
          <p:nvPr>
            <p:custDataLst>
              <p:tags r:id="rId55"/>
            </p:custDataLst>
          </p:nvPr>
        </p:nvSpPr>
        <p:spPr>
          <a:xfrm rot="16200000">
            <a:off x="9150212" y="1522285"/>
            <a:ext cx="165100" cy="165100"/>
          </a:xfrm>
          <a:prstGeom prst="flowChartMerge">
            <a:avLst/>
          </a:prstGeom>
          <a:solidFill>
            <a:srgbClr val="63A0CC"/>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TLSHAPE_M_5515a5d964e54762b3c29aa5d584c9fc_Title"/>
          <p:cNvSpPr txBox="1"/>
          <p:nvPr>
            <p:custDataLst>
              <p:tags r:id="rId56"/>
            </p:custDataLst>
          </p:nvPr>
        </p:nvSpPr>
        <p:spPr>
          <a:xfrm>
            <a:off x="9947805" y="2315400"/>
            <a:ext cx="12319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Feedback submission</a:t>
            </a:r>
          </a:p>
        </p:txBody>
      </p:sp>
      <p:sp>
        <p:nvSpPr>
          <p:cNvPr id="624" name="OTLSHAPE_M_5515a5d964e54762b3c29aa5d584c9fc_Date"/>
          <p:cNvSpPr txBox="1"/>
          <p:nvPr>
            <p:custDataLst>
              <p:tags r:id="rId57"/>
            </p:custDataLst>
          </p:nvPr>
        </p:nvSpPr>
        <p:spPr>
          <a:xfrm>
            <a:off x="9947805" y="2498619"/>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10/20/2017</a:t>
            </a:r>
          </a:p>
        </p:txBody>
      </p:sp>
      <p:sp>
        <p:nvSpPr>
          <p:cNvPr id="625" name="OTLSHAPE_M_5515a5d964e54762b3c29aa5d584c9fc_Shape"/>
          <p:cNvSpPr/>
          <p:nvPr>
            <p:custDataLst>
              <p:tags r:id="rId58"/>
            </p:custDataLst>
          </p:nvPr>
        </p:nvSpPr>
        <p:spPr>
          <a:xfrm rot="16200000">
            <a:off x="9750955" y="2427372"/>
            <a:ext cx="165100" cy="165100"/>
          </a:xfrm>
          <a:prstGeom prst="flowChartMerge">
            <a:avLst/>
          </a:prstGeom>
          <a:solidFill>
            <a:schemeClr val="dk2"/>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TLSHAPE_M_e1529d9d41f44bf3816f877bde74a0c8_Title"/>
          <p:cNvSpPr txBox="1"/>
          <p:nvPr>
            <p:custDataLst>
              <p:tags r:id="rId59"/>
            </p:custDataLst>
          </p:nvPr>
        </p:nvSpPr>
        <p:spPr>
          <a:xfrm>
            <a:off x="10248177" y="1862857"/>
            <a:ext cx="11430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Website Assesment</a:t>
            </a:r>
          </a:p>
        </p:txBody>
      </p:sp>
      <p:sp>
        <p:nvSpPr>
          <p:cNvPr id="627" name="OTLSHAPE_M_e1529d9d41f44bf3816f877bde74a0c8_Date"/>
          <p:cNvSpPr txBox="1"/>
          <p:nvPr>
            <p:custDataLst>
              <p:tags r:id="rId60"/>
            </p:custDataLst>
          </p:nvPr>
        </p:nvSpPr>
        <p:spPr>
          <a:xfrm>
            <a:off x="10248177" y="2046076"/>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10/28/2017</a:t>
            </a:r>
          </a:p>
        </p:txBody>
      </p:sp>
      <p:sp>
        <p:nvSpPr>
          <p:cNvPr id="628" name="OTLSHAPE_M_e1529d9d41f44bf3816f877bde74a0c8_Shape"/>
          <p:cNvSpPr/>
          <p:nvPr>
            <p:custDataLst>
              <p:tags r:id="rId61"/>
            </p:custDataLst>
          </p:nvPr>
        </p:nvSpPr>
        <p:spPr>
          <a:xfrm rot="16200000">
            <a:off x="10051327" y="1974829"/>
            <a:ext cx="165100" cy="165100"/>
          </a:xfrm>
          <a:prstGeom prst="flowChartMerge">
            <a:avLst/>
          </a:prstGeom>
          <a:solidFill>
            <a:schemeClr val="accent3"/>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TLSHAPE_M_910001a1fa104dedb7b689b0ad097691_Title"/>
          <p:cNvSpPr txBox="1"/>
          <p:nvPr>
            <p:custDataLst>
              <p:tags r:id="rId62"/>
            </p:custDataLst>
          </p:nvPr>
        </p:nvSpPr>
        <p:spPr>
          <a:xfrm>
            <a:off x="1800229" y="3812625"/>
            <a:ext cx="13843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Project Proposal Report</a:t>
            </a:r>
          </a:p>
        </p:txBody>
      </p:sp>
      <p:sp>
        <p:nvSpPr>
          <p:cNvPr id="630" name="OTLSHAPE_M_910001a1fa104dedb7b689b0ad097691_Date"/>
          <p:cNvSpPr txBox="1"/>
          <p:nvPr>
            <p:custDataLst>
              <p:tags r:id="rId63"/>
            </p:custDataLst>
          </p:nvPr>
        </p:nvSpPr>
        <p:spPr>
          <a:xfrm>
            <a:off x="1800229" y="3644900"/>
            <a:ext cx="5588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3/17/2017</a:t>
            </a:r>
          </a:p>
        </p:txBody>
      </p:sp>
      <p:sp>
        <p:nvSpPr>
          <p:cNvPr id="631" name="OTLSHAPE_M_910001a1fa104dedb7b689b0ad097691_Shape"/>
          <p:cNvSpPr/>
          <p:nvPr>
            <p:custDataLst>
              <p:tags r:id="rId64"/>
            </p:custDataLst>
          </p:nvPr>
        </p:nvSpPr>
        <p:spPr>
          <a:xfrm rot="16200000">
            <a:off x="1603379" y="3706072"/>
            <a:ext cx="165100" cy="165100"/>
          </a:xfrm>
          <a:prstGeom prst="flowChartMerge">
            <a:avLst/>
          </a:prstGeom>
          <a:solidFill>
            <a:srgbClr val="0072BC"/>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TLSHAPE_M_d5991bf8e85a4267befd7e1aea8bae05_Title"/>
          <p:cNvSpPr txBox="1"/>
          <p:nvPr>
            <p:custDataLst>
              <p:tags r:id="rId65"/>
            </p:custDataLst>
          </p:nvPr>
        </p:nvSpPr>
        <p:spPr>
          <a:xfrm>
            <a:off x="2551157" y="4296093"/>
            <a:ext cx="17272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Project Proposal Presentation</a:t>
            </a:r>
          </a:p>
        </p:txBody>
      </p:sp>
      <p:sp>
        <p:nvSpPr>
          <p:cNvPr id="633" name="OTLSHAPE_M_d5991bf8e85a4267befd7e1aea8bae05_Date"/>
          <p:cNvSpPr txBox="1"/>
          <p:nvPr>
            <p:custDataLst>
              <p:tags r:id="rId66"/>
            </p:custDataLst>
          </p:nvPr>
        </p:nvSpPr>
        <p:spPr>
          <a:xfrm>
            <a:off x="2551157" y="4128368"/>
            <a:ext cx="495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4/6/2017</a:t>
            </a:r>
          </a:p>
        </p:txBody>
      </p:sp>
      <p:sp>
        <p:nvSpPr>
          <p:cNvPr id="634" name="OTLSHAPE_M_d5991bf8e85a4267befd7e1aea8bae05_Shape"/>
          <p:cNvSpPr/>
          <p:nvPr>
            <p:custDataLst>
              <p:tags r:id="rId67"/>
            </p:custDataLst>
          </p:nvPr>
        </p:nvSpPr>
        <p:spPr>
          <a:xfrm rot="16200000">
            <a:off x="2354307" y="4189540"/>
            <a:ext cx="165100" cy="165100"/>
          </a:xfrm>
          <a:prstGeom prst="flowChartMerge">
            <a:avLst/>
          </a:prstGeom>
          <a:solidFill>
            <a:schemeClr val="accent1"/>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TLSHAPE_M_13d9cc12a54041a7b304ed361965131b_Title"/>
          <p:cNvSpPr txBox="1"/>
          <p:nvPr>
            <p:custDataLst>
              <p:tags r:id="rId68"/>
            </p:custDataLst>
          </p:nvPr>
        </p:nvSpPr>
        <p:spPr>
          <a:xfrm>
            <a:off x="3264539" y="5201179"/>
            <a:ext cx="5842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Prototype</a:t>
            </a:r>
          </a:p>
        </p:txBody>
      </p:sp>
      <p:sp>
        <p:nvSpPr>
          <p:cNvPr id="636" name="OTLSHAPE_M_13d9cc12a54041a7b304ed361965131b_Date"/>
          <p:cNvSpPr txBox="1"/>
          <p:nvPr>
            <p:custDataLst>
              <p:tags r:id="rId69"/>
            </p:custDataLst>
          </p:nvPr>
        </p:nvSpPr>
        <p:spPr>
          <a:xfrm>
            <a:off x="3264539" y="5033454"/>
            <a:ext cx="5588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4/25/2017</a:t>
            </a:r>
          </a:p>
        </p:txBody>
      </p:sp>
      <p:sp>
        <p:nvSpPr>
          <p:cNvPr id="637" name="OTLSHAPE_M_13d9cc12a54041a7b304ed361965131b_Shape"/>
          <p:cNvSpPr/>
          <p:nvPr>
            <p:custDataLst>
              <p:tags r:id="rId70"/>
            </p:custDataLst>
          </p:nvPr>
        </p:nvSpPr>
        <p:spPr>
          <a:xfrm rot="16200000">
            <a:off x="3067690" y="5094626"/>
            <a:ext cx="165100" cy="165100"/>
          </a:xfrm>
          <a:prstGeom prst="flowChartMerge">
            <a:avLst/>
          </a:prstGeom>
          <a:solidFill>
            <a:schemeClr val="accent2"/>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TLSHAPE_M_c0c195190d0e49f5bf5b42b6335f8376_Title"/>
          <p:cNvSpPr txBox="1"/>
          <p:nvPr>
            <p:custDataLst>
              <p:tags r:id="rId71"/>
            </p:custDataLst>
          </p:nvPr>
        </p:nvSpPr>
        <p:spPr>
          <a:xfrm>
            <a:off x="3264539" y="4748636"/>
            <a:ext cx="215900" cy="170519"/>
          </a:xfrm>
          <a:prstGeom prst="rect">
            <a:avLst/>
          </a:prstGeom>
          <a:noFill/>
        </p:spPr>
        <p:txBody>
          <a:bodyPr vert="horz" wrap="square" lIns="0" tIns="0" rIns="0" bIns="0" rtlCol="0" anchor="ctr" anchorCtr="0">
            <a:spAutoFit/>
          </a:bodyPr>
          <a:lstStyle/>
          <a:p>
            <a:r>
              <a:rPr lang="en-US" sz="1100" b="1" spc="-20">
                <a:solidFill>
                  <a:schemeClr val="dk1"/>
                </a:solidFill>
                <a:latin typeface="Calibri" panose="020F0502020204030204" pitchFamily="34" charset="0"/>
              </a:rPr>
              <a:t>SRS</a:t>
            </a:r>
          </a:p>
        </p:txBody>
      </p:sp>
      <p:sp>
        <p:nvSpPr>
          <p:cNvPr id="639" name="OTLSHAPE_M_c0c195190d0e49f5bf5b42b6335f8376_Date"/>
          <p:cNvSpPr txBox="1"/>
          <p:nvPr>
            <p:custDataLst>
              <p:tags r:id="rId72"/>
            </p:custDataLst>
          </p:nvPr>
        </p:nvSpPr>
        <p:spPr>
          <a:xfrm>
            <a:off x="3264539" y="4580911"/>
            <a:ext cx="5588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4/25/2017</a:t>
            </a:r>
          </a:p>
        </p:txBody>
      </p:sp>
      <p:sp>
        <p:nvSpPr>
          <p:cNvPr id="640" name="OTLSHAPE_M_c0c195190d0e49f5bf5b42b6335f8376_Shape"/>
          <p:cNvSpPr/>
          <p:nvPr>
            <p:custDataLst>
              <p:tags r:id="rId73"/>
            </p:custDataLst>
          </p:nvPr>
        </p:nvSpPr>
        <p:spPr>
          <a:xfrm rot="16200000">
            <a:off x="3067690" y="4642083"/>
            <a:ext cx="165100" cy="165100"/>
          </a:xfrm>
          <a:prstGeom prst="flowChartMerge">
            <a:avLst/>
          </a:prstGeom>
          <a:solidFill>
            <a:schemeClr val="accent4"/>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OTLSHAPE_M_51c901c76ae14db5a5ad50e4b5a3a6e8_Title"/>
          <p:cNvSpPr txBox="1"/>
          <p:nvPr>
            <p:custDataLst>
              <p:tags r:id="rId74"/>
            </p:custDataLst>
          </p:nvPr>
        </p:nvSpPr>
        <p:spPr>
          <a:xfrm>
            <a:off x="5667511" y="5201179"/>
            <a:ext cx="13462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Progress Presentation-I</a:t>
            </a:r>
          </a:p>
        </p:txBody>
      </p:sp>
      <p:sp>
        <p:nvSpPr>
          <p:cNvPr id="642" name="OTLSHAPE_M_51c901c76ae14db5a5ad50e4b5a3a6e8_Date"/>
          <p:cNvSpPr txBox="1"/>
          <p:nvPr>
            <p:custDataLst>
              <p:tags r:id="rId75"/>
            </p:custDataLst>
          </p:nvPr>
        </p:nvSpPr>
        <p:spPr>
          <a:xfrm>
            <a:off x="5667511" y="5033454"/>
            <a:ext cx="5588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6/28/2017</a:t>
            </a:r>
          </a:p>
        </p:txBody>
      </p:sp>
      <p:sp>
        <p:nvSpPr>
          <p:cNvPr id="643" name="OTLSHAPE_M_51c901c76ae14db5a5ad50e4b5a3a6e8_Shape"/>
          <p:cNvSpPr/>
          <p:nvPr>
            <p:custDataLst>
              <p:tags r:id="rId76"/>
            </p:custDataLst>
          </p:nvPr>
        </p:nvSpPr>
        <p:spPr>
          <a:xfrm rot="16200000">
            <a:off x="5470661" y="5094626"/>
            <a:ext cx="165100" cy="165100"/>
          </a:xfrm>
          <a:prstGeom prst="flowChartMerge">
            <a:avLst/>
          </a:prstGeom>
          <a:solidFill>
            <a:schemeClr val="accent3"/>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TLSHAPE_M_d22d9c5363d74e6a8858883c27dd7f41_Title"/>
          <p:cNvSpPr txBox="1"/>
          <p:nvPr>
            <p:custDataLst>
              <p:tags r:id="rId77"/>
            </p:custDataLst>
          </p:nvPr>
        </p:nvSpPr>
        <p:spPr>
          <a:xfrm>
            <a:off x="7582380" y="4748636"/>
            <a:ext cx="9017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Research Paper</a:t>
            </a:r>
          </a:p>
        </p:txBody>
      </p:sp>
      <p:sp>
        <p:nvSpPr>
          <p:cNvPr id="645" name="OTLSHAPE_M_d22d9c5363d74e6a8858883c27dd7f41_Date"/>
          <p:cNvSpPr txBox="1"/>
          <p:nvPr>
            <p:custDataLst>
              <p:tags r:id="rId78"/>
            </p:custDataLst>
          </p:nvPr>
        </p:nvSpPr>
        <p:spPr>
          <a:xfrm>
            <a:off x="7582380" y="4580911"/>
            <a:ext cx="5588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8/18/2017</a:t>
            </a:r>
          </a:p>
        </p:txBody>
      </p:sp>
      <p:sp>
        <p:nvSpPr>
          <p:cNvPr id="646" name="OTLSHAPE_M_d22d9c5363d74e6a8858883c27dd7f41_Shape"/>
          <p:cNvSpPr/>
          <p:nvPr>
            <p:custDataLst>
              <p:tags r:id="rId79"/>
            </p:custDataLst>
          </p:nvPr>
        </p:nvSpPr>
        <p:spPr>
          <a:xfrm rot="16200000">
            <a:off x="7385530" y="4642083"/>
            <a:ext cx="165100" cy="165100"/>
          </a:xfrm>
          <a:prstGeom prst="flowChartMerge">
            <a:avLst/>
          </a:prstGeom>
          <a:solidFill>
            <a:schemeClr val="accent2"/>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TLSHAPE_M_8fa22d4911ed48fabd762fcd3608cd3e_Title"/>
          <p:cNvSpPr txBox="1"/>
          <p:nvPr>
            <p:custDataLst>
              <p:tags r:id="rId80"/>
            </p:custDataLst>
          </p:nvPr>
        </p:nvSpPr>
        <p:spPr>
          <a:xfrm>
            <a:off x="8333308" y="5201179"/>
            <a:ext cx="13462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Progress Presntation -II</a:t>
            </a:r>
          </a:p>
        </p:txBody>
      </p:sp>
      <p:sp>
        <p:nvSpPr>
          <p:cNvPr id="648" name="OTLSHAPE_M_8fa22d4911ed48fabd762fcd3608cd3e_Date"/>
          <p:cNvSpPr txBox="1"/>
          <p:nvPr>
            <p:custDataLst>
              <p:tags r:id="rId81"/>
            </p:custDataLst>
          </p:nvPr>
        </p:nvSpPr>
        <p:spPr>
          <a:xfrm>
            <a:off x="8333308" y="5033454"/>
            <a:ext cx="495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9/7/2017</a:t>
            </a:r>
          </a:p>
        </p:txBody>
      </p:sp>
      <p:sp>
        <p:nvSpPr>
          <p:cNvPr id="649" name="OTLSHAPE_M_8fa22d4911ed48fabd762fcd3608cd3e_Shape"/>
          <p:cNvSpPr/>
          <p:nvPr>
            <p:custDataLst>
              <p:tags r:id="rId82"/>
            </p:custDataLst>
          </p:nvPr>
        </p:nvSpPr>
        <p:spPr>
          <a:xfrm rot="16200000">
            <a:off x="8136458" y="5094626"/>
            <a:ext cx="165100" cy="165100"/>
          </a:xfrm>
          <a:prstGeom prst="flowChartMerge">
            <a:avLst/>
          </a:prstGeom>
          <a:solidFill>
            <a:schemeClr val="accent4"/>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OTLSHAPE_M_9de844ad286b4d2cb5944c4fa12f992f_Title"/>
          <p:cNvSpPr txBox="1"/>
          <p:nvPr>
            <p:custDataLst>
              <p:tags r:id="rId83"/>
            </p:custDataLst>
          </p:nvPr>
        </p:nvSpPr>
        <p:spPr>
          <a:xfrm>
            <a:off x="10999105" y="5201179"/>
            <a:ext cx="1016000" cy="341037"/>
          </a:xfrm>
          <a:prstGeom prst="rect">
            <a:avLst/>
          </a:prstGeom>
          <a:noFill/>
        </p:spPr>
        <p:txBody>
          <a:bodyPr vert="horz" wrap="square" lIns="0" tIns="0" rIns="0" bIns="0" rtlCol="0" anchor="ctr" anchorCtr="0">
            <a:spAutoFit/>
          </a:bodyPr>
          <a:lstStyle/>
          <a:p>
            <a:r>
              <a:rPr lang="en-US" sz="1100" b="1">
                <a:solidFill>
                  <a:schemeClr val="dk1"/>
                </a:solidFill>
                <a:latin typeface="Calibri" panose="020F0502020204030204" pitchFamily="34" charset="0"/>
              </a:rPr>
              <a:t>Final Report(Soft Bound)</a:t>
            </a:r>
          </a:p>
        </p:txBody>
      </p:sp>
      <p:sp>
        <p:nvSpPr>
          <p:cNvPr id="651" name="OTLSHAPE_M_9de844ad286b4d2cb5944c4fa12f992f_Date"/>
          <p:cNvSpPr txBox="1"/>
          <p:nvPr>
            <p:custDataLst>
              <p:tags r:id="rId84"/>
            </p:custDataLst>
          </p:nvPr>
        </p:nvSpPr>
        <p:spPr>
          <a:xfrm>
            <a:off x="10999105" y="5033454"/>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11/17/2017</a:t>
            </a:r>
          </a:p>
        </p:txBody>
      </p:sp>
      <p:sp>
        <p:nvSpPr>
          <p:cNvPr id="652" name="OTLSHAPE_M_9de844ad286b4d2cb5944c4fa12f992f_Shape"/>
          <p:cNvSpPr/>
          <p:nvPr>
            <p:custDataLst>
              <p:tags r:id="rId85"/>
            </p:custDataLst>
          </p:nvPr>
        </p:nvSpPr>
        <p:spPr>
          <a:xfrm rot="16200000">
            <a:off x="10802255" y="5179885"/>
            <a:ext cx="165100" cy="165100"/>
          </a:xfrm>
          <a:prstGeom prst="flowChartMerge">
            <a:avLst/>
          </a:prstGeom>
          <a:solidFill>
            <a:schemeClr val="dk2"/>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TLSHAPE_M_75d6c69426134016bb29fc19570e6e5c_Title"/>
          <p:cNvSpPr txBox="1"/>
          <p:nvPr>
            <p:custDataLst>
              <p:tags r:id="rId86"/>
            </p:custDataLst>
          </p:nvPr>
        </p:nvSpPr>
        <p:spPr>
          <a:xfrm>
            <a:off x="11149291" y="5030661"/>
            <a:ext cx="749300" cy="341037"/>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Final Presentation</a:t>
            </a:r>
          </a:p>
        </p:txBody>
      </p:sp>
      <p:sp>
        <p:nvSpPr>
          <p:cNvPr id="654" name="OTLSHAPE_M_75d6c69426134016bb29fc19570e6e5c_Date"/>
          <p:cNvSpPr txBox="1"/>
          <p:nvPr>
            <p:custDataLst>
              <p:tags r:id="rId87"/>
            </p:custDataLst>
          </p:nvPr>
        </p:nvSpPr>
        <p:spPr>
          <a:xfrm>
            <a:off x="11149291" y="4862936"/>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11/21/2017</a:t>
            </a:r>
          </a:p>
        </p:txBody>
      </p:sp>
      <p:sp>
        <p:nvSpPr>
          <p:cNvPr id="655" name="OTLSHAPE_M_75d6c69426134016bb29fc19570e6e5c_Shape"/>
          <p:cNvSpPr/>
          <p:nvPr>
            <p:custDataLst>
              <p:tags r:id="rId88"/>
            </p:custDataLst>
          </p:nvPr>
        </p:nvSpPr>
        <p:spPr>
          <a:xfrm rot="16200000">
            <a:off x="10952441" y="5009367"/>
            <a:ext cx="165100" cy="165100"/>
          </a:xfrm>
          <a:prstGeom prst="flowChartMerge">
            <a:avLst/>
          </a:prstGeom>
          <a:solidFill>
            <a:schemeClr val="accent6"/>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TLSHAPE_M_a01ae8bfbe3e489391812ce7f4391320_Title"/>
          <p:cNvSpPr txBox="1"/>
          <p:nvPr>
            <p:custDataLst>
              <p:tags r:id="rId89"/>
            </p:custDataLst>
          </p:nvPr>
        </p:nvSpPr>
        <p:spPr>
          <a:xfrm>
            <a:off x="11149291" y="4578117"/>
            <a:ext cx="241300" cy="170519"/>
          </a:xfrm>
          <a:prstGeom prst="rect">
            <a:avLst/>
          </a:prstGeom>
          <a:noFill/>
        </p:spPr>
        <p:txBody>
          <a:bodyPr vert="horz" wrap="square" lIns="0" tIns="0" rIns="0" bIns="0" rtlCol="0" anchor="ctr" anchorCtr="0">
            <a:spAutoFit/>
          </a:bodyPr>
          <a:lstStyle/>
          <a:p>
            <a:r>
              <a:rPr lang="en-US" sz="1100" b="1" spc="-16">
                <a:solidFill>
                  <a:schemeClr val="dk1"/>
                </a:solidFill>
                <a:latin typeface="Calibri" panose="020F0502020204030204" pitchFamily="34" charset="0"/>
              </a:rPr>
              <a:t>viva</a:t>
            </a:r>
          </a:p>
        </p:txBody>
      </p:sp>
      <p:sp>
        <p:nvSpPr>
          <p:cNvPr id="657" name="OTLSHAPE_M_a01ae8bfbe3e489391812ce7f4391320_Date"/>
          <p:cNvSpPr txBox="1"/>
          <p:nvPr>
            <p:custDataLst>
              <p:tags r:id="rId90"/>
            </p:custDataLst>
          </p:nvPr>
        </p:nvSpPr>
        <p:spPr>
          <a:xfrm>
            <a:off x="11149291" y="4410392"/>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11/21/2017</a:t>
            </a:r>
          </a:p>
        </p:txBody>
      </p:sp>
      <p:sp>
        <p:nvSpPr>
          <p:cNvPr id="658" name="OTLSHAPE_M_a01ae8bfbe3e489391812ce7f4391320_Shape"/>
          <p:cNvSpPr/>
          <p:nvPr>
            <p:custDataLst>
              <p:tags r:id="rId91"/>
            </p:custDataLst>
          </p:nvPr>
        </p:nvSpPr>
        <p:spPr>
          <a:xfrm rot="16200000">
            <a:off x="10952441" y="4471564"/>
            <a:ext cx="165100" cy="165100"/>
          </a:xfrm>
          <a:prstGeom prst="flowChartMerge">
            <a:avLst/>
          </a:prstGeom>
          <a:solidFill>
            <a:schemeClr val="accent1"/>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TLSHAPE_M_a56acc02f23e4d13b7e1ed2d549a59bd_Title"/>
          <p:cNvSpPr txBox="1"/>
          <p:nvPr>
            <p:custDataLst>
              <p:tags r:id="rId92"/>
            </p:custDataLst>
          </p:nvPr>
        </p:nvSpPr>
        <p:spPr>
          <a:xfrm>
            <a:off x="11149291" y="4125574"/>
            <a:ext cx="9144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Final Document</a:t>
            </a:r>
          </a:p>
        </p:txBody>
      </p:sp>
      <p:sp>
        <p:nvSpPr>
          <p:cNvPr id="660" name="OTLSHAPE_M_a56acc02f23e4d13b7e1ed2d549a59bd_Date"/>
          <p:cNvSpPr txBox="1"/>
          <p:nvPr>
            <p:custDataLst>
              <p:tags r:id="rId93"/>
            </p:custDataLst>
          </p:nvPr>
        </p:nvSpPr>
        <p:spPr>
          <a:xfrm>
            <a:off x="11149291" y="3957849"/>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11/21/2017</a:t>
            </a:r>
          </a:p>
        </p:txBody>
      </p:sp>
      <p:sp>
        <p:nvSpPr>
          <p:cNvPr id="661" name="OTLSHAPE_M_a56acc02f23e4d13b7e1ed2d549a59bd_Shape"/>
          <p:cNvSpPr/>
          <p:nvPr>
            <p:custDataLst>
              <p:tags r:id="rId94"/>
            </p:custDataLst>
          </p:nvPr>
        </p:nvSpPr>
        <p:spPr>
          <a:xfrm rot="16200000">
            <a:off x="10952441" y="4019021"/>
            <a:ext cx="165100" cy="165100"/>
          </a:xfrm>
          <a:prstGeom prst="flowChartMerge">
            <a:avLst/>
          </a:prstGeom>
          <a:solidFill>
            <a:schemeClr val="accent5"/>
          </a:solidFill>
          <a:ln w="19050" cap="rnd" cmpd="sng" algn="ctr">
            <a:noFill/>
            <a:prstDash val="solid"/>
          </a:ln>
          <a:effectLst/>
          <a:scene3d>
            <a:camera prst="orthographicFront"/>
            <a:lightRig rig="threePt" dir="t"/>
          </a:scene3d>
          <a:sp3d>
            <a:bevelT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OTLSHAPE_T_bcfb5ab8b8534932a36084f66fd3b3bc_ShapePercentage" hidden="1"/>
          <p:cNvSpPr/>
          <p:nvPr>
            <p:custDataLst>
              <p:tags r:id="rId95"/>
            </p:custDataLst>
          </p:nvPr>
        </p:nvSpPr>
        <p:spPr>
          <a:xfrm>
            <a:off x="2285037" y="57454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TLSHAPE_T_bcfb5ab8b8534932a36084f66fd3b3bc_Duration" hidden="1"/>
          <p:cNvSpPr txBox="1"/>
          <p:nvPr>
            <p:custDataLst>
              <p:tags r:id="rId96"/>
            </p:custDataLst>
          </p:nvPr>
        </p:nvSpPr>
        <p:spPr>
          <a:xfrm>
            <a:off x="0" y="57454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3 days</a:t>
            </a:r>
          </a:p>
        </p:txBody>
      </p:sp>
      <p:sp>
        <p:nvSpPr>
          <p:cNvPr id="665" name="OTLSHAPE_T_bcfb5ab8b8534932a36084f66fd3b3bc_TextPercentage" hidden="1"/>
          <p:cNvSpPr txBox="1"/>
          <p:nvPr>
            <p:custDataLst>
              <p:tags r:id="rId97"/>
            </p:custDataLst>
          </p:nvPr>
        </p:nvSpPr>
        <p:spPr>
          <a:xfrm>
            <a:off x="0" y="59004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666" name="OTLSHAPE_T_bcfb5ab8b8534932a36084f66fd3b3bc_StartDate" hidden="1"/>
          <p:cNvSpPr txBox="1"/>
          <p:nvPr>
            <p:custDataLst>
              <p:tags r:id="rId98"/>
            </p:custDataLst>
          </p:nvPr>
        </p:nvSpPr>
        <p:spPr>
          <a:xfrm>
            <a:off x="0" y="59004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67" name="OTLSHAPE_T_bcfb5ab8b8534932a36084f66fd3b3bc_EndDate" hidden="1"/>
          <p:cNvSpPr txBox="1"/>
          <p:nvPr>
            <p:custDataLst>
              <p:tags r:id="rId99"/>
            </p:custDataLst>
          </p:nvPr>
        </p:nvSpPr>
        <p:spPr>
          <a:xfrm>
            <a:off x="0" y="59004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71" name="OTLSHAPE_T_4897ddc8651c45bfa5c714044f4bd747_ShapePercentage" hidden="1"/>
          <p:cNvSpPr/>
          <p:nvPr>
            <p:custDataLst>
              <p:tags r:id="rId100"/>
            </p:custDataLst>
          </p:nvPr>
        </p:nvSpPr>
        <p:spPr>
          <a:xfrm>
            <a:off x="2360130" y="60121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TLSHAPE_T_4897ddc8651c45bfa5c714044f4bd747_Duration" hidden="1"/>
          <p:cNvSpPr txBox="1"/>
          <p:nvPr>
            <p:custDataLst>
              <p:tags r:id="rId101"/>
            </p:custDataLst>
          </p:nvPr>
        </p:nvSpPr>
        <p:spPr>
          <a:xfrm>
            <a:off x="0" y="60121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3 days</a:t>
            </a:r>
          </a:p>
        </p:txBody>
      </p:sp>
      <p:sp>
        <p:nvSpPr>
          <p:cNvPr id="673" name="OTLSHAPE_T_4897ddc8651c45bfa5c714044f4bd747_TextPercentage" hidden="1"/>
          <p:cNvSpPr txBox="1"/>
          <p:nvPr>
            <p:custDataLst>
              <p:tags r:id="rId102"/>
            </p:custDataLst>
          </p:nvPr>
        </p:nvSpPr>
        <p:spPr>
          <a:xfrm>
            <a:off x="0" y="61671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674" name="OTLSHAPE_T_4897ddc8651c45bfa5c714044f4bd747_StartDate" hidden="1"/>
          <p:cNvSpPr txBox="1"/>
          <p:nvPr>
            <p:custDataLst>
              <p:tags r:id="rId103"/>
            </p:custDataLst>
          </p:nvPr>
        </p:nvSpPr>
        <p:spPr>
          <a:xfrm>
            <a:off x="0" y="61671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75" name="OTLSHAPE_T_4897ddc8651c45bfa5c714044f4bd747_EndDate" hidden="1"/>
          <p:cNvSpPr txBox="1"/>
          <p:nvPr>
            <p:custDataLst>
              <p:tags r:id="rId104"/>
            </p:custDataLst>
          </p:nvPr>
        </p:nvSpPr>
        <p:spPr>
          <a:xfrm>
            <a:off x="0" y="61671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79" name="OTLSHAPE_T_1d874687f4874768a469676445c56ce2_ShapePercentage" hidden="1"/>
          <p:cNvSpPr/>
          <p:nvPr>
            <p:custDataLst>
              <p:tags r:id="rId105"/>
            </p:custDataLst>
          </p:nvPr>
        </p:nvSpPr>
        <p:spPr>
          <a:xfrm>
            <a:off x="2435223" y="62788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OTLSHAPE_T_1d874687f4874768a469676445c56ce2_Duration" hidden="1"/>
          <p:cNvSpPr txBox="1"/>
          <p:nvPr>
            <p:custDataLst>
              <p:tags r:id="rId106"/>
            </p:custDataLst>
          </p:nvPr>
        </p:nvSpPr>
        <p:spPr>
          <a:xfrm>
            <a:off x="0" y="62788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3 days</a:t>
            </a:r>
          </a:p>
        </p:txBody>
      </p:sp>
      <p:sp>
        <p:nvSpPr>
          <p:cNvPr id="681" name="OTLSHAPE_T_1d874687f4874768a469676445c56ce2_TextPercentage" hidden="1"/>
          <p:cNvSpPr txBox="1"/>
          <p:nvPr>
            <p:custDataLst>
              <p:tags r:id="rId107"/>
            </p:custDataLst>
          </p:nvPr>
        </p:nvSpPr>
        <p:spPr>
          <a:xfrm>
            <a:off x="0" y="64338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682" name="OTLSHAPE_T_1d874687f4874768a469676445c56ce2_StartDate" hidden="1"/>
          <p:cNvSpPr txBox="1"/>
          <p:nvPr>
            <p:custDataLst>
              <p:tags r:id="rId108"/>
            </p:custDataLst>
          </p:nvPr>
        </p:nvSpPr>
        <p:spPr>
          <a:xfrm>
            <a:off x="0" y="64338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83" name="OTLSHAPE_T_1d874687f4874768a469676445c56ce2_EndDate" hidden="1"/>
          <p:cNvSpPr txBox="1"/>
          <p:nvPr>
            <p:custDataLst>
              <p:tags r:id="rId109"/>
            </p:custDataLst>
          </p:nvPr>
        </p:nvSpPr>
        <p:spPr>
          <a:xfrm>
            <a:off x="0" y="64338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87" name="OTLSHAPE_T_be1a22b9be504ff7af90668c83ff863a_ShapePercentage" hidden="1"/>
          <p:cNvSpPr/>
          <p:nvPr>
            <p:custDataLst>
              <p:tags r:id="rId110"/>
            </p:custDataLst>
          </p:nvPr>
        </p:nvSpPr>
        <p:spPr>
          <a:xfrm>
            <a:off x="2510316" y="65455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OTLSHAPE_T_be1a22b9be504ff7af90668c83ff863a_Duration" hidden="1"/>
          <p:cNvSpPr txBox="1"/>
          <p:nvPr>
            <p:custDataLst>
              <p:tags r:id="rId111"/>
            </p:custDataLst>
          </p:nvPr>
        </p:nvSpPr>
        <p:spPr>
          <a:xfrm>
            <a:off x="0" y="65455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4 days</a:t>
            </a:r>
          </a:p>
        </p:txBody>
      </p:sp>
      <p:sp>
        <p:nvSpPr>
          <p:cNvPr id="689" name="OTLSHAPE_T_be1a22b9be504ff7af90668c83ff863a_TextPercentage" hidden="1"/>
          <p:cNvSpPr txBox="1"/>
          <p:nvPr>
            <p:custDataLst>
              <p:tags r:id="rId112"/>
            </p:custDataLst>
          </p:nvPr>
        </p:nvSpPr>
        <p:spPr>
          <a:xfrm>
            <a:off x="0" y="67005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690" name="OTLSHAPE_T_be1a22b9be504ff7af90668c83ff863a_StartDate" hidden="1"/>
          <p:cNvSpPr txBox="1"/>
          <p:nvPr>
            <p:custDataLst>
              <p:tags r:id="rId113"/>
            </p:custDataLst>
          </p:nvPr>
        </p:nvSpPr>
        <p:spPr>
          <a:xfrm>
            <a:off x="0" y="67005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91" name="OTLSHAPE_T_be1a22b9be504ff7af90668c83ff863a_EndDate" hidden="1"/>
          <p:cNvSpPr txBox="1"/>
          <p:nvPr>
            <p:custDataLst>
              <p:tags r:id="rId114"/>
            </p:custDataLst>
          </p:nvPr>
        </p:nvSpPr>
        <p:spPr>
          <a:xfrm>
            <a:off x="0" y="67005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95" name="OTLSHAPE_T_7dd8f04613374c99bbeb28a40d51b2bb_ShapePercentage" hidden="1"/>
          <p:cNvSpPr/>
          <p:nvPr>
            <p:custDataLst>
              <p:tags r:id="rId115"/>
            </p:custDataLst>
          </p:nvPr>
        </p:nvSpPr>
        <p:spPr>
          <a:xfrm>
            <a:off x="2622955" y="68122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OTLSHAPE_T_7dd8f04613374c99bbeb28a40d51b2bb_Duration" hidden="1"/>
          <p:cNvSpPr txBox="1"/>
          <p:nvPr>
            <p:custDataLst>
              <p:tags r:id="rId116"/>
            </p:custDataLst>
          </p:nvPr>
        </p:nvSpPr>
        <p:spPr>
          <a:xfrm>
            <a:off x="0" y="6812216"/>
            <a:ext cx="3937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11 days</a:t>
            </a:r>
          </a:p>
        </p:txBody>
      </p:sp>
      <p:sp>
        <p:nvSpPr>
          <p:cNvPr id="697" name="OTLSHAPE_T_7dd8f04613374c99bbeb28a40d51b2bb_TextPercentage" hidden="1"/>
          <p:cNvSpPr txBox="1"/>
          <p:nvPr>
            <p:custDataLst>
              <p:tags r:id="rId117"/>
            </p:custDataLst>
          </p:nvPr>
        </p:nvSpPr>
        <p:spPr>
          <a:xfrm>
            <a:off x="0" y="69672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698" name="OTLSHAPE_T_7dd8f04613374c99bbeb28a40d51b2bb_StartDate" hidden="1"/>
          <p:cNvSpPr txBox="1"/>
          <p:nvPr>
            <p:custDataLst>
              <p:tags r:id="rId118"/>
            </p:custDataLst>
          </p:nvPr>
        </p:nvSpPr>
        <p:spPr>
          <a:xfrm>
            <a:off x="0" y="69672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699" name="OTLSHAPE_T_7dd8f04613374c99bbeb28a40d51b2bb_EndDate" hidden="1"/>
          <p:cNvSpPr txBox="1"/>
          <p:nvPr>
            <p:custDataLst>
              <p:tags r:id="rId119"/>
            </p:custDataLst>
          </p:nvPr>
        </p:nvSpPr>
        <p:spPr>
          <a:xfrm>
            <a:off x="0" y="69672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03" name="OTLSHAPE_T_54a3bcbf0e2d49c8bba7ef152b4f9cec_ShapePercentage" hidden="1"/>
          <p:cNvSpPr/>
          <p:nvPr>
            <p:custDataLst>
              <p:tags r:id="rId120"/>
            </p:custDataLst>
          </p:nvPr>
        </p:nvSpPr>
        <p:spPr>
          <a:xfrm>
            <a:off x="2998419" y="70789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TLSHAPE_T_54a3bcbf0e2d49c8bba7ef152b4f9cec_Duration" hidden="1"/>
          <p:cNvSpPr txBox="1"/>
          <p:nvPr>
            <p:custDataLst>
              <p:tags r:id="rId121"/>
            </p:custDataLst>
          </p:nvPr>
        </p:nvSpPr>
        <p:spPr>
          <a:xfrm>
            <a:off x="0" y="70789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6 days</a:t>
            </a:r>
          </a:p>
        </p:txBody>
      </p:sp>
      <p:sp>
        <p:nvSpPr>
          <p:cNvPr id="705" name="OTLSHAPE_T_54a3bcbf0e2d49c8bba7ef152b4f9cec_TextPercentage" hidden="1"/>
          <p:cNvSpPr txBox="1"/>
          <p:nvPr>
            <p:custDataLst>
              <p:tags r:id="rId122"/>
            </p:custDataLst>
          </p:nvPr>
        </p:nvSpPr>
        <p:spPr>
          <a:xfrm>
            <a:off x="0" y="72339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706" name="OTLSHAPE_T_54a3bcbf0e2d49c8bba7ef152b4f9cec_StartDate" hidden="1"/>
          <p:cNvSpPr txBox="1"/>
          <p:nvPr>
            <p:custDataLst>
              <p:tags r:id="rId123"/>
            </p:custDataLst>
          </p:nvPr>
        </p:nvSpPr>
        <p:spPr>
          <a:xfrm>
            <a:off x="0" y="72339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07" name="OTLSHAPE_T_54a3bcbf0e2d49c8bba7ef152b4f9cec_EndDate" hidden="1"/>
          <p:cNvSpPr txBox="1"/>
          <p:nvPr>
            <p:custDataLst>
              <p:tags r:id="rId124"/>
            </p:custDataLst>
          </p:nvPr>
        </p:nvSpPr>
        <p:spPr>
          <a:xfrm>
            <a:off x="0" y="72339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11" name="OTLSHAPE_T_334ce0f405a44e3abb1d5589b69dd9c8_ShapePercentage" hidden="1"/>
          <p:cNvSpPr/>
          <p:nvPr>
            <p:custDataLst>
              <p:tags r:id="rId125"/>
            </p:custDataLst>
          </p:nvPr>
        </p:nvSpPr>
        <p:spPr>
          <a:xfrm>
            <a:off x="3186151" y="73456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TLSHAPE_T_334ce0f405a44e3abb1d5589b69dd9c8_Duration" hidden="1"/>
          <p:cNvSpPr txBox="1"/>
          <p:nvPr>
            <p:custDataLst>
              <p:tags r:id="rId126"/>
            </p:custDataLst>
          </p:nvPr>
        </p:nvSpPr>
        <p:spPr>
          <a:xfrm>
            <a:off x="0" y="73456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713" name="OTLSHAPE_T_334ce0f405a44e3abb1d5589b69dd9c8_TextPercentage" hidden="1"/>
          <p:cNvSpPr txBox="1"/>
          <p:nvPr>
            <p:custDataLst>
              <p:tags r:id="rId127"/>
            </p:custDataLst>
          </p:nvPr>
        </p:nvSpPr>
        <p:spPr>
          <a:xfrm>
            <a:off x="0" y="75006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714" name="OTLSHAPE_T_334ce0f405a44e3abb1d5589b69dd9c8_StartDate" hidden="1"/>
          <p:cNvSpPr txBox="1"/>
          <p:nvPr>
            <p:custDataLst>
              <p:tags r:id="rId128"/>
            </p:custDataLst>
          </p:nvPr>
        </p:nvSpPr>
        <p:spPr>
          <a:xfrm>
            <a:off x="0" y="75006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15" name="OTLSHAPE_T_334ce0f405a44e3abb1d5589b69dd9c8_EndDate" hidden="1"/>
          <p:cNvSpPr txBox="1"/>
          <p:nvPr>
            <p:custDataLst>
              <p:tags r:id="rId129"/>
            </p:custDataLst>
          </p:nvPr>
        </p:nvSpPr>
        <p:spPr>
          <a:xfrm>
            <a:off x="0" y="75006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19" name="OTLSHAPE_T_d044de9c22394c1e8a0171be19d51ffc_ShapePercentage" hidden="1"/>
          <p:cNvSpPr/>
          <p:nvPr>
            <p:custDataLst>
              <p:tags r:id="rId130"/>
            </p:custDataLst>
          </p:nvPr>
        </p:nvSpPr>
        <p:spPr>
          <a:xfrm>
            <a:off x="3336337" y="76123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TLSHAPE_T_d044de9c22394c1e8a0171be19d51ffc_Duration" hidden="1"/>
          <p:cNvSpPr txBox="1"/>
          <p:nvPr>
            <p:custDataLst>
              <p:tags r:id="rId131"/>
            </p:custDataLst>
          </p:nvPr>
        </p:nvSpPr>
        <p:spPr>
          <a:xfrm>
            <a:off x="0" y="7612316"/>
            <a:ext cx="3937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23 days</a:t>
            </a:r>
          </a:p>
        </p:txBody>
      </p:sp>
      <p:sp>
        <p:nvSpPr>
          <p:cNvPr id="721" name="OTLSHAPE_T_d044de9c22394c1e8a0171be19d51ffc_TextPercentage" hidden="1"/>
          <p:cNvSpPr txBox="1"/>
          <p:nvPr>
            <p:custDataLst>
              <p:tags r:id="rId132"/>
            </p:custDataLst>
          </p:nvPr>
        </p:nvSpPr>
        <p:spPr>
          <a:xfrm>
            <a:off x="0" y="77673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722" name="OTLSHAPE_T_d044de9c22394c1e8a0171be19d51ffc_StartDate" hidden="1"/>
          <p:cNvSpPr txBox="1"/>
          <p:nvPr>
            <p:custDataLst>
              <p:tags r:id="rId133"/>
            </p:custDataLst>
          </p:nvPr>
        </p:nvSpPr>
        <p:spPr>
          <a:xfrm>
            <a:off x="0" y="77673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23" name="OTLSHAPE_T_d044de9c22394c1e8a0171be19d51ffc_EndDate" hidden="1"/>
          <p:cNvSpPr txBox="1"/>
          <p:nvPr>
            <p:custDataLst>
              <p:tags r:id="rId134"/>
            </p:custDataLst>
          </p:nvPr>
        </p:nvSpPr>
        <p:spPr>
          <a:xfrm>
            <a:off x="0" y="77673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27" name="OTLSHAPE_T_b423d6bb9bd7436e876fbab731794214_ShapePercentage" hidden="1"/>
          <p:cNvSpPr/>
          <p:nvPr>
            <p:custDataLst>
              <p:tags r:id="rId135"/>
            </p:custDataLst>
          </p:nvPr>
        </p:nvSpPr>
        <p:spPr>
          <a:xfrm>
            <a:off x="4162359" y="78790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TLSHAPE_T_b423d6bb9bd7436e876fbab731794214_Duration" hidden="1"/>
          <p:cNvSpPr txBox="1"/>
          <p:nvPr>
            <p:custDataLst>
              <p:tags r:id="rId136"/>
            </p:custDataLst>
          </p:nvPr>
        </p:nvSpPr>
        <p:spPr>
          <a:xfrm>
            <a:off x="0" y="7879016"/>
            <a:ext cx="3937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14 days</a:t>
            </a:r>
          </a:p>
        </p:txBody>
      </p:sp>
      <p:sp>
        <p:nvSpPr>
          <p:cNvPr id="729" name="OTLSHAPE_T_b423d6bb9bd7436e876fbab731794214_TextPercentage" hidden="1"/>
          <p:cNvSpPr txBox="1"/>
          <p:nvPr>
            <p:custDataLst>
              <p:tags r:id="rId137"/>
            </p:custDataLst>
          </p:nvPr>
        </p:nvSpPr>
        <p:spPr>
          <a:xfrm>
            <a:off x="0" y="80340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730" name="OTLSHAPE_T_b423d6bb9bd7436e876fbab731794214_StartDate" hidden="1"/>
          <p:cNvSpPr txBox="1"/>
          <p:nvPr>
            <p:custDataLst>
              <p:tags r:id="rId138"/>
            </p:custDataLst>
          </p:nvPr>
        </p:nvSpPr>
        <p:spPr>
          <a:xfrm>
            <a:off x="0" y="80340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31" name="OTLSHAPE_T_b423d6bb9bd7436e876fbab731794214_EndDate" hidden="1"/>
          <p:cNvSpPr txBox="1"/>
          <p:nvPr>
            <p:custDataLst>
              <p:tags r:id="rId139"/>
            </p:custDataLst>
          </p:nvPr>
        </p:nvSpPr>
        <p:spPr>
          <a:xfrm>
            <a:off x="0" y="80340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35" name="OTLSHAPE_T_5e406bbb2b16435182837f9a851a94af_ShapePercentage" hidden="1"/>
          <p:cNvSpPr/>
          <p:nvPr>
            <p:custDataLst>
              <p:tags r:id="rId140"/>
            </p:custDataLst>
          </p:nvPr>
        </p:nvSpPr>
        <p:spPr>
          <a:xfrm>
            <a:off x="4650462" y="814571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TLSHAPE_T_5e406bbb2b16435182837f9a851a94af_Duration" hidden="1"/>
          <p:cNvSpPr txBox="1"/>
          <p:nvPr>
            <p:custDataLst>
              <p:tags r:id="rId141"/>
            </p:custDataLst>
          </p:nvPr>
        </p:nvSpPr>
        <p:spPr>
          <a:xfrm>
            <a:off x="0" y="8145716"/>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8 days</a:t>
            </a:r>
          </a:p>
        </p:txBody>
      </p:sp>
      <p:sp>
        <p:nvSpPr>
          <p:cNvPr id="737" name="OTLSHAPE_T_5e406bbb2b16435182837f9a851a94af_TextPercentage" hidden="1"/>
          <p:cNvSpPr txBox="1"/>
          <p:nvPr>
            <p:custDataLst>
              <p:tags r:id="rId142"/>
            </p:custDataLst>
          </p:nvPr>
        </p:nvSpPr>
        <p:spPr>
          <a:xfrm>
            <a:off x="0" y="830074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738" name="OTLSHAPE_T_5e406bbb2b16435182837f9a851a94af_StartDate" hidden="1"/>
          <p:cNvSpPr txBox="1"/>
          <p:nvPr>
            <p:custDataLst>
              <p:tags r:id="rId143"/>
            </p:custDataLst>
          </p:nvPr>
        </p:nvSpPr>
        <p:spPr>
          <a:xfrm>
            <a:off x="0" y="83007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739" name="OTLSHAPE_T_5e406bbb2b16435182837f9a851a94af_EndDate" hidden="1"/>
          <p:cNvSpPr txBox="1"/>
          <p:nvPr>
            <p:custDataLst>
              <p:tags r:id="rId144"/>
            </p:custDataLst>
          </p:nvPr>
        </p:nvSpPr>
        <p:spPr>
          <a:xfrm>
            <a:off x="0" y="830074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cxnSp>
        <p:nvCxnSpPr>
          <p:cNvPr id="619" name="OTLSHAPE_T_5e406bbb2b16435182837f9a851a94af_HorizontalConnector1"/>
          <p:cNvCxnSpPr/>
          <p:nvPr>
            <p:custDataLst>
              <p:tags r:id="rId145"/>
            </p:custDataLst>
          </p:nvPr>
        </p:nvCxnSpPr>
        <p:spPr>
          <a:xfrm>
            <a:off x="1303828" y="6194689"/>
            <a:ext cx="3489598"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8" name="OTLSHAPE_T_b423d6bb9bd7436e876fbab731794214_HorizontalConnector1"/>
          <p:cNvCxnSpPr>
            <a:cxnSpLocks/>
            <a:endCxn id="726" idx="1"/>
          </p:cNvCxnSpPr>
          <p:nvPr>
            <p:custDataLst>
              <p:tags r:id="rId146"/>
            </p:custDataLst>
          </p:nvPr>
        </p:nvCxnSpPr>
        <p:spPr>
          <a:xfrm flipV="1">
            <a:off x="1303448" y="5926825"/>
            <a:ext cx="3320488" cy="1164"/>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6" name="OTLSHAPE_T_334ce0f405a44e3abb1d5589b69dd9c8_HorizontalConnector1"/>
          <p:cNvCxnSpPr/>
          <p:nvPr>
            <p:custDataLst>
              <p:tags r:id="rId147"/>
            </p:custDataLst>
          </p:nvPr>
        </p:nvCxnSpPr>
        <p:spPr>
          <a:xfrm>
            <a:off x="1711287" y="5394589"/>
            <a:ext cx="1617828"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5" name="OTLSHAPE_T_54a3bcbf0e2d49c8bba7ef152b4f9cec_HorizontalConnector1"/>
          <p:cNvCxnSpPr/>
          <p:nvPr>
            <p:custDataLst>
              <p:tags r:id="rId148"/>
            </p:custDataLst>
          </p:nvPr>
        </p:nvCxnSpPr>
        <p:spPr>
          <a:xfrm>
            <a:off x="1455551" y="5127889"/>
            <a:ext cx="1685832"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3" name="OTLSHAPE_T_1d874687f4874768a469676445c56ce2_HorizontalConnector1"/>
          <p:cNvCxnSpPr/>
          <p:nvPr>
            <p:custDataLst>
              <p:tags r:id="rId149"/>
            </p:custDataLst>
          </p:nvPr>
        </p:nvCxnSpPr>
        <p:spPr>
          <a:xfrm>
            <a:off x="1248753" y="4327789"/>
            <a:ext cx="1329434" cy="0"/>
          </a:xfrm>
          <a:prstGeom prst="line">
            <a:avLst/>
          </a:prstGeom>
          <a:ln w="9525" cap="rnd"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8" name="OTLSHAPE_T_bcfb5ab8b8534932a36084f66fd3b3bc_JoinedDate"/>
          <p:cNvSpPr txBox="1"/>
          <p:nvPr>
            <p:custDataLst>
              <p:tags r:id="rId150"/>
            </p:custDataLst>
          </p:nvPr>
        </p:nvSpPr>
        <p:spPr>
          <a:xfrm>
            <a:off x="2591414" y="3716877"/>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4/6/2017 - 4/8/2017</a:t>
            </a:r>
          </a:p>
        </p:txBody>
      </p:sp>
      <p:sp>
        <p:nvSpPr>
          <p:cNvPr id="669" name="OTLSHAPE_T_bcfb5ab8b8534932a36084f66fd3b3bc_Title"/>
          <p:cNvSpPr txBox="1"/>
          <p:nvPr>
            <p:custDataLst>
              <p:tags r:id="rId151"/>
            </p:custDataLst>
          </p:nvPr>
        </p:nvSpPr>
        <p:spPr>
          <a:xfrm>
            <a:off x="269964" y="3709130"/>
            <a:ext cx="24892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Image Acquisition -webcam face detection </a:t>
            </a:r>
            <a:endParaRPr lang="en-US" sz="1100" b="1" spc="-4">
              <a:solidFill>
                <a:schemeClr val="dk1"/>
              </a:solidFill>
              <a:latin typeface="Calibri" panose="020F0502020204030204" pitchFamily="34" charset="0"/>
            </a:endParaRPr>
          </a:p>
        </p:txBody>
      </p:sp>
      <p:sp>
        <p:nvSpPr>
          <p:cNvPr id="676" name="OTLSHAPE_T_4897ddc8651c45bfa5c714044f4bd747_JoinedDate"/>
          <p:cNvSpPr txBox="1"/>
          <p:nvPr>
            <p:custDataLst>
              <p:tags r:id="rId152"/>
            </p:custDataLst>
          </p:nvPr>
        </p:nvSpPr>
        <p:spPr>
          <a:xfrm>
            <a:off x="2666507" y="3983577"/>
            <a:ext cx="1130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4/8/2017 - 4/10/2017</a:t>
            </a:r>
          </a:p>
        </p:txBody>
      </p:sp>
      <p:sp>
        <p:nvSpPr>
          <p:cNvPr id="677" name="OTLSHAPE_T_4897ddc8651c45bfa5c714044f4bd747_Title"/>
          <p:cNvSpPr txBox="1"/>
          <p:nvPr>
            <p:custDataLst>
              <p:tags r:id="rId153"/>
            </p:custDataLst>
          </p:nvPr>
        </p:nvSpPr>
        <p:spPr>
          <a:xfrm>
            <a:off x="269964" y="3975830"/>
            <a:ext cx="18288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ROI and Histogram Equalization</a:t>
            </a:r>
          </a:p>
        </p:txBody>
      </p:sp>
      <p:sp>
        <p:nvSpPr>
          <p:cNvPr id="684" name="OTLSHAPE_T_1d874687f4874768a469676445c56ce2_JoinedDate"/>
          <p:cNvSpPr txBox="1"/>
          <p:nvPr>
            <p:custDataLst>
              <p:tags r:id="rId154"/>
            </p:custDataLst>
          </p:nvPr>
        </p:nvSpPr>
        <p:spPr>
          <a:xfrm>
            <a:off x="2741600" y="4250277"/>
            <a:ext cx="12065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4/10/2017 - 4/12/2017</a:t>
            </a:r>
          </a:p>
        </p:txBody>
      </p:sp>
      <p:sp>
        <p:nvSpPr>
          <p:cNvPr id="685" name="OTLSHAPE_T_1d874687f4874768a469676445c56ce2_Title"/>
          <p:cNvSpPr txBox="1"/>
          <p:nvPr>
            <p:custDataLst>
              <p:tags r:id="rId155"/>
            </p:custDataLst>
          </p:nvPr>
        </p:nvSpPr>
        <p:spPr>
          <a:xfrm>
            <a:off x="269964" y="4242530"/>
            <a:ext cx="9906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Cropping regions</a:t>
            </a:r>
          </a:p>
        </p:txBody>
      </p:sp>
      <p:sp>
        <p:nvSpPr>
          <p:cNvPr id="686" name="OTLSHAPE_T_be1a22b9be504ff7af90668c83ff863a_Shape"/>
          <p:cNvSpPr/>
          <p:nvPr>
            <p:custDataLst>
              <p:tags r:id="rId156"/>
            </p:custDataLst>
          </p:nvPr>
        </p:nvSpPr>
        <p:spPr>
          <a:xfrm>
            <a:off x="2653280" y="4492889"/>
            <a:ext cx="152400" cy="203200"/>
          </a:xfrm>
          <a:prstGeom prst="rect">
            <a:avLst/>
          </a:prstGeom>
          <a:solidFill>
            <a:schemeClr val="accent3"/>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OTLSHAPE_T_be1a22b9be504ff7af90668c83ff863a_JoinedDate"/>
          <p:cNvSpPr txBox="1"/>
          <p:nvPr>
            <p:custDataLst>
              <p:tags r:id="rId157"/>
            </p:custDataLst>
          </p:nvPr>
        </p:nvSpPr>
        <p:spPr>
          <a:xfrm>
            <a:off x="2854239" y="4516977"/>
            <a:ext cx="12065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4/12/2017 - 4/15/2017</a:t>
            </a:r>
          </a:p>
        </p:txBody>
      </p:sp>
      <p:sp>
        <p:nvSpPr>
          <p:cNvPr id="693" name="OTLSHAPE_T_be1a22b9be504ff7af90668c83ff863a_Title"/>
          <p:cNvSpPr txBox="1"/>
          <p:nvPr>
            <p:custDataLst>
              <p:tags r:id="rId158"/>
            </p:custDataLst>
          </p:nvPr>
        </p:nvSpPr>
        <p:spPr>
          <a:xfrm>
            <a:off x="269964" y="4509230"/>
            <a:ext cx="23495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Image processing and Feature Extraction</a:t>
            </a:r>
          </a:p>
        </p:txBody>
      </p:sp>
      <p:sp>
        <p:nvSpPr>
          <p:cNvPr id="694" name="OTLSHAPE_T_7dd8f04613374c99bbeb28a40d51b2bb_Shape"/>
          <p:cNvSpPr/>
          <p:nvPr>
            <p:custDataLst>
              <p:tags r:id="rId159"/>
            </p:custDataLst>
          </p:nvPr>
        </p:nvSpPr>
        <p:spPr>
          <a:xfrm>
            <a:off x="2765919" y="4759589"/>
            <a:ext cx="419100" cy="203200"/>
          </a:xfrm>
          <a:prstGeom prst="rect">
            <a:avLst/>
          </a:prstGeom>
          <a:solidFill>
            <a:schemeClr val="accent4"/>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OTLSHAPE_T_7dd8f04613374c99bbeb28a40d51b2bb_JoinedDate"/>
          <p:cNvSpPr txBox="1"/>
          <p:nvPr>
            <p:custDataLst>
              <p:tags r:id="rId160"/>
            </p:custDataLst>
          </p:nvPr>
        </p:nvSpPr>
        <p:spPr>
          <a:xfrm>
            <a:off x="3229704" y="4783677"/>
            <a:ext cx="12065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4/15/2017 - 4/25/2017</a:t>
            </a:r>
          </a:p>
        </p:txBody>
      </p:sp>
      <p:sp>
        <p:nvSpPr>
          <p:cNvPr id="701" name="OTLSHAPE_T_7dd8f04613374c99bbeb28a40d51b2bb_Title"/>
          <p:cNvSpPr txBox="1"/>
          <p:nvPr>
            <p:custDataLst>
              <p:tags r:id="rId161"/>
            </p:custDataLst>
          </p:nvPr>
        </p:nvSpPr>
        <p:spPr>
          <a:xfrm>
            <a:off x="269964" y="4775930"/>
            <a:ext cx="21336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Optimization algorithm for analysing</a:t>
            </a:r>
          </a:p>
        </p:txBody>
      </p:sp>
      <p:sp>
        <p:nvSpPr>
          <p:cNvPr id="702" name="OTLSHAPE_T_54a3bcbf0e2d49c8bba7ef152b4f9cec_Shape"/>
          <p:cNvSpPr/>
          <p:nvPr>
            <p:custDataLst>
              <p:tags r:id="rId162"/>
            </p:custDataLst>
          </p:nvPr>
        </p:nvSpPr>
        <p:spPr>
          <a:xfrm>
            <a:off x="3141383" y="5026289"/>
            <a:ext cx="228600" cy="203200"/>
          </a:xfrm>
          <a:prstGeom prst="rect">
            <a:avLst/>
          </a:prstGeom>
          <a:solidFill>
            <a:schemeClr val="accent5"/>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TLSHAPE_T_54a3bcbf0e2d49c8bba7ef152b4f9cec_JoinedDate"/>
          <p:cNvSpPr txBox="1"/>
          <p:nvPr>
            <p:custDataLst>
              <p:tags r:id="rId163"/>
            </p:custDataLst>
          </p:nvPr>
        </p:nvSpPr>
        <p:spPr>
          <a:xfrm>
            <a:off x="3417436" y="5050377"/>
            <a:ext cx="12065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4/25/2017 - 4/30/2017</a:t>
            </a:r>
          </a:p>
        </p:txBody>
      </p:sp>
      <p:sp>
        <p:nvSpPr>
          <p:cNvPr id="709" name="OTLSHAPE_T_54a3bcbf0e2d49c8bba7ef152b4f9cec_Title"/>
          <p:cNvSpPr txBox="1"/>
          <p:nvPr>
            <p:custDataLst>
              <p:tags r:id="rId164"/>
            </p:custDataLst>
          </p:nvPr>
        </p:nvSpPr>
        <p:spPr>
          <a:xfrm>
            <a:off x="269964" y="5042630"/>
            <a:ext cx="11938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Analyze the features</a:t>
            </a:r>
          </a:p>
        </p:txBody>
      </p:sp>
      <p:sp>
        <p:nvSpPr>
          <p:cNvPr id="710" name="OTLSHAPE_T_334ce0f405a44e3abb1d5589b69dd9c8_Shape"/>
          <p:cNvSpPr/>
          <p:nvPr>
            <p:custDataLst>
              <p:tags r:id="rId165"/>
            </p:custDataLst>
          </p:nvPr>
        </p:nvSpPr>
        <p:spPr>
          <a:xfrm>
            <a:off x="3329115" y="5292989"/>
            <a:ext cx="190500" cy="203200"/>
          </a:xfrm>
          <a:prstGeom prst="rect">
            <a:avLst/>
          </a:prstGeom>
          <a:solidFill>
            <a:schemeClr val="accent1"/>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TLSHAPE_T_334ce0f405a44e3abb1d5589b69dd9c8_JoinedDate"/>
          <p:cNvSpPr txBox="1"/>
          <p:nvPr>
            <p:custDataLst>
              <p:tags r:id="rId166"/>
            </p:custDataLst>
          </p:nvPr>
        </p:nvSpPr>
        <p:spPr>
          <a:xfrm>
            <a:off x="3567622" y="5317077"/>
            <a:ext cx="1130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4/30/2017 - 5/4/2017</a:t>
            </a:r>
          </a:p>
        </p:txBody>
      </p:sp>
      <p:sp>
        <p:nvSpPr>
          <p:cNvPr id="717" name="OTLSHAPE_T_334ce0f405a44e3abb1d5589b69dd9c8_Title"/>
          <p:cNvSpPr txBox="1"/>
          <p:nvPr>
            <p:custDataLst>
              <p:tags r:id="rId167"/>
            </p:custDataLst>
          </p:nvPr>
        </p:nvSpPr>
        <p:spPr>
          <a:xfrm>
            <a:off x="269964" y="5309330"/>
            <a:ext cx="14478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Maintain Facial database</a:t>
            </a:r>
          </a:p>
        </p:txBody>
      </p:sp>
      <p:sp>
        <p:nvSpPr>
          <p:cNvPr id="718" name="OTLSHAPE_T_d044de9c22394c1e8a0171be19d51ffc_Shape"/>
          <p:cNvSpPr/>
          <p:nvPr>
            <p:custDataLst>
              <p:tags r:id="rId168"/>
            </p:custDataLst>
          </p:nvPr>
        </p:nvSpPr>
        <p:spPr>
          <a:xfrm>
            <a:off x="3479301" y="5553074"/>
            <a:ext cx="1178752" cy="209815"/>
          </a:xfrm>
          <a:prstGeom prst="rect">
            <a:avLst/>
          </a:prstGeom>
          <a:solidFill>
            <a:schemeClr val="accent2"/>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TLSHAPE_T_d044de9c22394c1e8a0171be19d51ffc_JoinedDate"/>
          <p:cNvSpPr txBox="1"/>
          <p:nvPr>
            <p:custDataLst>
              <p:tags r:id="rId169"/>
            </p:custDataLst>
          </p:nvPr>
        </p:nvSpPr>
        <p:spPr>
          <a:xfrm>
            <a:off x="4393643" y="5583777"/>
            <a:ext cx="1130300" cy="155025"/>
          </a:xfrm>
          <a:prstGeom prst="rect">
            <a:avLst/>
          </a:prstGeom>
          <a:noFill/>
        </p:spPr>
        <p:txBody>
          <a:bodyPr vert="horz" wrap="square" lIns="0" tIns="0" rIns="0" bIns="0" rtlCol="0" anchor="ctr" anchorCtr="0">
            <a:spAutoFit/>
          </a:bodyPr>
          <a:lstStyle/>
          <a:p>
            <a:r>
              <a:rPr lang="en-US" sz="1000" spc="-6" dirty="0">
                <a:solidFill>
                  <a:srgbClr val="1F497E"/>
                </a:solidFill>
                <a:latin typeface="Calibri" panose="020F0502020204030204" pitchFamily="34" charset="0"/>
              </a:rPr>
              <a:t>5/4/2017 - 5/26/2017</a:t>
            </a:r>
          </a:p>
        </p:txBody>
      </p:sp>
      <p:sp>
        <p:nvSpPr>
          <p:cNvPr id="725" name="OTLSHAPE_T_d044de9c22394c1e8a0171be19d51ffc_Title"/>
          <p:cNvSpPr txBox="1"/>
          <p:nvPr>
            <p:custDataLst>
              <p:tags r:id="rId170"/>
            </p:custDataLst>
          </p:nvPr>
        </p:nvSpPr>
        <p:spPr>
          <a:xfrm>
            <a:off x="269964" y="5576030"/>
            <a:ext cx="28575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Train the inputs using backpropagation algorithm</a:t>
            </a:r>
          </a:p>
        </p:txBody>
      </p:sp>
      <p:sp>
        <p:nvSpPr>
          <p:cNvPr id="726" name="OTLSHAPE_T_b423d6bb9bd7436e876fbab731794214_Shape"/>
          <p:cNvSpPr/>
          <p:nvPr>
            <p:custDataLst>
              <p:tags r:id="rId171"/>
            </p:custDataLst>
          </p:nvPr>
        </p:nvSpPr>
        <p:spPr>
          <a:xfrm>
            <a:off x="4623936" y="5824061"/>
            <a:ext cx="1935890" cy="205528"/>
          </a:xfrm>
          <a:prstGeom prst="rect">
            <a:avLst/>
          </a:prstGeom>
          <a:solidFill>
            <a:schemeClr val="accent3"/>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TLSHAPE_T_b423d6bb9bd7436e876fbab731794214_JoinedDate"/>
          <p:cNvSpPr txBox="1"/>
          <p:nvPr>
            <p:custDataLst>
              <p:tags r:id="rId172"/>
            </p:custDataLst>
          </p:nvPr>
        </p:nvSpPr>
        <p:spPr>
          <a:xfrm>
            <a:off x="4881747" y="5850477"/>
            <a:ext cx="1130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5/26/2017 - 6/8/2017</a:t>
            </a:r>
          </a:p>
        </p:txBody>
      </p:sp>
      <p:sp>
        <p:nvSpPr>
          <p:cNvPr id="733" name="OTLSHAPE_T_b423d6bb9bd7436e876fbab731794214_Title"/>
          <p:cNvSpPr txBox="1"/>
          <p:nvPr>
            <p:custDataLst>
              <p:tags r:id="rId173"/>
            </p:custDataLst>
          </p:nvPr>
        </p:nvSpPr>
        <p:spPr>
          <a:xfrm>
            <a:off x="269964" y="5842730"/>
            <a:ext cx="1041400" cy="170519"/>
          </a:xfrm>
          <a:prstGeom prst="rect">
            <a:avLst/>
          </a:prstGeom>
          <a:noFill/>
        </p:spPr>
        <p:txBody>
          <a:bodyPr vert="horz" wrap="square" lIns="0" tIns="0" rIns="0" bIns="0" rtlCol="0" anchor="ctr" anchorCtr="0">
            <a:spAutoFit/>
          </a:bodyPr>
          <a:lstStyle/>
          <a:p>
            <a:r>
              <a:rPr lang="en-US" sz="1100" b="1" spc="-10">
                <a:solidFill>
                  <a:schemeClr val="dk1"/>
                </a:solidFill>
                <a:latin typeface="Calibri" panose="020F0502020204030204" pitchFamily="34" charset="0"/>
              </a:rPr>
              <a:t>Test the emotions</a:t>
            </a:r>
          </a:p>
        </p:txBody>
      </p:sp>
      <p:sp>
        <p:nvSpPr>
          <p:cNvPr id="734" name="OTLSHAPE_T_5e406bbb2b16435182837f9a851a94af_Shape"/>
          <p:cNvSpPr/>
          <p:nvPr>
            <p:custDataLst>
              <p:tags r:id="rId174"/>
            </p:custDataLst>
          </p:nvPr>
        </p:nvSpPr>
        <p:spPr>
          <a:xfrm>
            <a:off x="4793425" y="6062853"/>
            <a:ext cx="3048483" cy="233435"/>
          </a:xfrm>
          <a:prstGeom prst="rect">
            <a:avLst/>
          </a:prstGeom>
          <a:solidFill>
            <a:schemeClr val="accent4"/>
          </a:solidFill>
          <a:ln w="19050" cap="rnd"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9050" cap="rnd"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TLSHAPE_T_5e406bbb2b16435182837f9a851a94af_JoinedDate"/>
          <p:cNvSpPr txBox="1"/>
          <p:nvPr>
            <p:custDataLst>
              <p:tags r:id="rId175"/>
            </p:custDataLst>
          </p:nvPr>
        </p:nvSpPr>
        <p:spPr>
          <a:xfrm>
            <a:off x="5144572" y="6117177"/>
            <a:ext cx="1130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6/8/2017 - 6/15/2017</a:t>
            </a:r>
          </a:p>
        </p:txBody>
      </p:sp>
      <p:sp>
        <p:nvSpPr>
          <p:cNvPr id="741" name="OTLSHAPE_T_5e406bbb2b16435182837f9a851a94af_Title"/>
          <p:cNvSpPr txBox="1"/>
          <p:nvPr>
            <p:custDataLst>
              <p:tags r:id="rId176"/>
            </p:custDataLst>
          </p:nvPr>
        </p:nvSpPr>
        <p:spPr>
          <a:xfrm>
            <a:off x="269964" y="6109430"/>
            <a:ext cx="10414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Predict and notify</a:t>
            </a:r>
          </a:p>
        </p:txBody>
      </p:sp>
    </p:spTree>
    <p:custDataLst>
      <p:tags r:id="rId1"/>
    </p:custDataLst>
    <p:extLst>
      <p:ext uri="{BB962C8B-B14F-4D97-AF65-F5344CB8AC3E}">
        <p14:creationId xmlns:p14="http://schemas.microsoft.com/office/powerpoint/2010/main" val="1968454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9501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rot="10800000" flipV="1">
            <a:off x="986630" y="748325"/>
            <a:ext cx="4299745" cy="2334147"/>
          </a:xfrm>
          <a:prstGeom prst="rect">
            <a:avLst/>
          </a:prstGeom>
        </p:spPr>
      </p:pic>
      <p:sp>
        <p:nvSpPr>
          <p:cNvPr id="2" name="Rectangle 1"/>
          <p:cNvSpPr/>
          <p:nvPr/>
        </p:nvSpPr>
        <p:spPr>
          <a:xfrm>
            <a:off x="3472069" y="866217"/>
            <a:ext cx="7981950" cy="1200329"/>
          </a:xfrm>
          <a:prstGeom prst="rect">
            <a:avLst/>
          </a:prstGeom>
        </p:spPr>
        <p:txBody>
          <a:bodyPr wrap="square">
            <a:spAutoFit/>
          </a:bodyPr>
          <a:lstStyle/>
          <a:p>
            <a:pPr algn="r"/>
            <a:r>
              <a:rPr lang="en-US" sz="3600" b="1" cap="all" dirty="0">
                <a:solidFill>
                  <a:srgbClr val="FFFFFF"/>
                </a:solidFill>
                <a:latin typeface="TradeGothicNextW01-HvCn_707049"/>
              </a:rPr>
              <a:t>BHER EMOTION AI HUMANIZES HOW PEOPLE AND TECHNOLOGY INTERACT</a:t>
            </a:r>
            <a:endParaRPr lang="en-US" sz="3600" b="1" i="0" cap="all" dirty="0">
              <a:solidFill>
                <a:srgbClr val="FFFFFF"/>
              </a:solidFill>
              <a:effectLst/>
              <a:latin typeface="TradeGothicNextW01-HvCn_707049"/>
            </a:endParaRPr>
          </a:p>
        </p:txBody>
      </p:sp>
      <p:pic>
        <p:nvPicPr>
          <p:cNvPr id="5" name="Picture 4"/>
          <p:cNvPicPr>
            <a:picLocks noChangeAspect="1"/>
          </p:cNvPicPr>
          <p:nvPr/>
        </p:nvPicPr>
        <p:blipFill>
          <a:blip r:embed="rId3"/>
          <a:stretch>
            <a:fillRect/>
          </a:stretch>
        </p:blipFill>
        <p:spPr>
          <a:xfrm>
            <a:off x="5558043" y="2618644"/>
            <a:ext cx="4248565" cy="3993651"/>
          </a:xfrm>
          <a:prstGeom prst="rect">
            <a:avLst/>
          </a:prstGeom>
        </p:spPr>
      </p:pic>
      <p:sp>
        <p:nvSpPr>
          <p:cNvPr id="3" name="Rectangle: Rounded Corners 2"/>
          <p:cNvSpPr/>
          <p:nvPr/>
        </p:nvSpPr>
        <p:spPr>
          <a:xfrm>
            <a:off x="986630" y="3392557"/>
            <a:ext cx="3187805" cy="3313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focus is to identify Blind students emotions in learning context and get them motivate in learning as normal students.</a:t>
            </a:r>
          </a:p>
        </p:txBody>
      </p:sp>
    </p:spTree>
    <p:extLst>
      <p:ext uri="{BB962C8B-B14F-4D97-AF65-F5344CB8AC3E}">
        <p14:creationId xmlns:p14="http://schemas.microsoft.com/office/powerpoint/2010/main" val="182113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VD 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76" y="1444487"/>
            <a:ext cx="3822474" cy="50216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a:solidFill>
                  <a:schemeClr val="accent1"/>
                </a:solidFill>
              </a:rPr>
              <a:t>Background</a:t>
            </a:r>
          </a:p>
        </p:txBody>
      </p:sp>
      <p:sp>
        <p:nvSpPr>
          <p:cNvPr id="3" name="Content Placeholder 2"/>
          <p:cNvSpPr>
            <a:spLocks noGrp="1"/>
          </p:cNvSpPr>
          <p:nvPr>
            <p:ph idx="1"/>
          </p:nvPr>
        </p:nvSpPr>
        <p:spPr>
          <a:xfrm>
            <a:off x="4545874" y="1444486"/>
            <a:ext cx="6501537" cy="5113067"/>
          </a:xfrm>
        </p:spPr>
        <p:txBody>
          <a:bodyPr>
            <a:normAutofit/>
          </a:bodyPr>
          <a:lstStyle/>
          <a:p>
            <a:endParaRPr lang="en-US" dirty="0"/>
          </a:p>
          <a:p>
            <a:r>
              <a:rPr lang="en-US" b="1" dirty="0">
                <a:solidFill>
                  <a:schemeClr val="accent3"/>
                </a:solidFill>
              </a:rPr>
              <a:t>285 million </a:t>
            </a:r>
            <a:r>
              <a:rPr lang="en-US" dirty="0"/>
              <a:t>people are estimated to be visually impaired </a:t>
            </a:r>
            <a:r>
              <a:rPr lang="en-US" b="1" dirty="0">
                <a:solidFill>
                  <a:schemeClr val="accent3"/>
                </a:solidFill>
              </a:rPr>
              <a:t>worldwide</a:t>
            </a:r>
            <a:r>
              <a:rPr lang="en-US" dirty="0"/>
              <a:t>, </a:t>
            </a:r>
            <a:r>
              <a:rPr lang="en-US" b="1" dirty="0">
                <a:solidFill>
                  <a:schemeClr val="accent3"/>
                </a:solidFill>
              </a:rPr>
              <a:t>39 million are blind </a:t>
            </a:r>
            <a:r>
              <a:rPr lang="en-US" dirty="0"/>
              <a:t>and </a:t>
            </a:r>
            <a:r>
              <a:rPr lang="en-US" b="1" dirty="0">
                <a:solidFill>
                  <a:schemeClr val="accent3"/>
                </a:solidFill>
              </a:rPr>
              <a:t>246 </a:t>
            </a:r>
            <a:r>
              <a:rPr lang="en-US" dirty="0"/>
              <a:t>have </a:t>
            </a:r>
            <a:r>
              <a:rPr lang="en-US" b="1" dirty="0">
                <a:solidFill>
                  <a:schemeClr val="accent3"/>
                </a:solidFill>
              </a:rPr>
              <a:t>low vision </a:t>
            </a:r>
            <a:r>
              <a:rPr lang="en-US" dirty="0"/>
              <a:t>and in Sri Lanka according to Department of Census and Statistics 69096 are visually impaired.</a:t>
            </a:r>
          </a:p>
          <a:p>
            <a:r>
              <a:rPr lang="en-US" dirty="0"/>
              <a:t>They are also keen on learning nowadays. So without neglecting them  We have to motivate them in studies as normal students.</a:t>
            </a:r>
          </a:p>
          <a:p>
            <a:pPr marL="0" indent="0">
              <a:buNone/>
            </a:pPr>
            <a:endParaRPr lang="en-US" dirty="0"/>
          </a:p>
        </p:txBody>
      </p:sp>
    </p:spTree>
    <p:extLst>
      <p:ext uri="{BB962C8B-B14F-4D97-AF65-F5344CB8AC3E}">
        <p14:creationId xmlns:p14="http://schemas.microsoft.com/office/powerpoint/2010/main" val="315254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Assistive Technologies</a:t>
            </a:r>
          </a:p>
        </p:txBody>
      </p:sp>
      <p:sp>
        <p:nvSpPr>
          <p:cNvPr id="3" name="Content Placeholder 2"/>
          <p:cNvSpPr>
            <a:spLocks noGrp="1"/>
          </p:cNvSpPr>
          <p:nvPr>
            <p:ph idx="1"/>
          </p:nvPr>
        </p:nvSpPr>
        <p:spPr>
          <a:xfrm>
            <a:off x="646112" y="2052918"/>
            <a:ext cx="9403742" cy="4195481"/>
          </a:xfrm>
        </p:spPr>
        <p:txBody>
          <a:bodyPr/>
          <a:lstStyle/>
          <a:p>
            <a:r>
              <a:rPr lang="en-US" dirty="0"/>
              <a:t>People who are blind are completely not able to interact with the computer without assistive technologies.</a:t>
            </a:r>
          </a:p>
          <a:p>
            <a:r>
              <a:rPr lang="en-US" dirty="0"/>
              <a:t>printed </a:t>
            </a:r>
            <a:r>
              <a:rPr lang="en-US" b="1" dirty="0">
                <a:solidFill>
                  <a:schemeClr val="accent3"/>
                </a:solidFill>
              </a:rPr>
              <a:t>brail lecture notes.</a:t>
            </a:r>
          </a:p>
          <a:p>
            <a:r>
              <a:rPr lang="en-US" b="1" dirty="0">
                <a:solidFill>
                  <a:schemeClr val="accent3"/>
                </a:solidFill>
              </a:rPr>
              <a:t>tactile graphics </a:t>
            </a:r>
            <a:r>
              <a:rPr lang="en-US" dirty="0"/>
              <a:t>to identify pictures, maps, graphs, diagrams.</a:t>
            </a:r>
          </a:p>
          <a:p>
            <a:r>
              <a:rPr lang="en-US" b="1" dirty="0">
                <a:solidFill>
                  <a:schemeClr val="accent3"/>
                </a:solidFill>
              </a:rPr>
              <a:t>screen reader </a:t>
            </a:r>
            <a:r>
              <a:rPr lang="en-US" dirty="0"/>
              <a:t>software speaks all the information in a human voice which comes on the screen as well as the text which is typed on the keyboard</a:t>
            </a:r>
          </a:p>
          <a:p>
            <a:endParaRPr lang="en-US" dirty="0"/>
          </a:p>
          <a:p>
            <a:endParaRPr lang="en-US" dirty="0"/>
          </a:p>
        </p:txBody>
      </p:sp>
    </p:spTree>
    <p:extLst>
      <p:ext uri="{BB962C8B-B14F-4D97-AF65-F5344CB8AC3E}">
        <p14:creationId xmlns:p14="http://schemas.microsoft.com/office/powerpoint/2010/main" val="267426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PROBLEM</a:t>
            </a:r>
          </a:p>
        </p:txBody>
      </p:sp>
      <p:sp>
        <p:nvSpPr>
          <p:cNvPr id="3" name="Content Placeholder 2"/>
          <p:cNvSpPr>
            <a:spLocks noGrp="1"/>
          </p:cNvSpPr>
          <p:nvPr>
            <p:ph idx="1"/>
          </p:nvPr>
        </p:nvSpPr>
        <p:spPr/>
        <p:txBody>
          <a:bodyPr>
            <a:normAutofit/>
          </a:bodyPr>
          <a:lstStyle/>
          <a:p>
            <a:r>
              <a:rPr lang="en-US" dirty="0"/>
              <a:t>Blind students deal with many of the same emotions normal students do. They get angry, sad, frustrated, nervous, happy, or embarrassed.</a:t>
            </a:r>
          </a:p>
          <a:p>
            <a:r>
              <a:rPr lang="en-US" dirty="0"/>
              <a:t>Though in a regular classroom </a:t>
            </a:r>
            <a:r>
              <a:rPr lang="en-US" b="1" dirty="0">
                <a:solidFill>
                  <a:schemeClr val="accent3"/>
                </a:solidFill>
              </a:rPr>
              <a:t>it’s difficult for the tutor to identify blind student’s comprehension based on facial expressions as we cannot get eye expressions</a:t>
            </a:r>
            <a:r>
              <a:rPr lang="en-US" dirty="0"/>
              <a:t>. </a:t>
            </a:r>
          </a:p>
          <a:p>
            <a:pPr marL="0" indent="0">
              <a:buNone/>
            </a:pPr>
            <a:endParaRPr lang="en-US" dirty="0"/>
          </a:p>
        </p:txBody>
      </p:sp>
    </p:spTree>
    <p:extLst>
      <p:ext uri="{BB962C8B-B14F-4D97-AF65-F5344CB8AC3E}">
        <p14:creationId xmlns:p14="http://schemas.microsoft.com/office/powerpoint/2010/main" val="52028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lvl="0"/>
            <a:r>
              <a:rPr lang="en-US" dirty="0"/>
              <a:t>Identify blind student’s emotion in current moment by analyzing </a:t>
            </a:r>
            <a:r>
              <a:rPr lang="en-US" b="1" dirty="0">
                <a:solidFill>
                  <a:schemeClr val="accent3"/>
                </a:solidFill>
              </a:rPr>
              <a:t>facial expressions </a:t>
            </a:r>
            <a:r>
              <a:rPr lang="en-US" dirty="0"/>
              <a:t>of webcam detected image.</a:t>
            </a:r>
          </a:p>
          <a:p>
            <a:pPr lvl="0"/>
            <a:r>
              <a:rPr lang="en-US" dirty="0"/>
              <a:t>Get emotions based on students behavioral patterns using </a:t>
            </a:r>
            <a:r>
              <a:rPr lang="en-US" b="1" dirty="0">
                <a:solidFill>
                  <a:schemeClr val="accent3"/>
                </a:solidFill>
              </a:rPr>
              <a:t>keystroke dynamics</a:t>
            </a:r>
            <a:r>
              <a:rPr lang="en-US" dirty="0"/>
              <a:t>.</a:t>
            </a:r>
          </a:p>
          <a:p>
            <a:pPr lvl="0"/>
            <a:r>
              <a:rPr lang="en-US" dirty="0"/>
              <a:t>Identify blind student’s physical, mental condition in class room from the performance of </a:t>
            </a:r>
            <a:r>
              <a:rPr lang="en-US" b="1" dirty="0">
                <a:solidFill>
                  <a:schemeClr val="accent3"/>
                </a:solidFill>
              </a:rPr>
              <a:t>mouse movements</a:t>
            </a:r>
            <a:r>
              <a:rPr lang="en-US" dirty="0"/>
              <a:t>.</a:t>
            </a:r>
          </a:p>
          <a:p>
            <a:r>
              <a:rPr lang="en-US" b="1" dirty="0">
                <a:solidFill>
                  <a:schemeClr val="accent3"/>
                </a:solidFill>
              </a:rPr>
              <a:t>Analyze emotions and predict best solution to motivate</a:t>
            </a:r>
            <a:r>
              <a:rPr lang="en-US" dirty="0"/>
              <a:t>, provide voice notification when their attention is low, Adaptive content delivery.</a:t>
            </a:r>
          </a:p>
          <a:p>
            <a:pPr marL="0" lvl="0" indent="0">
              <a:buNone/>
            </a:pPr>
            <a:endParaRPr lang="en-US" dirty="0"/>
          </a:p>
          <a:p>
            <a:pPr lvl="0"/>
            <a:endParaRPr lang="en-US" dirty="0"/>
          </a:p>
          <a:p>
            <a:pPr marL="0" indent="0">
              <a:buNone/>
            </a:pPr>
            <a:endParaRPr lang="en-US" dirty="0"/>
          </a:p>
        </p:txBody>
      </p:sp>
    </p:spTree>
    <p:extLst>
      <p:ext uri="{BB962C8B-B14F-4D97-AF65-F5344CB8AC3E}">
        <p14:creationId xmlns:p14="http://schemas.microsoft.com/office/powerpoint/2010/main" val="199199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0711" y="783772"/>
            <a:ext cx="3261776" cy="2170564"/>
          </a:xfrm>
          <a:prstGeom prst="rect">
            <a:avLst/>
          </a:prstGeom>
        </p:spPr>
      </p:pic>
      <p:pic>
        <p:nvPicPr>
          <p:cNvPr id="1026" name="Picture 2" descr="Image result for emotion recognition software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399" y="863144"/>
            <a:ext cx="4546363" cy="957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motion recognition software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838" y="2766697"/>
            <a:ext cx="2427514" cy="242751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emotion recognition software logos"/>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8712497" y="4965352"/>
            <a:ext cx="1638529" cy="428685"/>
          </a:xfrm>
          <a:prstGeom prst="rect">
            <a:avLst/>
          </a:prstGeom>
        </p:spPr>
      </p:pic>
      <p:pic>
        <p:nvPicPr>
          <p:cNvPr id="1034" name="Picture 10" descr="Image result for emotion recognition software log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1114" y="2609703"/>
            <a:ext cx="1683658" cy="8192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5784" y="1556204"/>
            <a:ext cx="1872796" cy="18727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emotion recognition software logo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144" y="3976913"/>
            <a:ext cx="1462623" cy="114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3465390"/>
              </p:ext>
            </p:extLst>
          </p:nvPr>
        </p:nvGraphicFramePr>
        <p:xfrm>
          <a:off x="1103313" y="2052638"/>
          <a:ext cx="8947150" cy="3683000"/>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3887426009"/>
                    </a:ext>
                  </a:extLst>
                </a:gridCol>
                <a:gridCol w="1789430">
                  <a:extLst>
                    <a:ext uri="{9D8B030D-6E8A-4147-A177-3AD203B41FA5}">
                      <a16:colId xmlns:a16="http://schemas.microsoft.com/office/drawing/2014/main" val="1155287165"/>
                    </a:ext>
                  </a:extLst>
                </a:gridCol>
                <a:gridCol w="1789430">
                  <a:extLst>
                    <a:ext uri="{9D8B030D-6E8A-4147-A177-3AD203B41FA5}">
                      <a16:colId xmlns:a16="http://schemas.microsoft.com/office/drawing/2014/main" val="2857809506"/>
                    </a:ext>
                  </a:extLst>
                </a:gridCol>
                <a:gridCol w="1789430">
                  <a:extLst>
                    <a:ext uri="{9D8B030D-6E8A-4147-A177-3AD203B41FA5}">
                      <a16:colId xmlns:a16="http://schemas.microsoft.com/office/drawing/2014/main" val="3623906366"/>
                    </a:ext>
                  </a:extLst>
                </a:gridCol>
                <a:gridCol w="1789430">
                  <a:extLst>
                    <a:ext uri="{9D8B030D-6E8A-4147-A177-3AD203B41FA5}">
                      <a16:colId xmlns:a16="http://schemas.microsoft.com/office/drawing/2014/main" val="1320043596"/>
                    </a:ext>
                  </a:extLst>
                </a:gridCol>
              </a:tblGrid>
              <a:tr h="370840">
                <a:tc>
                  <a:txBody>
                    <a:bodyPr/>
                    <a:lstStyle/>
                    <a:p>
                      <a:r>
                        <a:rPr lang="en-US" dirty="0"/>
                        <a:t>Application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Blind emotion recognition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Intelligent tutoring and content delivery</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Student interactive motivational options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Giving voice notifications</a:t>
                      </a:r>
                    </a:p>
                    <a:p>
                      <a:endParaRPr lang="en-US" dirty="0"/>
                    </a:p>
                  </a:txBody>
                  <a:tcPr/>
                </a:tc>
                <a:extLst>
                  <a:ext uri="{0D108BD9-81ED-4DB2-BD59-A6C34878D82A}">
                    <a16:rowId xmlns:a16="http://schemas.microsoft.com/office/drawing/2014/main" val="2743314960"/>
                  </a:ext>
                </a:extLst>
              </a:tr>
              <a:tr h="154036">
                <a:tc>
                  <a:txBody>
                    <a:bodyPr/>
                    <a:lstStyle/>
                    <a:p>
                      <a:r>
                        <a:rPr lang="en-US" dirty="0" err="1"/>
                        <a:t>Lugram</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extLst>
                  <a:ext uri="{0D108BD9-81ED-4DB2-BD59-A6C34878D82A}">
                    <a16:rowId xmlns:a16="http://schemas.microsoft.com/office/drawing/2014/main" val="688270405"/>
                  </a:ext>
                </a:extLst>
              </a:tr>
              <a:tr h="370840">
                <a:tc>
                  <a:txBody>
                    <a:bodyPr/>
                    <a:lstStyle/>
                    <a:p>
                      <a:r>
                        <a:rPr lang="en-US" dirty="0"/>
                        <a:t>JAWS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extLst>
                  <a:ext uri="{0D108BD9-81ED-4DB2-BD59-A6C34878D82A}">
                    <a16:rowId xmlns:a16="http://schemas.microsoft.com/office/drawing/2014/main" val="3175531133"/>
                  </a:ext>
                </a:extLst>
              </a:tr>
              <a:tr h="370840">
                <a:tc>
                  <a:txBody>
                    <a:bodyPr/>
                    <a:lstStyle/>
                    <a:p>
                      <a:r>
                        <a:rPr lang="en-US" dirty="0" err="1"/>
                        <a:t>anMasterMind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extLst>
                  <a:ext uri="{0D108BD9-81ED-4DB2-BD59-A6C34878D82A}">
                    <a16:rowId xmlns:a16="http://schemas.microsoft.com/office/drawing/2014/main" val="3123822671"/>
                  </a:ext>
                </a:extLst>
              </a:tr>
              <a:tr h="370840">
                <a:tc>
                  <a:txBody>
                    <a:bodyPr/>
                    <a:lstStyle/>
                    <a:p>
                      <a:r>
                        <a:rPr lang="en-US" dirty="0" err="1"/>
                        <a:t>eyeris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extLst>
                  <a:ext uri="{0D108BD9-81ED-4DB2-BD59-A6C34878D82A}">
                    <a16:rowId xmlns:a16="http://schemas.microsoft.com/office/drawing/2014/main" val="3866304282"/>
                  </a:ext>
                </a:extLst>
              </a:tr>
              <a:tr h="370840">
                <a:tc>
                  <a:txBody>
                    <a:bodyPr/>
                    <a:lstStyle/>
                    <a:p>
                      <a:r>
                        <a:rPr lang="en-US" dirty="0" err="1"/>
                        <a:t>emospeech</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extLst>
                  <a:ext uri="{0D108BD9-81ED-4DB2-BD59-A6C34878D82A}">
                    <a16:rowId xmlns:a16="http://schemas.microsoft.com/office/drawing/2014/main" val="61559842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endParaRPr lang="en-US" dirty="0"/>
                    </a:p>
                  </a:txBody>
                  <a:tcPr/>
                </a:tc>
                <a:extLst>
                  <a:ext uri="{0D108BD9-81ED-4DB2-BD59-A6C34878D82A}">
                    <a16:rowId xmlns:a16="http://schemas.microsoft.com/office/drawing/2014/main" val="2024581286"/>
                  </a:ext>
                </a:extLst>
              </a:tr>
            </a:tbl>
          </a:graphicData>
        </a:graphic>
      </p:graphicFrame>
    </p:spTree>
    <p:extLst>
      <p:ext uri="{BB962C8B-B14F-4D97-AF65-F5344CB8AC3E}">
        <p14:creationId xmlns:p14="http://schemas.microsoft.com/office/powerpoint/2010/main" val="2707263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TdGFuZGFyZCIsIklzVGVtcGxhdGUiOmZhbHNlLCJWZXJzaW9uIjp7IiRpZCI6IjIiLCJWZXJzaW9uIjoiMy4xLjAiLCJPcmlnaW5hbEFzc2VtYmx5VmVyc2lvbiI6IjMuMTM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MtMTdUMjM6NTk6MDAiLCJFbmREYXRlIjoiMjAxNy0xMS0yMVQyMzo1OTowMCIsIkZvcm1hdCI6Ik1NTSIsIlR5cGUiOjIsIkF1dG9EYXRlUmFuZ2UiOnRydWUsIldvcmtpbmdEYXlzIjoxMjcsIlRvZGF5TWFya2VyVGV4dCI6IlRvZGF5IiwiQXV0b1NjYWxlVHlwZSI6dHJ1ZX0sIk1pbGVzdG9uZXMiOlt7IiRpZCI6IjEyNCIsIkRhdGUiOiIyMDE3LTAzLTE3VDIzOjU5OjAwWiIsIlN0eWxlIjp7IiRpZCI6IjEyNSIsIlNoYXBlIjoyLCJDb25uZWN0b3JNYXJnaW4iOnsiJHJlZiI6IjU0In0sIkNvbm5lY3RvclN0eWxlIjp7IiRpZCI6IjEyNiIsIkxpbmVDb2xvciI6eyIkaWQiOiIxMjciLCIkdHlwZSI6Ik5MUkUuQ29tbW9uLkRvbS5Tb2xpZENvbG9yQnJ1c2gsIE5MUkUuQ29tbW9uIiwiQ29sb3IiOnsiJGlkIjoiMTI4IiwiQSI6MTI3LCJSIjowLCJHIjoxMTQsIkIiOjE4OH19LCJMaW5lV2VpZ2h0IjoxLjAsIkxpbmVUeXBlIjowLCJQYXJlbnRTdHlsZSI6eyIkcmVmIjoiNTUifX0sIklzQmVsb3dUaW1lYmFuZCI6dHJ1ZSwiSGlkZURhdGUiOmZhbHNlLCJTaGFwZVNpemUiOjEsIlNwYWNpbmciOjEuMCwiUGFkZGluZyI6eyIkcmVmIjoiNTgifSwiU2hhcGVTdHlsZSI6eyIkaWQiOiIxMjkiLCJNYXJnaW4iOnsiJHJlZiI6IjYwIn0sIlBhZGRpbmciOnsiJHJlZiI6IjYxIn0sIkJhY2tncm91bmQiOnsiJGlkIjoiMTMwIiwiQ29sb3IiOnsiJGlkIjoiMTMxIiwiQSI6MjU1LCJSIjowLCJHIjoxMTQsIkIiOjE4O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5MTAwMDFhMS1mYTEwLTRkZWQtYjdiNi04OWIwYWQwOTc2OTEiLCJJbXBvcnRJZCI6bnVsbCwiVGl0bGUiOiJQcm9qZWN0IFByb3Bvc2FsIFJlcG9ydCIsIk5vdGUiOm51bGwsIkh5cGVybGluayI6bnVsbCwiSXNDaGFuZ2VkIjpmYWxzZSwiSXNOZXciOmZhbHNlfSx7IiRpZCI6IjEzOSIsIkRhdGUiOiIyMDE3LTA0LTA2VDIzOjU5OjAwWiIsIlN0eWxlIjp7IiRpZCI6IjE0MCIsIlNoYXBlIjoyLCJDb25uZWN0b3JNYXJnaW4iOnsiJHJlZiI6IjU0In0sIkNvbm5lY3RvclN0eWxlIjp7IiRpZCI6IjE0MSIsIkxpbmVDb2xvciI6eyIkaWQiOiIxNDIiLCIkdHlwZSI6Ik5MUkUuQ29tbW9uLkRvbS5Tb2xpZENvbG9yQnJ1c2gsIE5MUkUuQ29tbW9uIiwiQ29sb3IiOnsiJGlkIjoiMTQzIiwiQSI6MTI3LCJSIjoxNTQsIkciOjIwNSwiQiI6NzZ9fSwiTGluZVdlaWdodCI6MS4wLCJMaW5lVHlwZSI6MCwiUGFyZW50U3R5bGUiOnsiJHJlZiI6IjU1In19LCJJc0JlbG93VGltZWJhbmQiOnRydWUsIkhpZGVEYXRlIjpmYWxzZSwiU2hhcGVTaXplIjoxLCJTcGFjaW5nIjoxLjAsIlBhZGRpbmciOnsiJHJlZiI6IjU4In0sIlNoYXBlU3R5bGUiOnsiJGlkIjoiMTQ0IiwiTWFyZ2luIjp7IiRyZWYiOiI2MCJ9LCJQYWRkaW5nIjp7IiRyZWYiOiI2MSJ9LCJCYWNrZ3JvdW5kIjp7IiRpZCI6IjE0NSIsIkNvbG9yIjp7IiRpZCI6IjE0NiIsIkEiOjI1NSwiUiI6MTc2LCJHIjoyMSwiQiI6MTl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lJhdGlvIjowLjE2MDU1ODcxNjU3MzgzMjk0LCJJc0N1c3RvbSI6dHJ1ZX0sIkRhdGVGb3JtYXQiOnsiJHJlZiI6Ijc5In0sIklkIjoiZDU5OTFiZjgtZTg1YS00MjY3LWJlZmQtN2UxYWVhOGJhZTA1IiwiSW1wb3J0SWQiOm51bGwsIlRpdGxlIjoiUHJvamVjdCBQcm9wb3NhbCBQcmVzZW50YXRpb24iLCJOb3RlIjpudWxsLCJIeXBlcmxpbmsiOm51bGwsIklzQ2hhbmdlZCI6ZmFsc2UsIklzTmV3IjpmYWxzZX0seyIkaWQiOiIxNTQiLCJEYXRlIjoiMjAxNy0wNC0yNVQyMzo1OTowMFoiLCJTdHlsZSI6eyIkaWQiOiIxNTUiLCJTaGFwZSI6MiwiQ29ubmVjdG9yTWFyZ2luIjp7IiRyZWYiOiI1NCJ9LCJDb25uZWN0b3JTdHlsZSI6eyIkaWQiOiIxNTYiLCJMaW5lQ29sb3IiOnsiJGlkIjoiMTU3IiwiJHR5cGUiOiJOTFJFLkNvbW1vbi5Eb20uU29saWRDb2xvckJydXNoLCBOTFJFLkNvbW1vbiIsIkNvbG9yIjp7IiRpZCI6IjE1OCIsIkEiOjEyNywiUiI6MjUwLCJHIjoxNjksIkIiOjU4fX0sIkxpbmVXZWlnaHQiOjEuMCwiTGluZVR5cGUiOjAsIlBhcmVudFN0eWxlIjp7IiRyZWYiOiI1NSJ9fSwiSXNCZWxvd1RpbWViYW5kIjp0cnVlLCJIaWRlRGF0ZSI6ZmFsc2UsIlNoYXBlU2l6ZSI6MSwiU3BhY2luZyI6MS4wLCJQYWRkaW5nIjp7IiRyZWYiOiI1OCJ9LCJTaGFwZVN0eWxlIjp7IiRpZCI6IjE1OSIsIk1hcmdpbiI6eyIkcmVmIjoiNjAifSwiUGFkZGluZyI6eyIkcmVmIjoiNjEifSwiQmFja2dyb3VuZCI6eyIkaWQiOiIxNjAiLCJDb2xvciI6eyIkaWQiOiIxNjEiLCJBIjoyNTUsIlIiOjIzNCwiRyI6OTksIkIiOjE4fX0sIklzVmlzaWJsZSI6dHJ1ZSwiV2lkdGgiOjE4LjAsIkhlaWdodCI6MjAuMCwiQm9yZGVyU3R5bGUiOnsiJGlkIjoiMTYyIiwiTGluZUNvbG9yIjp7IiRyZWYiOiI2MyJ9LCJMaW5lV2VpZ2h0IjowLjAsIkxpbmVUeXBlIjowLCJQYXJlbnRTdHlsZSI6eyIkcmVmIjoiNjIifX0sIlBhcmVudFN0eWxlIjp7IiRyZWYiOiI1OSJ9fSwiVGl0bGVTdHlsZSI6eyIkaWQiOiIxNjMiLCJGb250U2V0dGluZ3MiOnsiJGlkIjoiMTY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UiLCJMaW5lQ29sb3IiOm51bGwsIkxpbmVXZWlnaHQiOjAuMCwiTGluZVR5cGUiOjAsIlBhcmVudFN0eWxlIjpudWxsfSwiUGFyZW50U3R5bGUiOnsiJHJlZiI6IjY1In19LCJEYXRlU3R5bGUiOnsiJGlkIjoiMTY2IiwiRm9udFNldHRpbmdzIjp7IiRpZCI6IjE2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CIsIkxpbmVDb2xvciI6bnVsbCwiTGluZVdlaWdodCI6MC4wLCJMaW5lVHlwZSI6MCwiUGFyZW50U3R5bGUiOm51bGx9LCJQYXJlbnRTdHlsZSI6eyIkcmVmIjoiNzIifX0sIkRhdGVGb3JtYXQiOnsiJHJlZiI6Ijc5In0sIklzVmlzaWJsZSI6dHJ1ZSwiUGFyZW50U3R5bGUiOnsiJHJlZiI6IjUzIn19LCJQb3NpdGlvbiI6eyJSYXRpbyI6MC4yOTI1MzM5MDQ2NTI1MzY2NSwiSXNDdXN0b20iOnRydWV9LCJEYXRlRm9ybWF0Ijp7IiRyZWYiOiI3OSJ9LCJJZCI6IjEzZDljYzEyLWE1NDAtNDFhNy1iMzA0LWVkMzYxOTY1MTMxYiIsIkltcG9ydElkIjpudWxsLCJUaXRsZSI6IlByb3RvdHlwZSIsIk5vdGUiOm51bGwsIkh5cGVybGluayI6bnVsbCwiSXNDaGFuZ2VkIjpmYWxzZSwiSXNOZXciOmZhbHNlfSx7IiRpZCI6IjE2OSIsIkRhdGUiOiIyMDE3LTA0LTI1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xNzgsIkciOjg4LCJCIjoyMTF9fSwiTGluZVdlaWdodCI6MS4wLCJMaW5lVHlwZSI6MCwiUGFyZW50U3R5bGUiOnsiJHJlZiI6IjU1In19LCJJc0JlbG93VGltZWJhbmQiOnRydWUsIkhpZGVEYXRlIjpmYWxzZSwiU2hhcGVTaXplIjoxLCJTcGFjaW5nIjoxLjAsIlBhZGRpbmciOnsiJHJlZiI6IjU4In0sIlNoYXBlU3R5bGUiOnsiJGlkIjoiMTc0IiwiTWFyZ2luIjp7IiRyZWYiOiI2MCJ9LCJQYWRkaW5nIjp7IiRyZWYiOiI2MSJ9LCJCYWNrZ3JvdW5kIjp7IiRpZCI6IjE3NSIsIkNvbG9yIjp7IiRpZCI6IjE3NiIsIkEiOjI1NSwiUiI6MTA2LCJHIjoxNzIsIkIiOjE0NH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jI2NTQ2MzEwNjEzMTg0NzgsIklzQ3VzdG9tIjp0cnVlfSwiRGF0ZUZvcm1hdCI6eyIkcmVmIjoiNzkifSwiSWQiOiJjMGMxOTUxOS0wZDBlLTQ5ZjUtYmY1Yi00MmI2MzM1ZjgzNzYiLCJJbXBvcnRJZCI6bnVsbCwiVGl0bGUiOiJTUlMiLCJOb3RlIjpudWxsLCJIeXBlcmxpbmsiOm51bGwsIklzQ2hhbmdlZCI6ZmFsc2UsIklzTmV3IjpmYWxzZX0seyIkaWQiOiIxODQiLCJEYXRlIjoiMjAxNy0wNi0yOFQyMzo1OTowMFoiLCJTdHlsZSI6eyIkaWQiOiIxODUiLCJTaGFwZSI6MiwiQ29ubmVjdG9yTWFyZ2luIjp7IiRyZWYiOiI1NCJ9LCJDb25uZWN0b3JTdHlsZSI6eyIkaWQiOiIxODYiLCJMaW5lQ29sb3IiOnsiJGlkIjoiMTg3IiwiJHR5cGUiOiJOTFJFLkNvbW1vbi5Eb20uU29saWRDb2xvckJydXNoLCBOTFJFLkNvbW1vbiIsIkNvbG9yIjp7IiRpZCI6IjE4OCIsIkEiOjEyNywiUiI6MjExLCJHIjo4OSwiQiI6NjR9fSwiTGluZVdlaWdodCI6MS4wLCJMaW5lVHlwZSI6MCwiUGFyZW50U3R5bGUiOnsiJHJlZiI6IjU1In19LCJJc0JlbG93VGltZWJhbmQiOnRydWUsIkhpZGVEYXRlIjpmYWxzZSwiU2hhcGVTaXplIjoxLCJTcGFjaW5nIjoxLjAsIlBhZGRpbmciOnsiJHJlZiI6IjU4In0sIlNoYXBlU3R5bGUiOnsiJGlkIjoiMTg5IiwiTWFyZ2luIjp7IiRyZWYiOiI2MCJ9LCJQYWRkaW5nIjp7IiRyZWYiOiI2MSJ9LCJCYWNrZ3JvdW5kIjp7IiRpZCI6IjE5MCIsIkNvbG9yIjp7IiRpZCI6IjE5MSIsIkEiOjI1NSwiUiI6MjMwLCJHIjoxODMsIkIiOjQxfX0sIklzVmlzaWJsZSI6dHJ1ZSwiV2lkdGgiOjE4LjAsIkhlaWdodCI6MjAuMCwiQm9yZGVyU3R5bGUiOnsiJGlkIjoiMTkyIiwiTGluZUNvbG9yIjp7IiRyZWYiOiI2MyJ9LCJMaW5lV2VpZ2h0IjowLjAsIkxpbmVUeXBlIjowLCJQYXJlbnRTdHlsZSI6eyIkcmVmIjoiNjIifX0sIlBhcmVudFN0eWxlIjp7IiRyZWYiOiI1OSJ9fSwiVGl0bGVTdHlsZSI6eyIkaWQiOiIxOTMiLCJGb250U2V0dGluZ3MiOnsiJGlkIjoiMTk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UiLCJMaW5lQ29sb3IiOm51bGwsIkxpbmVXZWlnaHQiOjAuMCwiTGluZVR5cGUiOjAsIlBhcmVudFN0eWxlIjpudWxsfSwiUGFyZW50U3R5bGUiOnsiJHJlZiI6IjY1In19LCJEYXRlU3R5bGUiOnsiJGlkIjoiMTk2IiwiRm9udFNldHRpbmdzIjp7IiRpZCI6IjE5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OCIsIkxpbmVDb2xvciI6bnVsbCwiTGluZVdlaWdodCI6MC4wLCJMaW5lVHlwZSI6MCwiUGFyZW50U3R5bGUiOm51bGx9LCJQYXJlbnRTdHlsZSI6eyIkcmVmIjoiNzIifX0sIkRhdGVGb3JtYXQiOnsiJHJlZiI6Ijc5In0sIklzVmlzaWJsZSI6dHJ1ZSwiUGFyZW50U3R5bGUiOnsiJHJlZiI6IjUzIn19LCJQb3NpdGlvbiI6eyJSYXRpbyI6MC4yOTI1MzM5MDQ2NTI1MzY2NSwiSXNDdXN0b20iOnRydWV9LCJEYXRlRm9ybWF0Ijp7IiRyZWYiOiI3OSJ9LCJJZCI6IjUxYzkwMWM3LTZhZTEtNGRiNS1hNWFkLTUwZTRiNWEzYTZlOCIsIkltcG9ydElkIjpudWxsLCJUaXRsZSI6IlByb2dyZXNzIFByZXNlbnRhdGlvbi1JIiwiTm90ZSI6bnVsbCwiSHlwZXJsaW5rIjpudWxsLCJJc0NoYW5nZWQiOmZhbHNlLCJJc05ldyI6ZmFsc2V9LHsiJGlkIjoiMTk5IiwiRGF0ZSI6IjIwMTctMDgtMThUMjM6NTk6MDBaIiwiU3R5bGUiOnsiJGlkIjoiMjAwIiwiU2hhcGUiOjIsIkNvbm5lY3Rvck1hcmdpbiI6eyIkcmVmIjoiNTQifSwiQ29ubmVjdG9yU3R5bGUiOnsiJGlkIjoiMjAxIiwiTGluZUNvbG9yIjp7IiRpZCI6IjIwMiIsIiR0eXBlIjoiTkxSRS5Db21tb24uRG9tLlNvbGlkQ29sb3JCcnVzaCwgTkxSRS5Db21tb24iLCJDb2xvciI6eyIkaWQiOiIyMDMiLCJBIjoxMjcsIlIiOjI1MCwiRyI6MTY5LCJCIjo1OH19LCJMaW5lV2VpZ2h0IjoxLjAsIkxpbmVUeXBlIjowLCJQYXJlbnRTdHlsZSI6eyIkcmVmIjoiNTUifX0sIklzQmVsb3dUaW1lYmFuZCI6dHJ1ZSwiSGlkZURhdGUiOmZhbHNlLCJTaGFwZVNpemUiOjEsIlNwYWNpbmciOjEuMCwiUGFkZGluZyI6eyIkcmVmIjoiNTgifSwiU2hhcGVTdHlsZSI6eyIkaWQiOiIyMDQiLCJNYXJnaW4iOnsiJHJlZiI6IjYwIn0sIlBhZGRpbmciOnsiJHJlZiI6IjYxIn0sIkJhY2tncm91bmQiOnsiJGlkIjoiMjA1IiwiQ29sb3IiOnsiJGlkIjoiMjA2IiwiQSI6MjU1LCJSIjoyMzQsIkciOjk5LCJCIjoxO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jI2NTQ2MzEwNjEzMTg0NzgsIklzQ3VzdG9tIjp0cnVlfSwiRGF0ZUZvcm1hdCI6eyIkcmVmIjoiNzkifSwiSWQiOiJkMjJkOWM1My02M2Q3LTRlNmEtODg1OC04ODNjMjdkZDdmNDEiLCJJbXBvcnRJZCI6bnVsbCwiVGl0bGUiOiJSZXNlYXJjaCBQYXBlciIsIk5vdGUiOm51bGwsIkh5cGVybGluayI6bnVsbCwiSXNDaGFuZ2VkIjpmYWxzZSwiSXNOZXciOmZhbHNlfSx7IiRpZCI6IjIxNCIsIkRhdGUiOiIyMDE3LTA5LTA3VDIzOjU5OjAwWiIsIlN0eWxlIjp7IiRpZCI6IjIxNSIsIlNoYXBlIjoyLCJDb25uZWN0b3JNYXJnaW4iOnsiJHJlZiI6IjU0In0sIkNvbm5lY3RvclN0eWxlIjp7IiRpZCI6IjIxNiIsIkxpbmVDb2xvciI6eyIkaWQiOiIyMTciLCIkdHlwZSI6Ik5MUkUuQ29tbW9uLkRvbS5Tb2xpZENvbG9yQnJ1c2gsIE5MUkUuQ29tbW9uIiwiQ29sb3IiOnsiJGlkIjoiMjE4IiwiQSI6MTI3LCJSIjoxNzgsIkciOjg4LCJCIjoyMTF9fSwiTGluZVdlaWdodCI6MS4wLCJMaW5lVHlwZSI6MCwiUGFyZW50U3R5bGUiOnsiJHJlZiI6IjU1In19LCJJc0JlbG93VGltZWJhbmQiOnRydWUsIkhpZGVEYXRlIjpmYWxzZSwiU2hhcGVTaXplIjoxLCJTcGFjaW5nIjoxLjAsIlBhZGRpbmciOnsiJHJlZiI6IjU4In0sIlNoYXBlU3R5bGUiOnsiJGlkIjoiMjE5IiwiTWFyZ2luIjp7IiRyZWYiOiI2MCJ9LCJQYWRkaW5nIjp7IiRyZWYiOiI2MSJ9LCJCYWNrZ3JvdW5kIjp7IiRpZCI6IjIyMCIsIkNvbG9yIjp7IiRpZCI6IjIyMSIsIkEiOjI1NSwiUiI6MTA2LCJHIjoxNzIsIkIiOjE0NH19LCJJc1Zpc2libGUiOnRydWUsIldpZHRoIjoxOC4wLCJIZWlnaHQiOjIwLjAsIkJvcmRlclN0eWxlIjp7IiRpZCI6IjIyMiIsIkxpbmVDb2xvciI6eyIkcmVmIjoiNjMifSwiTGluZVdlaWdodCI6MC4wLCJMaW5lVHlwZSI6MCwiUGFyZW50U3R5bGUiOnsiJHJlZiI6IjYyIn19LCJQYXJlbnRTdHlsZSI6eyIkcmVmIjoiNTkifX0sIlRpdGxlU3R5bGUiOnsiJGlkIjoiMjIzIiwiRm9udFNldHRpbmdzIjp7IiRpZCI6IjIy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I1IiwiTGluZUNvbG9yIjpudWxsLCJMaW5lV2VpZ2h0IjowLjAsIkxpbmVUeXBlIjowLCJQYXJlbnRTdHlsZSI6bnVsbH0sIlBhcmVudFN0eWxlIjp7IiRyZWYiOiI2NSJ9fSwiRGF0ZVN0eWxlIjp7IiRpZCI6IjIyNiIsIkZvbnRTZXR0aW5ncyI6eyIkaWQiOiIyMj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jgiLCJMaW5lQ29sb3IiOm51bGwsIkxpbmVXZWlnaHQiOjAuMCwiTGluZVR5cGUiOjAsIlBhcmVudFN0eWxlIjpudWxsfSwiUGFyZW50U3R5bGUiOnsiJHJlZiI6IjcyIn19LCJEYXRlRm9ybWF0Ijp7IiRyZWYiOiI3OSJ9LCJJc1Zpc2libGUiOnRydWUsIlBhcmVudFN0eWxlIjp7IiRyZWYiOiI1MyJ9fSwiUG9zaXRpb24iOnsiUmF0aW8iOjAuMjkyNTMzOTA0NjUyNTM2NjUsIklzQ3VzdG9tIjp0cnVlfSwiRGF0ZUZvcm1hdCI6eyIkcmVmIjoiNzkifSwiSWQiOiI4ZmEyMmQ0OS0xMWVkLTQ4ZmEtYmQ3Ni0yZmNkMzYwOGNkM2UiLCJJbXBvcnRJZCI6bnVsbCwiVGl0bGUiOiJQcm9ncmVzcyBQcmVzbnRhdGlvbiAtSUkiLCJOb3RlIjpudWxsLCJIeXBlcmxpbmsiOm51bGwsIklzQ2hhbmdlZCI6ZmFsc2UsIklzTmV3IjpmYWxzZX0seyIkaWQiOiIyMjkiLCJEYXRlIjoiMjAxNy0xMC0wNFQyMzo1OTowMFoiLCJTdHlsZSI6eyIkaWQiOiIyMzAiLCJTaGFwZSI6MiwiQ29ubmVjdG9yTWFyZ2luIjp7IiRyZWYiOiI1NCJ9LCJDb25uZWN0b3JTdHlsZSI6eyIkaWQiOiIyMzEiLCJMaW5lQ29sb3IiOnsiJGlkIjoiMjMyIiwiJHR5cGUiOiJOTFJFLkNvbW1vbi5Eb20uU29saWRDb2xvckJydXNoLCBOTFJFLkNvbW1vbiIsIkNvbG9yIjp7IiRpZCI6IjIzMyIsIkEiOjEyNywiUiI6OTksIkciOjE2MCwiQiI6MjA0fX0sIkxpbmVXZWlnaHQiOjEuMCwiTGluZVR5cGUiOjAsIlBhcmVudFN0eWxlIjp7IiRyZWYiOiI1NSJ9fSwiSXNCZWxvd1RpbWViYW5kIjpmYWxzZSwiSGlkZURhdGUiOmZhbHNlLCJTaGFwZVNpemUiOjEsIlNwYWNpbmciOjEuMCwiUGFkZGluZyI6eyIkcmVmIjoiNTgifSwiU2hhcGVTdHlsZSI6eyIkaWQiOiIyMzQiLCJNYXJnaW4iOnsiJHJlZiI6IjYwIn0sIlBhZGRpbmciOnsiJHJlZiI6IjYxIn0sIkJhY2tncm91bmQiOnsiJGlkIjoiMjM1IiwiQ29sb3IiOnsiJGlkIjoiMjM2IiwiQSI6MjU1LCJSIjo5OSwiRyI6MTYwLCJCIjoyMDR9fSwiSXNWaXNpYmxlIjp0cnVlLCJXaWR0aCI6MTguMCwiSGVpZ2h0IjoyMC4wLCJCb3JkZXJTdHlsZSI6eyIkaWQiOiIyMzciLCJMaW5lQ29sb3IiOnsiJHJlZiI6IjYzIn0sIkxpbmVXZWlnaHQiOjAuMCwiTGluZVR5cGUiOjAsIlBhcmVudFN0eWxlIjp7IiRyZWYiOiI2MiJ9fSwiUGFyZW50U3R5bGUiOnsiJHJlZiI6IjU5In19LCJUaXRsZVN0eWxlIjp7IiRpZCI6IjIzOCIsIkZvbnRTZXR0aW5ncyI6eyIkaWQiOiIyMz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0MCIsIkxpbmVDb2xvciI6bnVsbCwiTGluZVdlaWdodCI6MC4wLCJMaW5lVHlwZSI6MCwiUGFyZW50U3R5bGUiOm51bGx9LCJQYXJlbnRTdHlsZSI6eyIkcmVmIjoiNjUifX0sIkRhdGVTdHlsZSI6eyIkaWQiOiIyNDEiLCJGb250U2V0dGluZ3MiOnsiJGlkIjoiMjQ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z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YTk1OTk1Y2QtYjhkMi00MDAzLWJjNjMtN2Q2YjlhYTk3N2FiIiwiSW1wb3J0SWQiOm51bGwsIlRpdGxlIjoiRmluYWwgUmVwb3J0KERyYWZ0KSB0byB0aGUgc3VwZXJ2aXNvciIsIk5vdGUiOm51bGwsIkh5cGVybGluayI6bnVsbCwiSXNDaGFuZ2VkIjpmYWxzZSwiSXNOZXciOmZhbHNlfSx7IiRpZCI6IjI0NCIsIkRhdGUiOiIyMDE3LTEwLTIwVDIzOjU5OjAwWiIsIlN0eWxlIjp7IiRpZCI6IjI0NSIsIlNoYXBlIjoyLCJDb25uZWN0b3JNYXJnaW4iOnsiJHJlZiI6IjU0In0sIkNvbm5lY3RvclN0eWxlIjp7IiRpZCI6IjI0NiIsIkxpbmVDb2xvciI6eyIkaWQiOiIyNDciLCIkdHlwZSI6Ik5MUkUuQ29tbW9uLkRvbS5Tb2xpZENvbG9yQnJ1c2gsIE5MUkUuQ29tbW9uIiwiQ29sb3IiOnsiJGlkIjoiMjQ4IiwiQSI6MTI3LCJSIjoxOSwiRyI6NzEsIkIiOjExMn19LCJMaW5lV2VpZ2h0IjoxLjAsIkxpbmVUeXBlIjowLCJQYXJlbnRTdHlsZSI6eyIkcmVmIjoiNTUifX0sIklzQmVsb3dUaW1lYmFuZCI6ZmFsc2UsIkhpZGVEYXRlIjpmYWxzZSwiU2hhcGVTaXplIjoxLCJTcGFjaW5nIjoxLjAsIlBhZGRpbmciOnsiJHJlZiI6IjU4In0sIlNoYXBlU3R5bGUiOnsiJGlkIjoiMjQ5IiwiTWFyZ2luIjp7IiRyZWYiOiI2MCJ9LCJQYWRkaW5nIjp7IiRyZWYiOiI2MSJ9LCJCYWNrZ3JvdW5kIjp7IiRpZCI6IjI1MCIsIkNvbG9yIjp7IiRpZCI6IjI1MSIsIkEiOjI1NSwiUiI6MzAsIkciOjgxLCJCIjo4NX19LCJJc1Zpc2libGUiOnRydWUsIldpZHRoIjoxOC4wLCJIZWlnaHQiOjIwLjAsIkJvcmRlclN0eWxlIjp7IiRpZCI6IjI1MiIsIkxpbmVDb2xvciI6eyIkcmVmIjoiNjMifSwiTGluZVdlaWdodCI6MC4wLCJMaW5lVHlwZSI6MCwiUGFyZW50U3R5bGUiOnsiJHJlZiI6IjYyIn19LCJQYXJlbnRTdHlsZSI6eyIkcmVmIjoiNTkifX0sIlRpdGxlU3R5bGUiOnsiJGlkIjoiMjUzIiwiRm9udFNldHRpbmdzIjp7IiRpZCI6IjI1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U1IiwiTGluZUNvbG9yIjpudWxsLCJMaW5lV2VpZ2h0IjowLjAsIkxpbmVUeXBlIjowLCJQYXJlbnRTdHlsZSI6bnVsbH0sIlBhcmVudFN0eWxlIjp7IiRyZWYiOiI2NSJ9fSwiRGF0ZVN0eWxlIjp7IiRpZCI6IjI1NiIsIkZvbnRTZXR0aW5ncyI6eyIkaWQiOiIyN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TE2MDgzMzU4OTUzMDI4NTQsIklzQ3VzdG9tIjp0cnVlfSwiRGF0ZUZvcm1hdCI6eyIkcmVmIjoiNzkifSwiSWQiOiI1NTE1YTVkOS02NGU1LTQ3NjItYjNjMi05YWE1ZDU4NGM5ZmMiLCJJbXBvcnRJZCI6bnVsbCwiVGl0bGUiOiJGZWVkYmFjayBzdWJtaXNzaW9uIiwiTm90ZSI6bnVsbCwiSHlwZXJsaW5rIjpudWxsLCJJc0NoYW5nZWQiOmZhbHNlLCJJc05ldyI6ZmFsc2V9LHsiJGlkIjoiMjU5IiwiRGF0ZSI6IjIwMTctMTAtMjhUMjM6NTk6MDBaIiwiU3R5bGUiOnsiJGlkIjoiMjYwIiwiU2hhcGUiOjIsIkNvbm5lY3Rvck1hcmdpbiI6eyIkcmVmIjoiNTQifSwiQ29ubmVjdG9yU3R5bGUiOnsiJGlkIjoiMjYxIiwiTGluZUNvbG9yIjp7IiRpZCI6IjI2MiIsIiR0eXBlIjoiTkxSRS5Db21tb24uRG9tLlNvbGlkQ29sb3JCcnVzaCwgTkxSRS5Db21tb24iLCJDb2xvciI6eyIkaWQiOiIyNjMiLCJBIjoxMjcsIlIiOjIxMSwiRyI6ODksIkIiOjY0fX0sIkxpbmVXZWlnaHQiOjEuMCwiTGluZVR5cGUiOjAsIlBhcmVudFN0eWxlIjp7IiRyZWYiOiI1NSJ9fSwiSXNCZWxvd1RpbWViYW5kIjpmYWxzZSwiSGlkZURhdGUiOmZhbHNlLCJTaGFwZVNpemUiOjEsIlNwYWNpbmciOjEuMCwiUGFkZGluZyI6eyIkcmVmIjoiNTgifSwiU2hhcGVTdHlsZSI6eyIkaWQiOiIyNjQiLCJNYXJnaW4iOnsiJHJlZiI6IjYwIn0sIlBhZGRpbmciOnsiJHJlZiI6IjYxIn0sIkJhY2tncm91bmQiOnsiJGlkIjoiMjY1IiwiQ29sb3IiOnsiJGlkIjoiMjY2IiwiQSI6MjU1LCJSIjoyMzAsIkciOjE4MywiQiI6NDF9fSwiSXNWaXNpYmxlIjp0cnVlLCJXaWR0aCI6MTguMCwiSGVpZ2h0IjoyMC4wLCJCb3JkZXJTdHlsZSI6eyIkaWQiOiIyNjciLCJMaW5lQ29sb3IiOnsiJHJlZiI6IjYzIn0sIkxpbmVXZWlnaHQiOjAuMCwiTGluZVR5cGUiOjAsIlBhcmVudFN0eWxlIjp7IiRyZWYiOiI2MiJ9fSwiUGFyZW50U3R5bGUiOnsiJHJlZiI6IjU5In19LCJUaXRsZVN0eWxlIjp7IiRpZCI6IjI2OCIsIkZvbnRTZXR0aW5ncyI6eyIkaWQiOiIyNj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3MCIsIkxpbmVDb2xvciI6bnVsbCwiTGluZVdlaWdodCI6MC4wLCJMaW5lVHlwZSI6MCwiUGFyZW50U3R5bGUiOm51bGx9LCJQYXJlbnRTdHlsZSI6eyIkcmVmIjoiNjUifX0sIkRhdGVTdHlsZSI6eyIkaWQiOiIyNzEiLCJGb250U2V0dGluZ3MiOnsiJGlkIjoiMjc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cz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ZTE1MjlkOWQtNDFmNC00YmYzLTgxNmYtODc3YmRlNzRhMGM4IiwiSW1wb3J0SWQiOm51bGwsIlRpdGxlIjoiV2Vic2l0ZSBBc3Nlc21lbnQiLCJOb3RlIjpudWxsLCJIeXBlcmxpbmsiOm51bGwsIklzQ2hhbmdlZCI6ZmFsc2UsIklzTmV3IjpmYWxzZX0seyIkaWQiOiIyNzQiLCJEYXRlIjoiMjAxNy0xMS0xN1QyMzo1OTowMFoiLCJTdHlsZSI6eyIkaWQiOiIyNzUiLCJTaGFwZSI6MiwiQ29ubmVjdG9yTWFyZ2luIjp7IiRyZWYiOiI1NCJ9LCJDb25uZWN0b3JTdHlsZSI6eyIkaWQiOiIyNzYiLCJMaW5lQ29sb3IiOnsiJGlkIjoiMjc3IiwiJHR5cGUiOiJOTFJFLkNvbW1vbi5Eb20uU29saWRDb2xvckJydXNoLCBOTFJFLkNvbW1vbiIsIkNvbG9yIjp7IiRpZCI6IjI3OCIsIkEiOjEyNywiUiI6MTksIkciOjcxLCJCIjoxMTJ9fSwiTGluZVdlaWdodCI6MS4wLCJMaW5lVHlwZSI6MCwiUGFyZW50U3R5bGUiOnsiJHJlZiI6IjU1In19LCJJc0JlbG93VGltZWJhbmQiOnRydWUsIkhpZGVEYXRlIjpmYWxzZSwiU2hhcGVTaXplIjoxLCJTcGFjaW5nIjoxLjAsIlBhZGRpbmciOnsiJHJlZiI6IjU4In0sIlNoYXBlU3R5bGUiOnsiJGlkIjoiMjc5IiwiTWFyZ2luIjp7IiRyZWYiOiI2MCJ9LCJQYWRkaW5nIjp7IiRyZWYiOiI2MSJ9LCJCYWNrZ3JvdW5kIjp7IiRpZCI6IjI4MCIsIkNvbG9yIjp7IiRpZCI6IjI4MSIsIkEiOjI1NSwiUiI6MzAsIkciOjgxLCJCIjo4NX19LCJJc1Zpc2libGUiOnRydWUsIldpZHRoIjoxOC4wLCJIZWlnaHQiOjIwLjAsIkJvcmRlclN0eWxlIjp7IiRpZCI6IjI4MiIsIkxpbmVDb2xvciI6eyIkcmVmIjoiNjMifSwiTGluZVdlaWdodCI6MC4wLCJMaW5lVHlwZSI6MCwiUGFyZW50U3R5bGUiOnsiJHJlZiI6IjYyIn19LCJQYXJlbnRTdHlsZSI6eyIkcmVmIjoiNTkifX0sIlRpdGxlU3R5bGUiOnsiJGlkIjoiMjgzIiwiRm9udFNldHRpbmdzIjp7IiRpZCI6IjI4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g1IiwiTGluZUNvbG9yIjpudWxsLCJMaW5lV2VpZ2h0IjowLjAsIkxpbmVUeXBlIjowLCJQYXJlbnRTdHlsZSI6bnVsbH0sIlBhcmVudFN0eWxlIjp7IiRyZWYiOiI2NSJ9fSwiRGF0ZVN0eWxlIjp7IiRpZCI6IjI4NiIsIkZvbnRTZXR0aW5ncyI6eyIkaWQiOiIyOD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OD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5ZGU4NDRhZC0yODZiLTRkMmMtYjU5NC00YzRmYTEyZjk5MmYiLCJJbXBvcnRJZCI6bnVsbCwiVGl0bGUiOiJGaW5hbCBSZXBvcnQoU29mdCBCb3VuZCkiLCJOb3RlIjpudWxsLCJIeXBlcmxpbmsiOm51bGwsIklzQ2hhbmdlZCI6ZmFsc2UsIklzTmV3IjpmYWxzZX0seyIkaWQiOiIyODkiLCJEYXRlIjoiMjAxNy0xMS0yMVQyMzo1OTowMFoiLCJTdHlsZSI6eyIkaWQiOiIyOTAiLCJTaGFwZSI6MiwiQ29ubmVjdG9yTWFyZ2luIjp7IiRyZWYiOiI1NCJ9LCJDb25uZWN0b3JTdHlsZSI6eyIkaWQiOiIyOTEiLCJMaW5lQ29sb3IiOnsiJGlkIjoiMjkyIiwiJHR5cGUiOiJOTFJFLkNvbW1vbi5Eb20uU29saWRDb2xvckJydXNoLCBOTFJFLkNvbW1vbiIsIkNvbG9yIjp7IiRpZCI6IjI5MyIsIkEiOjEyNywiUiI6MTM4LCJHIjoxOTYsIkIiOjE2N319LCJMaW5lV2VpZ2h0IjoxLjAsIkxpbmVUeXBlIjowLCJQYXJlbnRTdHlsZSI6eyIkcmVmIjoiNTUifX0sIklzQmVsb3dUaW1lYmFuZCI6dHJ1ZSwiSGlkZURhdGUiOmZhbHNlLCJTaGFwZVNpemUiOjEsIlNwYWNpbmciOjEuMCwiUGFkZGluZyI6eyIkcmVmIjoiNTgifSwiU2hhcGVTdHlsZSI6eyIkaWQiOiIyOTQiLCJNYXJnaW4iOnsiJHJlZiI6IjYwIn0sIlBhZGRpbmciOnsiJHJlZiI6IjYxIn0sIkJhY2tncm91bmQiOnsiJGlkIjoiMjk1IiwiQ29sb3IiOnsiJGlkIjoiMjk2IiwiQSI6MjU1LCJSIjoxNTgsIkciOjk0LCJCIjoxNTV9fSwiSXNWaXNpYmxlIjp0cnVlLCJXaWR0aCI6MTguMCwiSGVpZ2h0IjoyMC4wLCJCb3JkZXJTdHlsZSI6eyIkaWQiOiIyOTciLCJMaW5lQ29sb3IiOnsiJHJlZiI6IjYzIn0sIkxpbmVXZWlnaHQiOjAuMCwiTGluZVR5cGUiOjAsIlBhcmVudFN0eWxlIjp7IiRyZWYiOiI2MiJ9fSwiUGFyZW50U3R5bGUiOnsiJHJlZiI6IjU5In19LCJUaXRsZVN0eWxlIjp7IiRpZCI6IjI5OCIsIkZvbnRTZXR0aW5ncyI6eyIkaWQiOiIyOT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wMCIsIkxpbmVDb2xvciI6bnVsbCwiTGluZVdlaWdodCI6MC4wLCJMaW5lVHlwZSI6MCwiUGFyZW50U3R5bGUiOm51bGx9LCJQYXJlbnRTdHlsZSI6eyIkcmVmIjoiNjUifX0sIkRhdGVTdHlsZSI6eyIkaWQiOiIzMDEiLCJGb250U2V0dGluZ3MiOnsiJGlkIjoiMzA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AzIiwiTGluZUNvbG9yIjpudWxsLCJMaW5lV2VpZ2h0IjowLjAsIkxpbmVUeXBlIjowLCJQYXJlbnRTdHlsZSI6bnVsbH0sIlBhcmVudFN0eWxlIjp7IiRyZWYiOiI3MiJ9fSwiRGF0ZUZvcm1hdCI6eyIkcmVmIjoiNzkifSwiSXNWaXNpYmxlIjp0cnVlLCJQYXJlbnRTdHlsZSI6eyIkcmVmIjoiNTMifX0sIlBvc2l0aW9uIjp7IlJhdGlvIjowLjI5MjUzMzk4OTgwMDM0NzE3LCJJc0N1c3RvbSI6dHJ1ZX0sIkRhdGVGb3JtYXQiOnsiJHJlZiI6Ijc5In0sIklkIjoiNzVkNmM2OTQtMjYxMy00MDE2LWJiMjktZmMxOTU3MGU2ZTVjIiwiSW1wb3J0SWQiOm51bGwsIlRpdGxlIjoiRmluYWwgUHJlc2VudGF0aW9uIiwiTm90ZSI6bnVsbCwiSHlwZXJsaW5rIjpudWxsLCJJc0NoYW5nZWQiOmZhbHNlLCJJc05ldyI6ZmFsc2V9LHsiJGlkIjoiMzA0IiwiRGF0ZSI6IjIwMTctMTEtMjFUMjM6NTk6MDBaIiwiU3R5bGUiOnsiJGlkIjoiMzA1IiwiU2hhcGUiOjIsIkNvbm5lY3Rvck1hcmdpbiI6eyIkcmVmIjoiNTQifSwiQ29ubmVjdG9yU3R5bGUiOnsiJGlkIjoiMzA2IiwiTGluZUNvbG9yIjp7IiRpZCI6IjMwNyIsIiR0eXBlIjoiTkxSRS5Db21tb24uRG9tLlNvbGlkQ29sb3JCcnVzaCwgTkxSRS5Db21tb24iLCJDb2xvciI6eyIkaWQiOiIzMDgiLCJBIjoxMjcsIlIiOjE1NCwiRyI6MjA1LCJCIjo3Nn19LCJMaW5lV2VpZ2h0IjoxLjAsIkxpbmVUeXBlIjowLCJQYXJlbnRTdHlsZSI6eyIkcmVmIjoiNTUifX0sIklzQmVsb3dUaW1lYmFuZCI6dHJ1ZSwiSGlkZURhdGUiOmZhbHNlLCJTaGFwZVNpemUiOjEsIlNwYWNpbmciOjEuMCwiUGFkZGluZyI6eyIkcmVmIjoiNTgifSwiU2hhcGVTdHlsZSI6eyIkaWQiOiIzMDkiLCJNYXJnaW4iOnsiJHJlZiI6IjYwIn0sIlBhZGRpbmciOnsiJHJlZiI6IjYxIn0sIkJhY2tncm91bmQiOnsiJGlkIjoiMzEwIiwiQ29sb3IiOnsiJGlkIjoiMzExIiwiQSI6MjU1LCJSIjoxNzYsIkciOjIxLCJCIjoxOX19LCJJc1Zpc2libGUiOnRydWUsIldpZHRoIjoxOC4wLCJIZWlnaHQiOjIwLjAsIkJvcmRlclN0eWxlIjp7IiRpZCI6IjMxMiIsIkxpbmVDb2xvciI6eyIkcmVmIjoiNjMifSwiTGluZVdlaWdodCI6MC4wLCJMaW5lVHlwZSI6MCwiUGFyZW50U3R5bGUiOnsiJHJlZiI6IjYyIn19LCJQYXJlbnRTdHlsZSI6eyIkcmVmIjoiNTkifX0sIlRpdGxlU3R5bGUiOnsiJGlkIjoiMzEzIiwiRm9udFNldHRpbmdzIjp7IiRpZCI6IjMx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zE1IiwiTGluZUNvbG9yIjpudWxsLCJMaW5lV2VpZ2h0IjowLjAsIkxpbmVUeXBlIjowLCJQYXJlbnRTdHlsZSI6bnVsbH0sIlBhcmVudFN0eWxlIjp7IiRyZWYiOiI2NSJ9fSwiRGF0ZVN0eWxlIjp7IiRpZCI6IjMxNiIsIkZvbnRTZXR0aW5ncyI6eyIkaWQiOiIzM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MTgiLCJMaW5lQ29sb3IiOm51bGwsIkxpbmVXZWlnaHQiOjAuMCwiTGluZVR5cGUiOjAsIlBhcmVudFN0eWxlIjpudWxsfSwiUGFyZW50U3R5bGUiOnsiJHJlZiI6IjcyIn19LCJEYXRlRm9ybWF0Ijp7IiRyZWYiOiI3OSJ9LCJJc1Zpc2libGUiOnRydWUsIlBhcmVudFN0eWxlIjp7IiRyZWYiOiI1MyJ9fSwiUG9zaXRpb24iOnsiUmF0aW8iOjAuMjAxNjgyMDU3MzIxODA3NDcsIklzQ3VzdG9tIjp0cnVlfSwiRGF0ZUZvcm1hdCI6eyIkcmVmIjoiNzkifSwiSWQiOiJhMDFhZThiZi1iZTNlLTQ4OTMtOTE4MS0yY2U3ZjQzOTEzMjAiLCJJbXBvcnRJZCI6bnVsbCwiVGl0bGUiOiJ2aXZhIiwiTm90ZSI6bnVsbCwiSHlwZXJsaW5rIjpudWxsLCJJc0NoYW5nZWQiOmZhbHNlLCJJc05ldyI6ZmFsc2V9LHsiJGlkIjoiMzE5IiwiRGF0ZSI6IjIwMTctMTEtMjFUMjM6NTk6MDBaIiwiU3R5bGUiOnsiJGlkIjoiMzIwIiwiU2hhcGUiOjIsIkNvbm5lY3Rvck1hcmdpbiI6eyIkcmVmIjoiNTQifSwiQ29ubmVjdG9yU3R5bGUiOnsiJGlkIjoiMzIxIiwiTGluZUNvbG9yIjp7IiRpZCI6IjMyMiIsIiR0eXBlIjoiTkxSRS5Db21tb24uRG9tLlNvbGlkQ29sb3JCcnVzaCwgTkxSRS5Db21tb24iLCJDb2xvciI6eyIkaWQiOiIzMjMiLCJBIjoxMjcsIlIiOjk5LCJHIjoxNjAsIkIiOjIwNH19LCJMaW5lV2VpZ2h0IjoxLjAsIkxpbmVUeXBlIjowLCJQYXJlbnRTdHlsZSI6eyIkcmVmIjoiNTUifX0sIklzQmVsb3dUaW1lYmFuZCI6dHJ1ZSwiSGlkZURhdGUiOmZhbHNlLCJTaGFwZVNpemUiOjEsIlNwYWNpbmciOjEuMCwiUGFkZGluZyI6eyIkcmVmIjoiNTgifSwiU2hhcGVTdHlsZSI6eyIkaWQiOiIzMjQiLCJNYXJnaW4iOnsiJHJlZiI6IjYwIn0sIlBhZGRpbmciOnsiJHJlZiI6IjYxIn0sIkJhY2tncm91bmQiOnsiJGlkIjoiMzI1IiwiQ29sb3IiOnsiJGlkIjoiMzI2IiwiQSI6MjU1LCJSIjo4NCwiRyI6MTMyLCJCIjoxNTR9fSwiSXNWaXNpYmxlIjp0cnVlLCJXaWR0aCI6MTguMCwiSGVpZ2h0IjoyMC4wLCJCb3JkZXJTdHlsZSI6eyIkaWQiOiIzMjciLCJMaW5lQ29sb3IiOnsiJHJlZiI6IjYzIn0sIkxpbmVXZWlnaHQiOjAuMCwiTGluZVR5cGUiOjAsIlBhcmVudFN0eWxlIjp7IiRyZWYiOiI2MiJ9fSwiUGFyZW50U3R5bGUiOnsiJHJlZiI6IjU5In19LCJUaXRsZVN0eWxlIjp7IiRpZCI6IjMyOCIsIkZvbnRTZXR0aW5ncyI6eyIkaWQiOiIzMj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zMCIsIkxpbmVDb2xvciI6bnVsbCwiTGluZVdlaWdodCI6MC4wLCJMaW5lVHlwZSI6MCwiUGFyZW50U3R5bGUiOm51bGx9LCJQYXJlbnRTdHlsZSI6eyIkcmVmIjoiNjUifX0sIkRhdGVTdHlsZSI6eyIkaWQiOiIzMzEiLCJGb250U2V0dGluZ3MiOnsiJGlkIjoiMzM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MzIiwiTGluZUNvbG9yIjpudWxsLCJMaW5lV2VpZ2h0IjowLjAsIkxpbmVUeXBlIjowLCJQYXJlbnRTdHlsZSI6bnVsbH0sIlBhcmVudFN0eWxlIjp7IiRyZWYiOiI3MiJ9fSwiRGF0ZUZvcm1hdCI6eyIkcmVmIjoiNzkifSwiSXNWaXNpYmxlIjp0cnVlLCJQYXJlbnRTdHlsZSI6eyIkcmVmIjoiNTMifX0sIlBvc2l0aW9uIjp7IlJhdGlvIjowLjEzNTY5NDQ2MzI4MjQ1NTYzLCJJc0N1c3RvbSI6dHJ1ZX0sIkRhdGVGb3JtYXQiOnsiJHJlZiI6Ijc5In0sIklkIjoiYTU2YWNjMDItZjIzZS00ZDEzLWI3ZTEtZWQyZDU0OWE1OWJkIiwiSW1wb3J0SWQiOm51bGwsIlRpdGxlIjoiRmluYWwgRG9jdW1lbnQiLCJOb3RlIjpudWxsLCJIeXBlcmxpbmsiOm51bGwsIklzQ2hhbmdlZCI6ZmFsc2UsIklzTmV3IjpmYWxzZX1dLCJUYXNrcyI6W3siJGlkIjoiMzM0IiwiR3JvdXBOYW1lIjpudWxsLCJTdGFydERhdGUiOiIyMDE3LTA0LTA2VDAwOjAwOjAwWiIsIkVuZERhdGUiOiIyMDE3LTA0LTA4VDIzOjU5OjAwWiIsIlBlcmNlbnRhZ2VDb21wbGV0ZSI6bnVsbCwiU3R5bGUiOnsiJGlkIjoiMzM1IiwiU2hhcGUiOjAsIlNoYXBlVGhpY2tuZXNzIjoxLCJEdXJhdGlvbkZvcm1hdCI6MCwiSW5jbHVkZU5vbldvcmtpbmdEYXlzSW5EdXJhdGlvbiI6ZmFsc2UsIlBlcmNlbnRhZ2VDb21wbGV0ZVN0eWxlIjp7IiRpZCI6IjMzNiIsIkZvbnRTZXR0aW5ncyI6eyIkaWQiOiIzM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giLCJMaW5lQ29sb3IiOm51bGwsIkxpbmVXZWlnaHQiOjAuMCwiTGluZVR5cGUiOjAsIlBhcmVudFN0eWxlIjpudWxsfSwiUGFyZW50U3R5bGUiOnsiJHJlZiI6IjgxIn19LCJEdXJhdGlvblN0eWxlIjp7IiRpZCI6IjMzOSIsIkZvbnRTZXR0aW5ncyI6eyIkaWQiOiIzN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EiLCJMaW5lQ29sb3IiOm51bGwsIkxpbmVXZWlnaHQiOjAuMCwiTGluZVR5cGUiOjAsIlBhcmVudFN0eWxlIjpudWxsfSwiUGFyZW50U3R5bGUiOnsiJHJlZiI6Ijg4In19LCJIb3Jpem9udGFsQ29ubmVjdG9yU3R5bGUiOnsiJGlkIjoiMzQyIiwiTGluZUNvbG9yIjp7IiRyZWYiOiI5NiJ9LCJMaW5lV2VpZ2h0IjoxLjAsIkxpbmVUeXBlIjowLCJQYXJlbnRTdHlsZSI6eyIkcmVmIjoiOTUifX0sIlZlcnRpY2FsQ29ubmVjdG9yU3R5bGUiOnsiJGlkIjoiMzQ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Q0IiwiTWFyZ2luIjp7IiRyZWYiOiIxMDIifSwiUGFkZGluZyI6eyIkcmVmIjoiMTAzIn0sIkJhY2tncm91bmQiOnsiJGlkIjoiMzQ1IiwiQ29sb3IiOnsiJGlkIjoiMzQ2IiwiQSI6MjU1LCJSIjowLCJHIjoxMTQsIkIiOjE4OH19LCJJc1Zpc2libGUiOnRydWUsIldpZHRoIjowLjAsIkhlaWdodCI6MTYuMCwiQm9yZGVyU3R5bGUiOnsiJGlkIjoiMzQ3IiwiTGluZUNvbG9yIjp7IiRyZWYiOiIxMDUifSwiTGluZVdlaWdodCI6MC4wLCJMaW5lVHlwZSI6MCwiUGFyZW50U3R5bGUiOnsiJHJlZiI6IjEwNCJ9fSwiUGFyZW50U3R5bGUiOnsiJHJlZiI6IjEwMSJ9fSwiVGl0bGVTdHlsZSI6eyIkaWQiOiIzNDgiLCJGb250U2V0dGluZ3MiOnsiJGlkIjoiMzQ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1MCIsIkxpbmVDb2xvciI6bnVsbCwiTGluZVdlaWdodCI6MC4wLCJMaW5lVHlwZSI6MCwiUGFyZW50U3R5bGUiOm51bGx9LCJQYXJlbnRTdHlsZSI6eyIkcmVmIjoiMTA3In19LCJEYXRlU3R5bGUiOnsiJGlkIjoiMzUxIiwiRm9udFNldHRpbmdzIjp7IiRpZCI6IjM1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Uz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iY2ZiNWFiOC1iODUzLTQ5MzItYTM2MC04NGY2NmZkM2IzYmMiLCJJbXBvcnRJZCI6bnVsbCwiVGl0bGUiOiJJbWFnZSBBY3F1aXNpdGlvbiAtd2ViY2FtIGZhY2UgZGV0ZWN0aW9uICIsIk5vdGUiOm51bGwsIkh5cGVybGluayI6bnVsbCwiSXNDaGFuZ2VkIjpmYWxzZSwiSXNOZXciOmZhbHNlfSx7IiRpZCI6IjM1NCIsIkdyb3VwTmFtZSI6bnVsbCwiU3RhcnREYXRlIjoiMjAxNy0wNC0wOFQwMDowMDowMFoiLCJFbmREYXRlIjoiMjAxNy0wNC0xMFQyMzo1OTowMFoiLCJQZXJjZW50YWdlQ29tcGxldGUiOm51bGwsIlN0eWxlIjp7IiRpZCI6IjM1NSIsIlNoYXBlIjowLCJTaGFwZVRoaWNrbmVzcyI6MSwiRHVyYXRpb25Gb3JtYXQiOjAsIkluY2x1ZGVOb25Xb3JraW5nRGF5c0luRHVyYXRpb24iOmZhbHNlLCJQZXJjZW50YWdlQ29tcGxldGVTdHlsZSI6eyIkaWQiOiIzNTYiLCJGb250U2V0dGluZ3MiOnsiJGlkIjoiMzU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4IiwiTGluZUNvbG9yIjpudWxsLCJMaW5lV2VpZ2h0IjowLjAsIkxpbmVUeXBlIjowLCJQYXJlbnRTdHlsZSI6bnVsbH0sIlBhcmVudFN0eWxlIjp7IiRyZWYiOiI4MSJ9fSwiRHVyYXRpb25TdHlsZSI6eyIkaWQiOiIzNTkiLCJGb250U2V0dGluZ3MiOnsiJGlkIjoiMzY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xIiwiTGluZUNvbG9yIjpudWxsLCJMaW5lV2VpZ2h0IjowLjAsIkxpbmVUeXBlIjowLCJQYXJlbnRTdHlsZSI6bnVsbH0sIlBhcmVudFN0eWxlIjp7IiRyZWYiOiI4OCJ9fSwiSG9yaXpvbnRhbENvbm5lY3RvclN0eWxlIjp7IiRpZCI6IjM2MiIsIkxpbmVDb2xvciI6eyIkcmVmIjoiOTYifSwiTGluZVdlaWdodCI6MS4wLCJMaW5lVHlwZSI6MCwiUGFyZW50U3R5bGUiOnsiJHJlZiI6Ijk1In19LCJWZXJ0aWNhbENvbm5lY3RvclN0eWxlIjp7IiRpZCI6IjM2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2NCIsIk1hcmdpbiI6eyIkcmVmIjoiMTAyIn0sIlBhZGRpbmciOnsiJHJlZiI6IjEwMyJ9LCJCYWNrZ3JvdW5kIjp7IiRpZCI6IjM2NSIsIkNvbG9yIjp7IiRpZCI6IjM2NiIsIkEiOjI1NSwiUiI6MTc2LCJHIjoyMSwiQiI6MTl9fSwiSXNWaXNpYmxlIjp0cnVlLCJXaWR0aCI6MC4wLCJIZWlnaHQiOjE2LjAsIkJvcmRlclN0eWxlIjp7IiRpZCI6IjM2NyIsIkxpbmVDb2xvciI6eyIkcmVmIjoiMTA1In0sIkxpbmVXZWlnaHQiOjAuMCwiTGluZVR5cGUiOjAsIlBhcmVudFN0eWxlIjp7IiRyZWYiOiIxMDQifX0sIlBhcmVudFN0eWxlIjp7IiRyZWYiOiIxMDEifX0sIlRpdGxlU3R5bGUiOnsiJGlkIjoiMzY4IiwiRm9udFNldHRpbmdzIjp7IiRpZCI6IjM2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AiLCJMaW5lQ29sb3IiOm51bGwsIkxpbmVXZWlnaHQiOjAuMCwiTGluZVR5cGUiOjAsIlBhcmVudFN0eWxlIjpudWxsfSwiUGFyZW50U3R5bGUiOnsiJHJlZiI6IjEwNyJ9fSwiRGF0ZVN0eWxlIjp7IiRpZCI6IjM3MSIsIkZvbnRTZXR0aW5ncyI6eyIkaWQiOiIzNz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NDg5N2RkYzgtNjUxYy00NWJmLWE1YzctMTQwNDRmNGJkNzQ3IiwiSW1wb3J0SWQiOm51bGwsIlRpdGxlIjoiUk9JIGFuZCBIaXN0b2dyYW0gRXF1YWxpemF0aW9uIiwiTm90ZSI6bnVsbCwiSHlwZXJsaW5rIjpudWxsLCJJc0NoYW5nZWQiOmZhbHNlLCJJc05ldyI6ZmFsc2V9LHsiJGlkIjoiMzc0IiwiR3JvdXBOYW1lIjpudWxsLCJTdGFydERhdGUiOiIyMDE3LTA0LTEwVDAwOjAwOjAwWiIsIkVuZERhdGUiOiIyMDE3LTA0LTEyVDIzOjU5OjAwWiIsIlBlcmNlbnRhZ2VDb21wbGV0ZSI6bnVsbCwiU3R5bGUiOnsiJGlkIjoiMzc1IiwiU2hhcGUiOjAsIlNoYXBlVGhpY2tuZXNzIjoxLCJEdXJhdGlvbkZvcm1hdCI6MCwiSW5jbHVkZU5vbldvcmtpbmdEYXlzSW5EdXJhdGlvbiI6ZmFsc2UsIlBlcmNlbnRhZ2VDb21wbGV0ZVN0eWxlIjp7IiRpZCI6IjM3NiIsIkZvbnRTZXR0aW5ncyI6eyIkaWQiOiIzN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giLCJMaW5lQ29sb3IiOm51bGwsIkxpbmVXZWlnaHQiOjAuMCwiTGluZVR5cGUiOjAsIlBhcmVudFN0eWxlIjpudWxsfSwiUGFyZW50U3R5bGUiOnsiJHJlZiI6IjgxIn19LCJEdXJhdGlvblN0eWxlIjp7IiRpZCI6IjM3OSIsIkZvbnRTZXR0aW5ncyI6eyIkaWQiOiIzO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EiLCJMaW5lQ29sb3IiOm51bGwsIkxpbmVXZWlnaHQiOjAuMCwiTGluZVR5cGUiOjAsIlBhcmVudFN0eWxlIjpudWxsfSwiUGFyZW50U3R5bGUiOnsiJHJlZiI6Ijg4In19LCJIb3Jpem9udGFsQ29ubmVjdG9yU3R5bGUiOnsiJGlkIjoiMzgyIiwiTGluZUNvbG9yIjp7IiRyZWYiOiI5NiJ9LCJMaW5lV2VpZ2h0IjoxLjAsIkxpbmVUeXBlIjowLCJQYXJlbnRTdHlsZSI6eyIkcmVmIjoiOTUifX0sIlZlcnRpY2FsQ29ubmVjdG9yU3R5bGUiOnsiJGlkIjoiMzg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g0IiwiTWFyZ2luIjp7IiRyZWYiOiIxMDIifSwiUGFkZGluZyI6eyIkcmVmIjoiMTAzIn0sIkJhY2tncm91bmQiOnsiJGlkIjoiMzg1IiwiQ29sb3IiOnsiJGlkIjoiMzg2IiwiQSI6MjU1LCJSIjoyMzQsIkciOjk5LCJCIjoxOH19LCJJc1Zpc2libGUiOnRydWUsIldpZHRoIjowLjAsIkhlaWdodCI6MTYuMCwiQm9yZGVyU3R5bGUiOnsiJGlkIjoiMzg3IiwiTGluZUNvbG9yIjp7IiRyZWYiOiIxMDUifSwiTGluZVdlaWdodCI6MC4wLCJMaW5lVHlwZSI6MCwiUGFyZW50U3R5bGUiOnsiJHJlZiI6IjEwNCJ9fSwiUGFyZW50U3R5bGUiOnsiJHJlZiI6IjEwMSJ9fSwiVGl0bGVTdHlsZSI6eyIkaWQiOiIzODgiLCJGb250U2V0dGluZ3MiOnsiJGlkIjoiMzg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5MCIsIkxpbmVDb2xvciI6bnVsbCwiTGluZVdlaWdodCI6MC4wLCJMaW5lVHlwZSI6MCwiUGFyZW50U3R5bGUiOm51bGx9LCJQYXJlbnRTdHlsZSI6eyIkcmVmIjoiMTA3In19LCJEYXRlU3R5bGUiOnsiJGlkIjoiMzkxIiwiRm9udFNldHRpbmdzIjp7IiRpZCI6IjM5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z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xZDg3NDY4Ny1mNDg3LTQ3NjgtYTQ2OS02NzY0NDVjNTZjZTIiLCJJbXBvcnRJZCI6bnVsbCwiVGl0bGUiOiJDcm9wcGluZyByZWdpb25zIiwiTm90ZSI6bnVsbCwiSHlwZXJsaW5rIjpudWxsLCJJc0NoYW5nZWQiOmZhbHNlLCJJc05ldyI6ZmFsc2V9LHsiJGlkIjoiMzk0IiwiR3JvdXBOYW1lIjpudWxsLCJTdGFydERhdGUiOiIyMDE3LTA0LTEyVDAwOjAwOjAwWiIsIkVuZERhdGUiOiIyMDE3LTA0LTE1VDIzOjU5OjAwWiIsIlBlcmNlbnRhZ2VDb21wbGV0ZSI6bnVsbCwiU3R5bGUiOnsiJGlkIjoiMzk1IiwiU2hhcGUiOjAsIlNoYXBlVGhpY2tuZXNzIjoxLCJEdXJhdGlvbkZvcm1hdCI6MCwiSW5jbHVkZU5vbldvcmtpbmdEYXlzSW5EdXJhdGlvbiI6ZmFsc2UsIlBlcmNlbnRhZ2VDb21wbGV0ZVN0eWxlIjp7IiRpZCI6IjM5NiIsIkZvbnRTZXR0aW5ncyI6eyIkaWQiOiIzO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giLCJMaW5lQ29sb3IiOm51bGwsIkxpbmVXZWlnaHQiOjAuMCwiTGluZVR5cGUiOjAsIlBhcmVudFN0eWxlIjpudWxsfSwiUGFyZW50U3R5bGUiOnsiJHJlZiI6IjgxIn19LCJEdXJhdGlvblN0eWxlIjp7IiRpZCI6IjM5OSIsIkZvbnRTZXR0aW5ncyI6eyIkaWQiOiI0M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EiLCJMaW5lQ29sb3IiOm51bGwsIkxpbmVXZWlnaHQiOjAuMCwiTGluZVR5cGUiOjAsIlBhcmVudFN0eWxlIjpudWxsfSwiUGFyZW50U3R5bGUiOnsiJHJlZiI6Ijg4In19LCJIb3Jpem9udGFsQ29ubmVjdG9yU3R5bGUiOnsiJGlkIjoiNDAyIiwiTGluZUNvbG9yIjp7IiRyZWYiOiI5NiJ9LCJMaW5lV2VpZ2h0IjoxLjAsIkxpbmVUeXBlIjowLCJQYXJlbnRTdHlsZSI6eyIkcmVmIjoiOTUifX0sIlZlcnRpY2FsQ29ubmVjdG9yU3R5bGUiOnsiJGlkIjoiNDA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A0IiwiTWFyZ2luIjp7IiRyZWYiOiIxMDIifSwiUGFkZGluZyI6eyIkcmVmIjoiMTAzIn0sIkJhY2tncm91bmQiOnsiJGlkIjoiNDA1IiwiQ29sb3IiOnsiJGlkIjoiNDA2IiwiQSI6MjU1LCJSIjoyMzAsIkciOjE4MywiQiI6NDF9fSwiSXNWaXNpYmxlIjp0cnVlLCJXaWR0aCI6MC4wLCJIZWlnaHQiOjE2LjAsIkJvcmRlclN0eWxlIjp7IiRpZCI6IjQwNyIsIkxpbmVDb2xvciI6eyIkcmVmIjoiMTA1In0sIkxpbmVXZWlnaHQiOjAuMCwiTGluZVR5cGUiOjAsIlBhcmVudFN0eWxlIjp7IiRyZWYiOiIxMDQifX0sIlBhcmVudFN0eWxlIjp7IiRyZWYiOiIxMDEifX0sIlRpdGxlU3R5bGUiOnsiJGlkIjoiNDA4IiwiRm9udFNldHRpbmdzIjp7IiRpZCI6IjQw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TAiLCJMaW5lQ29sb3IiOm51bGwsIkxpbmVXZWlnaHQiOjAuMCwiTGluZVR5cGUiOjAsIlBhcmVudFN0eWxlIjpudWxsfSwiUGFyZW50U3R5bGUiOnsiJHJlZiI6IjEwNyJ9fSwiRGF0ZVN0eWxlIjp7IiRpZCI6IjQxMSIsIkZvbnRTZXR0aW5ncyI6eyIkaWQiOiI0MT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YmUxYTIyYjktYmU1MC00ZmY3LWFmOTAtNjY4YzgzZmY4NjNhIiwiSW1wb3J0SWQiOm51bGwsIlRpdGxlIjoiSW1hZ2UgcHJvY2Vzc2luZyBhbmQgRmVhdHVyZSBFeHRyYWN0aW9uIiwiTm90ZSI6bnVsbCwiSHlwZXJsaW5rIjpudWxsLCJJc0NoYW5nZWQiOmZhbHNlLCJJc05ldyI6ZmFsc2V9LHsiJGlkIjoiNDE0IiwiR3JvdXBOYW1lIjpudWxsLCJTdGFydERhdGUiOiIyMDE3LTA0LTE1VDAwOjAwOjAwWiIsIkVuZERhdGUiOiIyMDE3LTA0LTI1VDIzOjU5OjAwWiIsIlBlcmNlbnRhZ2VDb21wbGV0ZSI6bnVsbCwiU3R5bGUiOnsiJGlkIjoiNDE1IiwiU2hhcGUiOjAsIlNoYXBlVGhpY2tuZXNzIjoxLCJEdXJhdGlvbkZvcm1hdCI6MCwiSW5jbHVkZU5vbldvcmtpbmdEYXlzSW5EdXJhdGlvbiI6ZmFsc2UsIlBlcmNlbnRhZ2VDb21wbGV0ZVN0eWxlIjp7IiRpZCI6IjQxNiIsIkZvbnRTZXR0aW5ncyI6eyIkaWQiOiI0M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giLCJMaW5lQ29sb3IiOm51bGwsIkxpbmVXZWlnaHQiOjAuMCwiTGluZVR5cGUiOjAsIlBhcmVudFN0eWxlIjpudWxsfSwiUGFyZW50U3R5bGUiOnsiJHJlZiI6IjgxIn19LCJEdXJhdGlvblN0eWxlIjp7IiRpZCI6IjQxOSIsIkZvbnRTZXR0aW5ncyI6eyIkaWQiOiI0M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jEiLCJMaW5lQ29sb3IiOm51bGwsIkxpbmVXZWlnaHQiOjAuMCwiTGluZVR5cGUiOjAsIlBhcmVudFN0eWxlIjpudWxsfSwiUGFyZW50U3R5bGUiOnsiJHJlZiI6Ijg4In19LCJIb3Jpem9udGFsQ29ubmVjdG9yU3R5bGUiOnsiJGlkIjoiNDIyIiwiTGluZUNvbG9yIjp7IiRyZWYiOiI5NiJ9LCJMaW5lV2VpZ2h0IjoxLjAsIkxpbmVUeXBlIjowLCJQYXJlbnRTdHlsZSI6eyIkcmVmIjoiOTUifX0sIlZlcnRpY2FsQ29ubmVjdG9yU3R5bGUiOnsiJGlkIjoiNDI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I0IiwiTWFyZ2luIjp7IiRyZWYiOiIxMDIifSwiUGFkZGluZyI6eyIkcmVmIjoiMTAzIn0sIkJhY2tncm91bmQiOnsiJGlkIjoiNDI1IiwiQ29sb3IiOnsiJGlkIjoiNDI2IiwiQSI6MjU1LCJSIjoxMDYsIkciOjE3MiwiQiI6MTQ0fX0sIklzVmlzaWJsZSI6dHJ1ZSwiV2lkdGgiOjAuMCwiSGVpZ2h0IjoxNi4wLCJCb3JkZXJTdHlsZSI6eyIkaWQiOiI0MjciLCJMaW5lQ29sb3IiOnsiJHJlZiI6IjEwNSJ9LCJMaW5lV2VpZ2h0IjowLjAsIkxpbmVUeXBlIjowLCJQYXJlbnRTdHlsZSI6eyIkcmVmIjoiMTA0In19LCJQYXJlbnRTdHlsZSI6eyIkcmVmIjoiMTAxIn19LCJUaXRsZVN0eWxlIjp7IiRpZCI6IjQyOCIsIkZvbnRTZXR0aW5ncyI6eyIkaWQiOiI0Mj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MwIiwiTGluZUNvbG9yIjpudWxsLCJMaW5lV2VpZ2h0IjowLjAsIkxpbmVUeXBlIjowLCJQYXJlbnRTdHlsZSI6bnVsbH0sIlBhcmVudFN0eWxlIjp7IiRyZWYiOiIxMDcifX0sIkRhdGVTdHlsZSI6eyIkaWQiOiI0MzEiLCJGb250U2V0dGluZ3MiOnsiJGlkIjoiNDM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zM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dkZDhmMDQ2LTEzMzctNGM5OS1iYmViLTI4YTQwZDUxYjJiYiIsIkltcG9ydElkIjpudWxsLCJUaXRsZSI6Ik9wdGltaXphdGlvbiBhbGdvcml0aG0gZm9yIGFuYWx5c2luZyIsIk5vdGUiOm51bGwsIkh5cGVybGluayI6bnVsbCwiSXNDaGFuZ2VkIjpmYWxzZSwiSXNOZXciOmZhbHNlfSx7IiRpZCI6IjQzNCIsIkdyb3VwTmFtZSI6bnVsbCwiU3RhcnREYXRlIjoiMjAxNy0wNC0yNVQwMDowMDowMFoiLCJFbmREYXRlIjoiMjAxNy0wNC0zMFQyMzo1OTowMFoiLCJQZXJjZW50YWdlQ29tcGxldGUiOm51bGwsIlN0eWxlIjp7IiRpZCI6IjQzNSIsIlNoYXBlIjowLCJTaGFwZVRoaWNrbmVzcyI6MSwiRHVyYXRpb25Gb3JtYXQiOjAsIkluY2x1ZGVOb25Xb3JraW5nRGF5c0luRHVyYXRpb24iOmZhbHNlLCJQZXJjZW50YWdlQ29tcGxldGVTdHlsZSI6eyIkaWQiOiI0MzYiLCJGb250U2V0dGluZ3MiOnsiJGlkIjoiNDM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M4IiwiTGluZUNvbG9yIjpudWxsLCJMaW5lV2VpZ2h0IjowLjAsIkxpbmVUeXBlIjowLCJQYXJlbnRTdHlsZSI6bnVsbH0sIlBhcmVudFN0eWxlIjp7IiRyZWYiOiI4MSJ9fSwiRHVyYXRpb25TdHlsZSI6eyIkaWQiOiI0MzkiLCJGb250U2V0dGluZ3MiOnsiJGlkIjoiNDQ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QxIiwiTGluZUNvbG9yIjpudWxsLCJMaW5lV2VpZ2h0IjowLjAsIkxpbmVUeXBlIjowLCJQYXJlbnRTdHlsZSI6bnVsbH0sIlBhcmVudFN0eWxlIjp7IiRyZWYiOiI4OCJ9fSwiSG9yaXpvbnRhbENvbm5lY3RvclN0eWxlIjp7IiRpZCI6IjQ0MiIsIkxpbmVDb2xvciI6eyIkcmVmIjoiOTYifSwiTGluZVdlaWdodCI6MS4wLCJMaW5lVHlwZSI6MCwiUGFyZW50U3R5bGUiOnsiJHJlZiI6Ijk1In19LCJWZXJ0aWNhbENvbm5lY3RvclN0eWxlIjp7IiRpZCI6IjQ0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0NCIsIk1hcmdpbiI6eyIkcmVmIjoiMTAyIn0sIlBhZGRpbmciOnsiJHJlZiI6IjEwMyJ9LCJCYWNrZ3JvdW5kIjp7IiRpZCI6IjQ0NSIsIkNvbG9yIjp7IiRpZCI6IjQ0NiIsIkEiOjI1NSwiUiI6ODQsIkciOjEzMiwiQiI6MTU0fX0sIklzVmlzaWJsZSI6dHJ1ZSwiV2lkdGgiOjAuMCwiSGVpZ2h0IjoxNi4wLCJCb3JkZXJTdHlsZSI6eyIkaWQiOiI0NDciLCJMaW5lQ29sb3IiOnsiJHJlZiI6IjEwNSJ9LCJMaW5lV2VpZ2h0IjowLjAsIkxpbmVUeXBlIjowLCJQYXJlbnRTdHlsZSI6eyIkcmVmIjoiMTA0In19LCJQYXJlbnRTdHlsZSI6eyIkcmVmIjoiMTAxIn19LCJUaXRsZVN0eWxlIjp7IiRpZCI6IjQ0OCIsIkZvbnRTZXR0aW5ncyI6eyIkaWQiOiI0ND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UwIiwiTGluZUNvbG9yIjpudWxsLCJMaW5lV2VpZ2h0IjowLjAsIkxpbmVUeXBlIjowLCJQYXJlbnRTdHlsZSI6bnVsbH0sIlBhcmVudFN0eWxlIjp7IiRyZWYiOiIxMDcifX0sIkRhdGVTdHlsZSI6eyIkaWQiOiI0NTEiLCJGb250U2V0dGluZ3MiOnsiJGlkIjoiNDU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TMiLCJMaW5lQ29sb3IiOm51bGwsIkxpbmVXZWlnaHQiOjAuMCwiTGluZVR5cGUiOjAsIlBhcmVudFN0eWxlIjpudWxsfSwiUGFyZW50U3R5bGUiOnsiJHJlZiI6IjExNCJ9fSwiRGF0ZUZvcm1hdCI6eyIkcmVmIjoiMTIxIn0sIklzVmlzaWJsZSI6dHJ1ZSwiUGFyZW50U3R5bGUiOnsiJHJlZiI6IjgwIn19LCJJbmRleCI6NiwiU21hcnREdXJhdGlvbkFjdGl2YXRlZCI6ZmFsc2UsIkRhdGVGb3JtYXQiOnsiJHJlZiI6IjEyMSJ9LCJJZCI6IjU0YTNiY2JmLTBlMmQtNDljOC1iYmE3LWVmMTUyYjRmOWNlYyIsIkltcG9ydElkIjpudWxsLCJUaXRsZSI6IkFuYWx5emUgdGhlIGZlYXR1cmVzIiwiTm90ZSI6bnVsbCwiSHlwZXJsaW5rIjpudWxsLCJJc0NoYW5nZWQiOmZhbHNlLCJJc05ldyI6ZmFsc2V9LHsiJGlkIjoiNDU0IiwiR3JvdXBOYW1lIjpudWxsLCJTdGFydERhdGUiOiIyMDE3LTA0LTMwVDAwOjAwOjAwWiIsIkVuZERhdGUiOiIyMDE3LTA1LTA0VDIzOjU5OjAwWiIsIlBlcmNlbnRhZ2VDb21wbGV0ZSI6bnVsbCwiU3R5bGUiOnsiJGlkIjoiNDU1IiwiU2hhcGUiOjAsIlNoYXBlVGhpY2tuZXNzIjoxLCJEdXJhdGlvbkZvcm1hdCI6MCwiSW5jbHVkZU5vbldvcmtpbmdEYXlzSW5EdXJhdGlvbiI6ZmFsc2UsIlBlcmNlbnRhZ2VDb21wbGV0ZVN0eWxlIjp7IiRpZCI6IjQ1NiIsIkZvbnRTZXR0aW5ncyI6eyIkaWQiOiI0N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TgiLCJMaW5lQ29sb3IiOm51bGwsIkxpbmVXZWlnaHQiOjAuMCwiTGluZVR5cGUiOjAsIlBhcmVudFN0eWxlIjpudWxsfSwiUGFyZW50U3R5bGUiOnsiJHJlZiI6IjgxIn19LCJEdXJhdGlvblN0eWxlIjp7IiRpZCI6IjQ1OSIsIkZvbnRTZXR0aW5ncyI6eyIkaWQiOiI0N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jEiLCJMaW5lQ29sb3IiOm51bGwsIkxpbmVXZWlnaHQiOjAuMCwiTGluZVR5cGUiOjAsIlBhcmVudFN0eWxlIjpudWxsfSwiUGFyZW50U3R5bGUiOnsiJHJlZiI6Ijg4In19LCJIb3Jpem9udGFsQ29ubmVjdG9yU3R5bGUiOnsiJGlkIjoiNDYyIiwiTGluZUNvbG9yIjp7IiRyZWYiOiI5NiJ9LCJMaW5lV2VpZ2h0IjoxLjAsIkxpbmVUeXBlIjowLCJQYXJlbnRTdHlsZSI6eyIkcmVmIjoiOTUifX0sIlZlcnRpY2FsQ29ubmVjdG9yU3R5bGUiOnsiJGlkIjoiNDY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Y0IiwiTWFyZ2luIjp7IiRyZWYiOiIxMDIifSwiUGFkZGluZyI6eyIkcmVmIjoiMTAzIn0sIkJhY2tncm91bmQiOnsiJGlkIjoiNDY1IiwiQ29sb3IiOnsiJGlkIjoiNDY2IiwiQSI6MjU1LCJSIjoxNzYsIkciOjIxLCJCIjoxOX19LCJJc1Zpc2libGUiOnRydWUsIldpZHRoIjowLjAsIkhlaWdodCI6MTYuMCwiQm9yZGVyU3R5bGUiOnsiJGlkIjoiNDY3IiwiTGluZUNvbG9yIjp7IiRyZWYiOiIxMDUifSwiTGluZVdlaWdodCI6MC4wLCJMaW5lVHlwZSI6MCwiUGFyZW50U3R5bGUiOnsiJHJlZiI6IjEwNCJ9fSwiUGFyZW50U3R5bGUiOnsiJHJlZiI6IjEwMSJ9fSwiVGl0bGVTdHlsZSI6eyIkaWQiOiI0NjgiLCJGb250U2V0dGluZ3MiOnsiJGlkIjoiNDY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3MCIsIkxpbmVDb2xvciI6bnVsbCwiTGluZVdlaWdodCI6MC4wLCJMaW5lVHlwZSI6MCwiUGFyZW50U3R5bGUiOm51bGx9LCJQYXJlbnRTdHlsZSI6eyIkcmVmIjoiMTA3In19LCJEYXRlU3R5bGUiOnsiJGlkIjoiNDcxIiwiRm9udFNldHRpbmdzIjp7IiRpZCI6IjQ3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czIiwiTGluZUNvbG9yIjpudWxsLCJMaW5lV2VpZ2h0IjowLjAsIkxpbmVUeXBlIjowLCJQYXJlbnRTdHlsZSI6bnVsbH0sIlBhcmVudFN0eWxlIjp7IiRyZWYiOiIxMTQifX0sIkRhdGVGb3JtYXQiOnsiJHJlZiI6IjEyMSJ9LCJJc1Zpc2libGUiOnRydWUsIlBhcmVudFN0eWxlIjp7IiRyZWYiOiI4MCJ9fSwiSW5kZXgiOjcsIlNtYXJ0RHVyYXRpb25BY3RpdmF0ZWQiOmZhbHNlLCJEYXRlRm9ybWF0Ijp7IiRyZWYiOiIxMjEifSwiSWQiOiIzMzRjZTBmNC0wNWE0LTRlM2EtYmIxZC01NTg5YjY5ZGQ5YzgiLCJJbXBvcnRJZCI6bnVsbCwiVGl0bGUiOiJNYWludGFpbiBGYWNpYWwgZGF0YWJhc2UiLCJOb3RlIjpudWxsLCJIeXBlcmxpbmsiOm51bGwsIklzQ2hhbmdlZCI6ZmFsc2UsIklzTmV3IjpmYWxzZX0seyIkaWQiOiI0NzQiLCJHcm91cE5hbWUiOm51bGwsIlN0YXJ0RGF0ZSI6IjIwMTctMDUtMDRUMDA6MDA6MDBaIiwiRW5kRGF0ZSI6IjIwMTctMDUtMjZUMjM6NTk6MDBaIiwiUGVyY2VudGFnZUNvbXBsZXRlIjpudWxsLCJTdHlsZSI6eyIkaWQiOiI0NzUiLCJTaGFwZSI6MCwiU2hhcGVUaGlja25lc3MiOjEsIkR1cmF0aW9uRm9ybWF0IjowLCJJbmNsdWRlTm9uV29ya2luZ0RheXNJbkR1cmF0aW9uIjpmYWxzZSwiUGVyY2VudGFnZUNvbXBsZXRlU3R5bGUiOnsiJGlkIjoiNDc2IiwiRm9udFNldHRpbmdzIjp7IiRpZCI6IjQ3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3OCIsIkxpbmVDb2xvciI6bnVsbCwiTGluZVdlaWdodCI6MC4wLCJMaW5lVHlwZSI6MCwiUGFyZW50U3R5bGUiOm51bGx9LCJQYXJlbnRTdHlsZSI6eyIkcmVmIjoiODEifX0sIkR1cmF0aW9uU3R5bGUiOnsiJGlkIjoiNDc5IiwiRm9udFNldHRpbmdzIjp7IiRpZCI6IjQ4M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4MSIsIkxpbmVDb2xvciI6bnVsbCwiTGluZVdlaWdodCI6MC4wLCJMaW5lVHlwZSI6MCwiUGFyZW50U3R5bGUiOm51bGx9LCJQYXJlbnRTdHlsZSI6eyIkcmVmIjoiODgifX0sIkhvcml6b250YWxDb25uZWN0b3JTdHlsZSI6eyIkaWQiOiI0ODIiLCJMaW5lQ29sb3IiOnsiJHJlZiI6Ijk2In0sIkxpbmVXZWlnaHQiOjEuMCwiTGluZVR5cGUiOjAsIlBhcmVudFN0eWxlIjp7IiRyZWYiOiI5NSJ9fSwiVmVydGljYWxDb25uZWN0b3JTdHlsZSI6eyIkaWQiOiI0ODM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ODQiLCJNYXJnaW4iOnsiJHJlZiI6IjEwMiJ9LCJQYWRkaW5nIjp7IiRyZWYiOiIxMDMifSwiQmFja2dyb3VuZCI6eyIkaWQiOiI0ODUiLCJDb2xvciI6eyIkaWQiOiI0ODYiLCJBIjoyNTUsIlIiOjIzNCwiRyI6OTksIkIiOjE4fX0sIklzVmlzaWJsZSI6dHJ1ZSwiV2lkdGgiOjAuMCwiSGVpZ2h0IjoxNi4wLCJCb3JkZXJTdHlsZSI6eyIkaWQiOiI0ODciLCJMaW5lQ29sb3IiOnsiJHJlZiI6IjEwNSJ9LCJMaW5lV2VpZ2h0IjowLjAsIkxpbmVUeXBlIjowLCJQYXJlbnRTdHlsZSI6eyIkcmVmIjoiMTA0In19LCJQYXJlbnRTdHlsZSI6eyIkcmVmIjoiMTAxIn19LCJUaXRsZVN0eWxlIjp7IiRpZCI6IjQ4OCIsIkZvbnRTZXR0aW5ncyI6eyIkaWQiOiI0OD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kwIiwiTGluZUNvbG9yIjpudWxsLCJMaW5lV2VpZ2h0IjowLjAsIkxpbmVUeXBlIjowLCJQYXJlbnRTdHlsZSI6bnVsbH0sIlBhcmVudFN0eWxlIjp7IiRyZWYiOiIxMDcifX0sIkRhdGVTdHlsZSI6eyIkaWQiOiI0OTEiLCJGb250U2V0dGluZ3MiOnsiJGlkIjoiNDk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TMiLCJMaW5lQ29sb3IiOm51bGwsIkxpbmVXZWlnaHQiOjAuMCwiTGluZVR5cGUiOjAsIlBhcmVudFN0eWxlIjpudWxsfSwiUGFyZW50U3R5bGUiOnsiJHJlZiI6IjExNCJ9fSwiRGF0ZUZvcm1hdCI6eyIkcmVmIjoiMTIxIn0sIklzVmlzaWJsZSI6dHJ1ZSwiUGFyZW50U3R5bGUiOnsiJHJlZiI6IjgwIn19LCJJbmRleCI6OCwiU21hcnREdXJhdGlvbkFjdGl2YXRlZCI6ZmFsc2UsIkRhdGVGb3JtYXQiOnsiJHJlZiI6IjEyMSJ9LCJJZCI6ImQwNDRkZTljLTIyMzktNGMxZS04YTAxLTcxYmUxOWQ1MWZmYyIsIkltcG9ydElkIjpudWxsLCJUaXRsZSI6IlRyYWluIHRoZSBpbnB1dHMgdXNpbmcgYmFja3Byb3BhZ2F0aW9uIGFsZ29yaXRobSIsIk5vdGUiOm51bGwsIkh5cGVybGluayI6bnVsbCwiSXNDaGFuZ2VkIjpmYWxzZSwiSXNOZXciOmZhbHNlfSx7IiRpZCI6IjQ5NCIsIkdyb3VwTmFtZSI6bnVsbCwiU3RhcnREYXRlIjoiMjAxNy0wNS0yNlQwMDowMDowMFoiLCJFbmREYXRlIjoiMjAxNy0wNi0wOFQyMzo1OTowMFoiLCJQZXJjZW50YWdlQ29tcGxldGUiOm51bGwsIlN0eWxlIjp7IiRpZCI6IjQ5NSIsIlNoYXBlIjowLCJTaGFwZVRoaWNrbmVzcyI6MSwiRHVyYXRpb25Gb3JtYXQiOjAsIkluY2x1ZGVOb25Xb3JraW5nRGF5c0luRHVyYXRpb24iOmZhbHNlLCJQZXJjZW50YWdlQ29tcGxldGVTdHlsZSI6eyIkaWQiOiI0OTYiLCJGb250U2V0dGluZ3MiOnsiJGlkIjoiNDk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k4IiwiTGluZUNvbG9yIjpudWxsLCJMaW5lV2VpZ2h0IjowLjAsIkxpbmVUeXBlIjowLCJQYXJlbnRTdHlsZSI6bnVsbH0sIlBhcmVudFN0eWxlIjp7IiRyZWYiOiI4MSJ9fSwiRHVyYXRpb25TdHlsZSI6eyIkaWQiOiI0OTkiLCJGb250U2V0dGluZ3MiOnsiJGlkIjoiNTA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AxIiwiTGluZUNvbG9yIjpudWxsLCJMaW5lV2VpZ2h0IjowLjAsIkxpbmVUeXBlIjowLCJQYXJlbnRTdHlsZSI6bnVsbH0sIlBhcmVudFN0eWxlIjp7IiRyZWYiOiI4OCJ9fSwiSG9yaXpvbnRhbENvbm5lY3RvclN0eWxlIjp7IiRpZCI6IjUwMiIsIkxpbmVDb2xvciI6eyIkcmVmIjoiOTYifSwiTGluZVdlaWdodCI6MS4wLCJMaW5lVHlwZSI6MCwiUGFyZW50U3R5bGUiOnsiJHJlZiI6Ijk1In19LCJWZXJ0aWNhbENvbm5lY3RvclN0eWxlIjp7IiRpZCI6IjUw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wNCIsIk1hcmdpbiI6eyIkcmVmIjoiMTAyIn0sIlBhZGRpbmciOnsiJHJlZiI6IjEwMyJ9LCJCYWNrZ3JvdW5kIjp7IiRpZCI6IjUwNSIsIkNvbG9yIjp7IiRpZCI6IjUwNiIsIkEiOjI1NSwiUiI6MjMwLCJHIjoxODMsIkIiOjQxfX0sIklzVmlzaWJsZSI6dHJ1ZSwiV2lkdGgiOjAuMCwiSGVpZ2h0IjoxNi4wLCJCb3JkZXJTdHlsZSI6eyIkaWQiOiI1MDciLCJMaW5lQ29sb3IiOnsiJHJlZiI6IjEwNSJ9LCJMaW5lV2VpZ2h0IjowLjAsIkxpbmVUeXBlIjowLCJQYXJlbnRTdHlsZSI6eyIkcmVmIjoiMTA0In19LCJQYXJlbnRTdHlsZSI6eyIkcmVmIjoiMTAxIn19LCJUaXRsZVN0eWxlIjp7IiRpZCI6IjUwOCIsIkZvbnRTZXR0aW5ncyI6eyIkaWQiOiI1MD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EwIiwiTGluZUNvbG9yIjpudWxsLCJMaW5lV2VpZ2h0IjowLjAsIkxpbmVUeXBlIjowLCJQYXJlbnRTdHlsZSI6bnVsbH0sIlBhcmVudFN0eWxlIjp7IiRyZWYiOiIxMDcifX0sIkRhdGVTdHlsZSI6eyIkaWQiOiI1MTEiLCJGb250U2V0dGluZ3MiOnsiJGlkIjoiNTE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TMiLCJMaW5lQ29sb3IiOm51bGwsIkxpbmVXZWlnaHQiOjAuMCwiTGluZVR5cGUiOjAsIlBhcmVudFN0eWxlIjpudWxsfSwiUGFyZW50U3R5bGUiOnsiJHJlZiI6IjExNCJ9fSwiRGF0ZUZvcm1hdCI6eyIkcmVmIjoiMTIxIn0sIklzVmlzaWJsZSI6dHJ1ZSwiUGFyZW50U3R5bGUiOnsiJHJlZiI6IjgwIn19LCJJbmRleCI6OSwiU21hcnREdXJhdGlvbkFjdGl2YXRlZCI6ZmFsc2UsIkRhdGVGb3JtYXQiOnsiJHJlZiI6IjEyMSJ9LCJJZCI6ImI0MjNkNmJiLTliZDctNDM2ZS04NzZmLWJhYjczMTc5NDIxNCIsIkltcG9ydElkIjpudWxsLCJUaXRsZSI6IlRlc3QgdGhlIGVtb3Rpb25zIiwiTm90ZSI6bnVsbCwiSHlwZXJsaW5rIjpudWxsLCJJc0NoYW5nZWQiOmZhbHNlLCJJc05ldyI6ZmFsc2V9LHsiJGlkIjoiNTE0IiwiR3JvdXBOYW1lIjpudWxsLCJTdGFydERhdGUiOiIyMDE3LTA2LTA4VDAwOjAwOjAwWiIsIkVuZERhdGUiOiIyMDE3LTA2LTE1VDIzOjU5OjAwWiIsIlBlcmNlbnRhZ2VDb21wbGV0ZSI6bnVsbCwiU3R5bGUiOnsiJGlkIjoiNTE1IiwiU2hhcGUiOjAsIlNoYXBlVGhpY2tuZXNzIjoxLCJEdXJhdGlvbkZvcm1hdCI6MCwiSW5jbHVkZU5vbldvcmtpbmdEYXlzSW5EdXJhdGlvbiI6ZmFsc2UsIlBlcmNlbnRhZ2VDb21wbGV0ZVN0eWxlIjp7IiRpZCI6IjUxNiIsIkZvbnRTZXR0aW5ncyI6eyIkaWQiOiI1M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TgiLCJMaW5lQ29sb3IiOm51bGwsIkxpbmVXZWlnaHQiOjAuMCwiTGluZVR5cGUiOjAsIlBhcmVudFN0eWxlIjpudWxsfSwiUGFyZW50U3R5bGUiOnsiJHJlZiI6IjgxIn19LCJEdXJhdGlvblN0eWxlIjp7IiRpZCI6IjUxOSIsIkZvbnRTZXR0aW5ncyI6eyIkaWQiOiI1M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jEiLCJMaW5lQ29sb3IiOm51bGwsIkxpbmVXZWlnaHQiOjAuMCwiTGluZVR5cGUiOjAsIlBhcmVudFN0eWxlIjpudWxsfSwiUGFyZW50U3R5bGUiOnsiJHJlZiI6Ijg4In19LCJIb3Jpem9udGFsQ29ubmVjdG9yU3R5bGUiOnsiJGlkIjoiNTIyIiwiTGluZUNvbG9yIjp7IiRyZWYiOiI5NiJ9LCJMaW5lV2VpZ2h0IjoxLjAsIkxpbmVUeXBlIjowLCJQYXJlbnRTdHlsZSI6eyIkcmVmIjoiOTUifX0sIlZlcnRpY2FsQ29ubmVjdG9yU3R5bGUiOnsiJGlkIjoiNTI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I0IiwiTWFyZ2luIjp7IiRyZWYiOiIxMDIifSwiUGFkZGluZyI6eyIkcmVmIjoiMTAzIn0sIkJhY2tncm91bmQiOnsiJGlkIjoiNTI1IiwiQ29sb3IiOnsiJGlkIjoiNTI2IiwiQSI6MjU1LCJSIjoxMDYsIkciOjE3MiwiQiI6MTQ0fX0sIklzVmlzaWJsZSI6dHJ1ZSwiV2lkdGgiOjAuMCwiSGVpZ2h0IjoxNi4wLCJCb3JkZXJTdHlsZSI6eyIkaWQiOiI1MjciLCJMaW5lQ29sb3IiOnsiJHJlZiI6IjEwNSJ9LCJMaW5lV2VpZ2h0IjowLjAsIkxpbmVUeXBlIjowLCJQYXJlbnRTdHlsZSI6eyIkcmVmIjoiMTA0In19LCJQYXJlbnRTdHlsZSI6eyIkcmVmIjoiMTAxIn19LCJUaXRsZVN0eWxlIjp7IiRpZCI6IjUyOCIsIkZvbnRTZXR0aW5ncyI6eyIkaWQiOiI1Mj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MwIiwiTGluZUNvbG9yIjpudWxsLCJMaW5lV2VpZ2h0IjowLjAsIkxpbmVUeXBlIjowLCJQYXJlbnRTdHlsZSI6bnVsbH0sIlBhcmVudFN0eWxlIjp7IiRyZWYiOiIxMDcifX0sIkRhdGVTdHlsZSI6eyIkaWQiOiI1MzEiLCJGb250U2V0dGluZ3MiOnsiJGlkIjoiNTM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zMiLCJMaW5lQ29sb3IiOm51bGwsIkxpbmVXZWlnaHQiOjAuMCwiTGluZVR5cGUiOjAsIlBhcmVudFN0eWxlIjpudWxsfSwiUGFyZW50U3R5bGUiOnsiJHJlZiI6IjExNCJ9fSwiRGF0ZUZvcm1hdCI6eyIkcmVmIjoiMTIxIn0sIklzVmlzaWJsZSI6dHJ1ZSwiUGFyZW50U3R5bGUiOnsiJHJlZiI6IjgwIn19LCJJbmRleCI6MTAsIlNtYXJ0RHVyYXRpb25BY3RpdmF0ZWQiOmZhbHNlLCJEYXRlRm9ybWF0Ijp7IiRyZWYiOiIxMjEifSwiSWQiOiI1ZTQwNmJiYi0yYjE2LTQzNTEtODI4My03ZjlhODUxYTk0YWYiLCJJbXBvcnRJZCI6bnVsbCwiVGl0bGUiOiJQcmVkaWN0IGFuZCBub3RpZnkiLCJOb3RlIjpudWxsLCJIeXBlcmxpbmsiOm51bGwsIklzQ2hhbmdlZCI6ZmFsc2UsIklzTmV3IjpmYWxzZX1dLCJNc1Byb2plY3RJdGVtc1RyZWUiOnsiJGlkIjoiNTM0IiwiUm9vdCI6eyJJbXBvcnRJZCI6bnVsbCwiSXNJbXBvcnRlZCI6ZmFsc2UsIkNoaWxkcmVuIjpbXX19LCJNZXRhZGF0YSI6eyIkaWQiOiI1MzUifSwiU2V0dGluZ3MiOnsiJGlkIjoiNTM2IiwiSW1wYU9wdGlvbnMiOnsiJGlkIjoiNTM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TM4IiwiVXNlVGltZSI6ZmFsc2UsIldvcmtEYXlTdGFydCI6IjAwOjAwOjAwIiwiV29ya0RheUVuZCI6IjIzOjU5OjAwIn1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1557</TotalTime>
  <Words>1922</Words>
  <Application>Microsoft Office PowerPoint</Application>
  <PresentationFormat>Widescreen</PresentationFormat>
  <Paragraphs>299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Times New Roman</vt:lpstr>
      <vt:lpstr>TradeGothicNextW01-HvCn_707049</vt:lpstr>
      <vt:lpstr>Wingdings</vt:lpstr>
      <vt:lpstr>Wingdings 3</vt:lpstr>
      <vt:lpstr>Ion</vt:lpstr>
      <vt:lpstr>BLIND HUMAN EMOTION RECOGNITION AND PATTERN CLASSIFICATION ALGORITHM TO IDENTIFY VISION IMPAIRED LEARNER</vt:lpstr>
      <vt:lpstr>GROUP DETAILS Group No – 17-111</vt:lpstr>
      <vt:lpstr>PowerPoint Presentation</vt:lpstr>
      <vt:lpstr>Background</vt:lpstr>
      <vt:lpstr>Assistive Technologies</vt:lpstr>
      <vt:lpstr>RESEARCH PROBLEM</vt:lpstr>
      <vt:lpstr>OBJECTIVES</vt:lpstr>
      <vt:lpstr>PowerPoint Presentation</vt:lpstr>
      <vt:lpstr>UNIQUENESS</vt:lpstr>
      <vt:lpstr>Blind face detection and emotion recognition </vt:lpstr>
      <vt:lpstr>RELATED WORK Blind face detection and emotion recognition </vt:lpstr>
      <vt:lpstr>METHODOLOGY</vt:lpstr>
      <vt:lpstr>MOUSE MOVEMENT</vt:lpstr>
      <vt:lpstr> RELATED Work</vt:lpstr>
      <vt:lpstr>Research AREA </vt:lpstr>
      <vt:lpstr>KEYSTROKE DYNAMICS- RELATED WORK</vt:lpstr>
      <vt:lpstr>METHODOLOGY</vt:lpstr>
      <vt:lpstr>MOTIVATE RELATED WORK</vt:lpstr>
      <vt:lpstr>METHODOLOGY</vt:lpstr>
      <vt:lpstr>PowerPoint Presentation</vt:lpstr>
      <vt:lpstr>Work Break Down Structure</vt:lpstr>
      <vt:lpstr>PowerPoint Presentation</vt:lpstr>
      <vt:lpstr>Marketing PLAN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Suharsha Mendis</dc:creator>
  <cp:lastModifiedBy>Suharsha Mendis</cp:lastModifiedBy>
  <cp:revision>246</cp:revision>
  <dcterms:created xsi:type="dcterms:W3CDTF">2017-04-01T09:28:29Z</dcterms:created>
  <dcterms:modified xsi:type="dcterms:W3CDTF">2017-04-06T05:06:41Z</dcterms:modified>
</cp:coreProperties>
</file>