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2" r:id="rId5"/>
    <p:sldId id="263" r:id="rId6"/>
    <p:sldId id="264" r:id="rId7"/>
    <p:sldId id="265" r:id="rId8"/>
    <p:sldId id="266" r:id="rId9"/>
    <p:sldId id="267" r:id="rId10"/>
    <p:sldId id="257" r:id="rId11"/>
    <p:sldId id="258"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9" d="100"/>
          <a:sy n="99" d="100"/>
        </p:scale>
        <p:origin x="5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go colosetti" userId="c10a1adac9a000ff" providerId="LiveId" clId="{C1A05BDC-3516-4ABC-90A9-E4D2C12B5B15}"/>
    <pc:docChg chg="custSel modSld">
      <pc:chgData name="ugo colosetti" userId="c10a1adac9a000ff" providerId="LiveId" clId="{C1A05BDC-3516-4ABC-90A9-E4D2C12B5B15}" dt="2023-01-04T15:35:41.986" v="248" actId="20577"/>
      <pc:docMkLst>
        <pc:docMk/>
      </pc:docMkLst>
      <pc:sldChg chg="modSp mod">
        <pc:chgData name="ugo colosetti" userId="c10a1adac9a000ff" providerId="LiveId" clId="{C1A05BDC-3516-4ABC-90A9-E4D2C12B5B15}" dt="2023-01-04T15:34:25.382" v="38" actId="20577"/>
        <pc:sldMkLst>
          <pc:docMk/>
          <pc:sldMk cId="3397424010" sldId="263"/>
        </pc:sldMkLst>
        <pc:spChg chg="mod">
          <ac:chgData name="ugo colosetti" userId="c10a1adac9a000ff" providerId="LiveId" clId="{C1A05BDC-3516-4ABC-90A9-E4D2C12B5B15}" dt="2023-01-04T15:34:25.382" v="38" actId="20577"/>
          <ac:spMkLst>
            <pc:docMk/>
            <pc:sldMk cId="3397424010" sldId="263"/>
            <ac:spMk id="3" creationId="{5950C0B1-2167-5513-4BFB-B28ECAB3AEBE}"/>
          </ac:spMkLst>
        </pc:spChg>
      </pc:sldChg>
      <pc:sldChg chg="modSp mod">
        <pc:chgData name="ugo colosetti" userId="c10a1adac9a000ff" providerId="LiveId" clId="{C1A05BDC-3516-4ABC-90A9-E4D2C12B5B15}" dt="2023-01-04T15:35:41.986" v="248" actId="20577"/>
        <pc:sldMkLst>
          <pc:docMk/>
          <pc:sldMk cId="2367961332" sldId="264"/>
        </pc:sldMkLst>
        <pc:spChg chg="mod">
          <ac:chgData name="ugo colosetti" userId="c10a1adac9a000ff" providerId="LiveId" clId="{C1A05BDC-3516-4ABC-90A9-E4D2C12B5B15}" dt="2023-01-04T15:35:41.986" v="248" actId="20577"/>
          <ac:spMkLst>
            <pc:docMk/>
            <pc:sldMk cId="2367961332" sldId="264"/>
            <ac:spMk id="3" creationId="{713C3BAC-A369-BF87-8C77-EEFA1AF6EC8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C0FDDE-9ABB-C084-B900-3AE4D90FBD5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15DCAA4-8011-0370-3D13-73A35F063D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23C321EE-3921-BF5E-1657-41C1A586AE30}"/>
              </a:ext>
            </a:extLst>
          </p:cNvPr>
          <p:cNvSpPr>
            <a:spLocks noGrp="1"/>
          </p:cNvSpPr>
          <p:nvPr>
            <p:ph type="dt" sz="half" idx="10"/>
          </p:nvPr>
        </p:nvSpPr>
        <p:spPr/>
        <p:txBody>
          <a:bodyPr/>
          <a:lstStyle/>
          <a:p>
            <a:fld id="{8D782D01-8E66-45BB-AF63-FDEFBC152343}" type="datetimeFigureOut">
              <a:rPr lang="fr-FR" smtClean="0"/>
              <a:t>04/01/2023</a:t>
            </a:fld>
            <a:endParaRPr lang="fr-FR"/>
          </a:p>
        </p:txBody>
      </p:sp>
      <p:sp>
        <p:nvSpPr>
          <p:cNvPr id="5" name="Espace réservé du pied de page 4">
            <a:extLst>
              <a:ext uri="{FF2B5EF4-FFF2-40B4-BE49-F238E27FC236}">
                <a16:creationId xmlns:a16="http://schemas.microsoft.com/office/drawing/2014/main" id="{DEAB3088-2A0D-45F9-229C-7280D5F04CA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2941A00-1D24-3936-9C29-BB95D313DE03}"/>
              </a:ext>
            </a:extLst>
          </p:cNvPr>
          <p:cNvSpPr>
            <a:spLocks noGrp="1"/>
          </p:cNvSpPr>
          <p:nvPr>
            <p:ph type="sldNum" sz="quarter" idx="12"/>
          </p:nvPr>
        </p:nvSpPr>
        <p:spPr/>
        <p:txBody>
          <a:bodyPr/>
          <a:lstStyle/>
          <a:p>
            <a:fld id="{9F232C21-3149-40A7-B915-FB162824A5B7}" type="slidenum">
              <a:rPr lang="fr-FR" smtClean="0"/>
              <a:t>‹N°›</a:t>
            </a:fld>
            <a:endParaRPr lang="fr-FR"/>
          </a:p>
        </p:txBody>
      </p:sp>
    </p:spTree>
    <p:extLst>
      <p:ext uri="{BB962C8B-B14F-4D97-AF65-F5344CB8AC3E}">
        <p14:creationId xmlns:p14="http://schemas.microsoft.com/office/powerpoint/2010/main" val="1949127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AE8507-C8CB-F00E-4F17-C6707A00C843}"/>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F4A52C1-1DE9-C27E-5154-33A3237F0CB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30F46B3-0F3A-2A9B-F09E-A1A1B5597682}"/>
              </a:ext>
            </a:extLst>
          </p:cNvPr>
          <p:cNvSpPr>
            <a:spLocks noGrp="1"/>
          </p:cNvSpPr>
          <p:nvPr>
            <p:ph type="dt" sz="half" idx="10"/>
          </p:nvPr>
        </p:nvSpPr>
        <p:spPr/>
        <p:txBody>
          <a:bodyPr/>
          <a:lstStyle/>
          <a:p>
            <a:fld id="{8D782D01-8E66-45BB-AF63-FDEFBC152343}" type="datetimeFigureOut">
              <a:rPr lang="fr-FR" smtClean="0"/>
              <a:t>04/01/2023</a:t>
            </a:fld>
            <a:endParaRPr lang="fr-FR"/>
          </a:p>
        </p:txBody>
      </p:sp>
      <p:sp>
        <p:nvSpPr>
          <p:cNvPr id="5" name="Espace réservé du pied de page 4">
            <a:extLst>
              <a:ext uri="{FF2B5EF4-FFF2-40B4-BE49-F238E27FC236}">
                <a16:creationId xmlns:a16="http://schemas.microsoft.com/office/drawing/2014/main" id="{18A163A0-0FA5-41FE-FDED-423BCBEBCA5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75CD626-9579-3FEA-75B0-6F756F248F85}"/>
              </a:ext>
            </a:extLst>
          </p:cNvPr>
          <p:cNvSpPr>
            <a:spLocks noGrp="1"/>
          </p:cNvSpPr>
          <p:nvPr>
            <p:ph type="sldNum" sz="quarter" idx="12"/>
          </p:nvPr>
        </p:nvSpPr>
        <p:spPr/>
        <p:txBody>
          <a:bodyPr/>
          <a:lstStyle/>
          <a:p>
            <a:fld id="{9F232C21-3149-40A7-B915-FB162824A5B7}" type="slidenum">
              <a:rPr lang="fr-FR" smtClean="0"/>
              <a:t>‹N°›</a:t>
            </a:fld>
            <a:endParaRPr lang="fr-FR"/>
          </a:p>
        </p:txBody>
      </p:sp>
    </p:spTree>
    <p:extLst>
      <p:ext uri="{BB962C8B-B14F-4D97-AF65-F5344CB8AC3E}">
        <p14:creationId xmlns:p14="http://schemas.microsoft.com/office/powerpoint/2010/main" val="4171698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610E338-5194-AEBE-2515-ADE39387B38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11311CE-4C86-0E56-C3E2-2220A07A216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495B40B-16C8-5113-F6A8-FC929AD36F44}"/>
              </a:ext>
            </a:extLst>
          </p:cNvPr>
          <p:cNvSpPr>
            <a:spLocks noGrp="1"/>
          </p:cNvSpPr>
          <p:nvPr>
            <p:ph type="dt" sz="half" idx="10"/>
          </p:nvPr>
        </p:nvSpPr>
        <p:spPr/>
        <p:txBody>
          <a:bodyPr/>
          <a:lstStyle/>
          <a:p>
            <a:fld id="{8D782D01-8E66-45BB-AF63-FDEFBC152343}" type="datetimeFigureOut">
              <a:rPr lang="fr-FR" smtClean="0"/>
              <a:t>04/01/2023</a:t>
            </a:fld>
            <a:endParaRPr lang="fr-FR"/>
          </a:p>
        </p:txBody>
      </p:sp>
      <p:sp>
        <p:nvSpPr>
          <p:cNvPr id="5" name="Espace réservé du pied de page 4">
            <a:extLst>
              <a:ext uri="{FF2B5EF4-FFF2-40B4-BE49-F238E27FC236}">
                <a16:creationId xmlns:a16="http://schemas.microsoft.com/office/drawing/2014/main" id="{7657D3E9-D319-2A8F-FC34-D5B6A600B3E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585C4A2-688A-9442-482E-0760A4142075}"/>
              </a:ext>
            </a:extLst>
          </p:cNvPr>
          <p:cNvSpPr>
            <a:spLocks noGrp="1"/>
          </p:cNvSpPr>
          <p:nvPr>
            <p:ph type="sldNum" sz="quarter" idx="12"/>
          </p:nvPr>
        </p:nvSpPr>
        <p:spPr/>
        <p:txBody>
          <a:bodyPr/>
          <a:lstStyle/>
          <a:p>
            <a:fld id="{9F232C21-3149-40A7-B915-FB162824A5B7}" type="slidenum">
              <a:rPr lang="fr-FR" smtClean="0"/>
              <a:t>‹N°›</a:t>
            </a:fld>
            <a:endParaRPr lang="fr-FR"/>
          </a:p>
        </p:txBody>
      </p:sp>
    </p:spTree>
    <p:extLst>
      <p:ext uri="{BB962C8B-B14F-4D97-AF65-F5344CB8AC3E}">
        <p14:creationId xmlns:p14="http://schemas.microsoft.com/office/powerpoint/2010/main" val="4010402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940B63-ED61-3BD0-78E3-00A338DEA99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FB4D50A-949E-4325-A5BA-6A3ACC3D95C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9094184-CF2C-E754-86FE-942505762046}"/>
              </a:ext>
            </a:extLst>
          </p:cNvPr>
          <p:cNvSpPr>
            <a:spLocks noGrp="1"/>
          </p:cNvSpPr>
          <p:nvPr>
            <p:ph type="dt" sz="half" idx="10"/>
          </p:nvPr>
        </p:nvSpPr>
        <p:spPr/>
        <p:txBody>
          <a:bodyPr/>
          <a:lstStyle/>
          <a:p>
            <a:fld id="{8D782D01-8E66-45BB-AF63-FDEFBC152343}" type="datetimeFigureOut">
              <a:rPr lang="fr-FR" smtClean="0"/>
              <a:t>04/01/2023</a:t>
            </a:fld>
            <a:endParaRPr lang="fr-FR"/>
          </a:p>
        </p:txBody>
      </p:sp>
      <p:sp>
        <p:nvSpPr>
          <p:cNvPr id="5" name="Espace réservé du pied de page 4">
            <a:extLst>
              <a:ext uri="{FF2B5EF4-FFF2-40B4-BE49-F238E27FC236}">
                <a16:creationId xmlns:a16="http://schemas.microsoft.com/office/drawing/2014/main" id="{C3AB8E50-BDB2-1205-61DC-0CFD9BD50B0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6625766-8E6D-59C3-4C1C-7EDB2FF3F7FD}"/>
              </a:ext>
            </a:extLst>
          </p:cNvPr>
          <p:cNvSpPr>
            <a:spLocks noGrp="1"/>
          </p:cNvSpPr>
          <p:nvPr>
            <p:ph type="sldNum" sz="quarter" idx="12"/>
          </p:nvPr>
        </p:nvSpPr>
        <p:spPr/>
        <p:txBody>
          <a:bodyPr/>
          <a:lstStyle/>
          <a:p>
            <a:fld id="{9F232C21-3149-40A7-B915-FB162824A5B7}" type="slidenum">
              <a:rPr lang="fr-FR" smtClean="0"/>
              <a:t>‹N°›</a:t>
            </a:fld>
            <a:endParaRPr lang="fr-FR"/>
          </a:p>
        </p:txBody>
      </p:sp>
    </p:spTree>
    <p:extLst>
      <p:ext uri="{BB962C8B-B14F-4D97-AF65-F5344CB8AC3E}">
        <p14:creationId xmlns:p14="http://schemas.microsoft.com/office/powerpoint/2010/main" val="1322173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40B662-EBAD-D96F-7B1E-78BF02229AF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C10678BD-C6F2-BBB7-27C5-65343316E1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07B0F3A-F2AC-5663-0D6D-0E65B6D93D82}"/>
              </a:ext>
            </a:extLst>
          </p:cNvPr>
          <p:cNvSpPr>
            <a:spLocks noGrp="1"/>
          </p:cNvSpPr>
          <p:nvPr>
            <p:ph type="dt" sz="half" idx="10"/>
          </p:nvPr>
        </p:nvSpPr>
        <p:spPr/>
        <p:txBody>
          <a:bodyPr/>
          <a:lstStyle/>
          <a:p>
            <a:fld id="{8D782D01-8E66-45BB-AF63-FDEFBC152343}" type="datetimeFigureOut">
              <a:rPr lang="fr-FR" smtClean="0"/>
              <a:t>04/01/2023</a:t>
            </a:fld>
            <a:endParaRPr lang="fr-FR"/>
          </a:p>
        </p:txBody>
      </p:sp>
      <p:sp>
        <p:nvSpPr>
          <p:cNvPr id="5" name="Espace réservé du pied de page 4">
            <a:extLst>
              <a:ext uri="{FF2B5EF4-FFF2-40B4-BE49-F238E27FC236}">
                <a16:creationId xmlns:a16="http://schemas.microsoft.com/office/drawing/2014/main" id="{6ED5563D-E4CE-0053-F08B-25DB089F1F3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9C6781A-B287-6A30-392A-76975D2671D4}"/>
              </a:ext>
            </a:extLst>
          </p:cNvPr>
          <p:cNvSpPr>
            <a:spLocks noGrp="1"/>
          </p:cNvSpPr>
          <p:nvPr>
            <p:ph type="sldNum" sz="quarter" idx="12"/>
          </p:nvPr>
        </p:nvSpPr>
        <p:spPr/>
        <p:txBody>
          <a:bodyPr/>
          <a:lstStyle/>
          <a:p>
            <a:fld id="{9F232C21-3149-40A7-B915-FB162824A5B7}" type="slidenum">
              <a:rPr lang="fr-FR" smtClean="0"/>
              <a:t>‹N°›</a:t>
            </a:fld>
            <a:endParaRPr lang="fr-FR"/>
          </a:p>
        </p:txBody>
      </p:sp>
    </p:spTree>
    <p:extLst>
      <p:ext uri="{BB962C8B-B14F-4D97-AF65-F5344CB8AC3E}">
        <p14:creationId xmlns:p14="http://schemas.microsoft.com/office/powerpoint/2010/main" val="2422361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334DC0-B562-AE22-660A-A761A97946C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98F2D73-0F1D-0011-1A05-9741EAFEF39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A253FAF-4879-648F-A8B7-F30CBCCD994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DF0FDEF8-1BE2-23BD-05FF-10A0E14B0756}"/>
              </a:ext>
            </a:extLst>
          </p:cNvPr>
          <p:cNvSpPr>
            <a:spLocks noGrp="1"/>
          </p:cNvSpPr>
          <p:nvPr>
            <p:ph type="dt" sz="half" idx="10"/>
          </p:nvPr>
        </p:nvSpPr>
        <p:spPr/>
        <p:txBody>
          <a:bodyPr/>
          <a:lstStyle/>
          <a:p>
            <a:fld id="{8D782D01-8E66-45BB-AF63-FDEFBC152343}" type="datetimeFigureOut">
              <a:rPr lang="fr-FR" smtClean="0"/>
              <a:t>04/01/2023</a:t>
            </a:fld>
            <a:endParaRPr lang="fr-FR"/>
          </a:p>
        </p:txBody>
      </p:sp>
      <p:sp>
        <p:nvSpPr>
          <p:cNvPr id="6" name="Espace réservé du pied de page 5">
            <a:extLst>
              <a:ext uri="{FF2B5EF4-FFF2-40B4-BE49-F238E27FC236}">
                <a16:creationId xmlns:a16="http://schemas.microsoft.com/office/drawing/2014/main" id="{40B20166-987B-2836-4B2F-B36871CDCFF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904978C-BF90-D648-EA65-98C46B2E9C6D}"/>
              </a:ext>
            </a:extLst>
          </p:cNvPr>
          <p:cNvSpPr>
            <a:spLocks noGrp="1"/>
          </p:cNvSpPr>
          <p:nvPr>
            <p:ph type="sldNum" sz="quarter" idx="12"/>
          </p:nvPr>
        </p:nvSpPr>
        <p:spPr/>
        <p:txBody>
          <a:bodyPr/>
          <a:lstStyle/>
          <a:p>
            <a:fld id="{9F232C21-3149-40A7-B915-FB162824A5B7}" type="slidenum">
              <a:rPr lang="fr-FR" smtClean="0"/>
              <a:t>‹N°›</a:t>
            </a:fld>
            <a:endParaRPr lang="fr-FR"/>
          </a:p>
        </p:txBody>
      </p:sp>
    </p:spTree>
    <p:extLst>
      <p:ext uri="{BB962C8B-B14F-4D97-AF65-F5344CB8AC3E}">
        <p14:creationId xmlns:p14="http://schemas.microsoft.com/office/powerpoint/2010/main" val="1918973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CC5A06-FE6D-F133-D361-5590188A518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7F58EA4-AF34-DAC3-D2AE-9221EA2695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42BD246-B4E2-38D9-B731-9BF8059187A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A0E3745-E890-2A15-395D-A8FAC8ABD5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7E21A77-836B-2D22-7290-5556120138A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6D3D05EC-B5F4-77FA-C164-11A40E4D8C1C}"/>
              </a:ext>
            </a:extLst>
          </p:cNvPr>
          <p:cNvSpPr>
            <a:spLocks noGrp="1"/>
          </p:cNvSpPr>
          <p:nvPr>
            <p:ph type="dt" sz="half" idx="10"/>
          </p:nvPr>
        </p:nvSpPr>
        <p:spPr/>
        <p:txBody>
          <a:bodyPr/>
          <a:lstStyle/>
          <a:p>
            <a:fld id="{8D782D01-8E66-45BB-AF63-FDEFBC152343}" type="datetimeFigureOut">
              <a:rPr lang="fr-FR" smtClean="0"/>
              <a:t>04/01/2023</a:t>
            </a:fld>
            <a:endParaRPr lang="fr-FR"/>
          </a:p>
        </p:txBody>
      </p:sp>
      <p:sp>
        <p:nvSpPr>
          <p:cNvPr id="8" name="Espace réservé du pied de page 7">
            <a:extLst>
              <a:ext uri="{FF2B5EF4-FFF2-40B4-BE49-F238E27FC236}">
                <a16:creationId xmlns:a16="http://schemas.microsoft.com/office/drawing/2014/main" id="{AA4BAEE7-2B87-1DDC-E72B-0524626B37B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758C256-9097-18D9-5120-FC4702133CE8}"/>
              </a:ext>
            </a:extLst>
          </p:cNvPr>
          <p:cNvSpPr>
            <a:spLocks noGrp="1"/>
          </p:cNvSpPr>
          <p:nvPr>
            <p:ph type="sldNum" sz="quarter" idx="12"/>
          </p:nvPr>
        </p:nvSpPr>
        <p:spPr/>
        <p:txBody>
          <a:bodyPr/>
          <a:lstStyle/>
          <a:p>
            <a:fld id="{9F232C21-3149-40A7-B915-FB162824A5B7}" type="slidenum">
              <a:rPr lang="fr-FR" smtClean="0"/>
              <a:t>‹N°›</a:t>
            </a:fld>
            <a:endParaRPr lang="fr-FR"/>
          </a:p>
        </p:txBody>
      </p:sp>
    </p:spTree>
    <p:extLst>
      <p:ext uri="{BB962C8B-B14F-4D97-AF65-F5344CB8AC3E}">
        <p14:creationId xmlns:p14="http://schemas.microsoft.com/office/powerpoint/2010/main" val="1355468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B54B1A-845B-E8D4-D01D-8C81F635B2F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57DF865-51E4-BD9E-3F23-C6DE666F78BA}"/>
              </a:ext>
            </a:extLst>
          </p:cNvPr>
          <p:cNvSpPr>
            <a:spLocks noGrp="1"/>
          </p:cNvSpPr>
          <p:nvPr>
            <p:ph type="dt" sz="half" idx="10"/>
          </p:nvPr>
        </p:nvSpPr>
        <p:spPr/>
        <p:txBody>
          <a:bodyPr/>
          <a:lstStyle/>
          <a:p>
            <a:fld id="{8D782D01-8E66-45BB-AF63-FDEFBC152343}" type="datetimeFigureOut">
              <a:rPr lang="fr-FR" smtClean="0"/>
              <a:t>04/01/2023</a:t>
            </a:fld>
            <a:endParaRPr lang="fr-FR"/>
          </a:p>
        </p:txBody>
      </p:sp>
      <p:sp>
        <p:nvSpPr>
          <p:cNvPr id="4" name="Espace réservé du pied de page 3">
            <a:extLst>
              <a:ext uri="{FF2B5EF4-FFF2-40B4-BE49-F238E27FC236}">
                <a16:creationId xmlns:a16="http://schemas.microsoft.com/office/drawing/2014/main" id="{FE776AB2-42D5-BF85-74E7-857691644A7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847F100D-4EE2-B4BD-3ED8-748DF894DE33}"/>
              </a:ext>
            </a:extLst>
          </p:cNvPr>
          <p:cNvSpPr>
            <a:spLocks noGrp="1"/>
          </p:cNvSpPr>
          <p:nvPr>
            <p:ph type="sldNum" sz="quarter" idx="12"/>
          </p:nvPr>
        </p:nvSpPr>
        <p:spPr/>
        <p:txBody>
          <a:bodyPr/>
          <a:lstStyle/>
          <a:p>
            <a:fld id="{9F232C21-3149-40A7-B915-FB162824A5B7}" type="slidenum">
              <a:rPr lang="fr-FR" smtClean="0"/>
              <a:t>‹N°›</a:t>
            </a:fld>
            <a:endParaRPr lang="fr-FR"/>
          </a:p>
        </p:txBody>
      </p:sp>
    </p:spTree>
    <p:extLst>
      <p:ext uri="{BB962C8B-B14F-4D97-AF65-F5344CB8AC3E}">
        <p14:creationId xmlns:p14="http://schemas.microsoft.com/office/powerpoint/2010/main" val="2575232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4AC0DB3-A9B6-0ABA-95D8-1DF70BC71D29}"/>
              </a:ext>
            </a:extLst>
          </p:cNvPr>
          <p:cNvSpPr>
            <a:spLocks noGrp="1"/>
          </p:cNvSpPr>
          <p:nvPr>
            <p:ph type="dt" sz="half" idx="10"/>
          </p:nvPr>
        </p:nvSpPr>
        <p:spPr/>
        <p:txBody>
          <a:bodyPr/>
          <a:lstStyle/>
          <a:p>
            <a:fld id="{8D782D01-8E66-45BB-AF63-FDEFBC152343}" type="datetimeFigureOut">
              <a:rPr lang="fr-FR" smtClean="0"/>
              <a:t>04/01/2023</a:t>
            </a:fld>
            <a:endParaRPr lang="fr-FR"/>
          </a:p>
        </p:txBody>
      </p:sp>
      <p:sp>
        <p:nvSpPr>
          <p:cNvPr id="3" name="Espace réservé du pied de page 2">
            <a:extLst>
              <a:ext uri="{FF2B5EF4-FFF2-40B4-BE49-F238E27FC236}">
                <a16:creationId xmlns:a16="http://schemas.microsoft.com/office/drawing/2014/main" id="{92518AB9-4E28-98BE-649B-BFA343087DA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0E7D5FB-92E7-AD43-127E-1858DA89826A}"/>
              </a:ext>
            </a:extLst>
          </p:cNvPr>
          <p:cNvSpPr>
            <a:spLocks noGrp="1"/>
          </p:cNvSpPr>
          <p:nvPr>
            <p:ph type="sldNum" sz="quarter" idx="12"/>
          </p:nvPr>
        </p:nvSpPr>
        <p:spPr/>
        <p:txBody>
          <a:bodyPr/>
          <a:lstStyle/>
          <a:p>
            <a:fld id="{9F232C21-3149-40A7-B915-FB162824A5B7}" type="slidenum">
              <a:rPr lang="fr-FR" smtClean="0"/>
              <a:t>‹N°›</a:t>
            </a:fld>
            <a:endParaRPr lang="fr-FR"/>
          </a:p>
        </p:txBody>
      </p:sp>
    </p:spTree>
    <p:extLst>
      <p:ext uri="{BB962C8B-B14F-4D97-AF65-F5344CB8AC3E}">
        <p14:creationId xmlns:p14="http://schemas.microsoft.com/office/powerpoint/2010/main" val="3898605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569DB8-3478-926F-1DEB-F9284ABCADA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898598A7-8CE8-41EE-28D0-077D3A533C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4FB141F-8269-9D7D-5D49-AC87693FD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882105E-60B6-4ECC-9B9B-50F4C6C8BA02}"/>
              </a:ext>
            </a:extLst>
          </p:cNvPr>
          <p:cNvSpPr>
            <a:spLocks noGrp="1"/>
          </p:cNvSpPr>
          <p:nvPr>
            <p:ph type="dt" sz="half" idx="10"/>
          </p:nvPr>
        </p:nvSpPr>
        <p:spPr/>
        <p:txBody>
          <a:bodyPr/>
          <a:lstStyle/>
          <a:p>
            <a:fld id="{8D782D01-8E66-45BB-AF63-FDEFBC152343}" type="datetimeFigureOut">
              <a:rPr lang="fr-FR" smtClean="0"/>
              <a:t>04/01/2023</a:t>
            </a:fld>
            <a:endParaRPr lang="fr-FR"/>
          </a:p>
        </p:txBody>
      </p:sp>
      <p:sp>
        <p:nvSpPr>
          <p:cNvPr id="6" name="Espace réservé du pied de page 5">
            <a:extLst>
              <a:ext uri="{FF2B5EF4-FFF2-40B4-BE49-F238E27FC236}">
                <a16:creationId xmlns:a16="http://schemas.microsoft.com/office/drawing/2014/main" id="{B6018798-E4C0-70FD-6651-B9B3DFF5869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C437893-1A26-8EDC-BEB0-63038EA97675}"/>
              </a:ext>
            </a:extLst>
          </p:cNvPr>
          <p:cNvSpPr>
            <a:spLocks noGrp="1"/>
          </p:cNvSpPr>
          <p:nvPr>
            <p:ph type="sldNum" sz="quarter" idx="12"/>
          </p:nvPr>
        </p:nvSpPr>
        <p:spPr/>
        <p:txBody>
          <a:bodyPr/>
          <a:lstStyle/>
          <a:p>
            <a:fld id="{9F232C21-3149-40A7-B915-FB162824A5B7}" type="slidenum">
              <a:rPr lang="fr-FR" smtClean="0"/>
              <a:t>‹N°›</a:t>
            </a:fld>
            <a:endParaRPr lang="fr-FR"/>
          </a:p>
        </p:txBody>
      </p:sp>
    </p:spTree>
    <p:extLst>
      <p:ext uri="{BB962C8B-B14F-4D97-AF65-F5344CB8AC3E}">
        <p14:creationId xmlns:p14="http://schemas.microsoft.com/office/powerpoint/2010/main" val="1069174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A67490-09F3-3C7A-71BE-049656BA403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9604779-5ED8-864D-395B-C016E72A82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7DBE2F95-08ED-2CDB-4A35-AA22F0497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D29469B-8D42-6733-9255-55537AAA1281}"/>
              </a:ext>
            </a:extLst>
          </p:cNvPr>
          <p:cNvSpPr>
            <a:spLocks noGrp="1"/>
          </p:cNvSpPr>
          <p:nvPr>
            <p:ph type="dt" sz="half" idx="10"/>
          </p:nvPr>
        </p:nvSpPr>
        <p:spPr/>
        <p:txBody>
          <a:bodyPr/>
          <a:lstStyle/>
          <a:p>
            <a:fld id="{8D782D01-8E66-45BB-AF63-FDEFBC152343}" type="datetimeFigureOut">
              <a:rPr lang="fr-FR" smtClean="0"/>
              <a:t>04/01/2023</a:t>
            </a:fld>
            <a:endParaRPr lang="fr-FR"/>
          </a:p>
        </p:txBody>
      </p:sp>
      <p:sp>
        <p:nvSpPr>
          <p:cNvPr id="6" name="Espace réservé du pied de page 5">
            <a:extLst>
              <a:ext uri="{FF2B5EF4-FFF2-40B4-BE49-F238E27FC236}">
                <a16:creationId xmlns:a16="http://schemas.microsoft.com/office/drawing/2014/main" id="{ED726712-FA3F-1664-8279-746FDB56ADC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6B4B977-35C6-182D-55A7-9E506729195C}"/>
              </a:ext>
            </a:extLst>
          </p:cNvPr>
          <p:cNvSpPr>
            <a:spLocks noGrp="1"/>
          </p:cNvSpPr>
          <p:nvPr>
            <p:ph type="sldNum" sz="quarter" idx="12"/>
          </p:nvPr>
        </p:nvSpPr>
        <p:spPr/>
        <p:txBody>
          <a:bodyPr/>
          <a:lstStyle/>
          <a:p>
            <a:fld id="{9F232C21-3149-40A7-B915-FB162824A5B7}" type="slidenum">
              <a:rPr lang="fr-FR" smtClean="0"/>
              <a:t>‹N°›</a:t>
            </a:fld>
            <a:endParaRPr lang="fr-FR"/>
          </a:p>
        </p:txBody>
      </p:sp>
    </p:spTree>
    <p:extLst>
      <p:ext uri="{BB962C8B-B14F-4D97-AF65-F5344CB8AC3E}">
        <p14:creationId xmlns:p14="http://schemas.microsoft.com/office/powerpoint/2010/main" val="911701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32AD929-8F2F-73EE-E8F2-CF6F8A5876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B0D4AD1-B56A-8532-D266-41EC90C854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9B318C8-C9C8-370C-0B2C-8BC0E73A39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782D01-8E66-45BB-AF63-FDEFBC152343}" type="datetimeFigureOut">
              <a:rPr lang="fr-FR" smtClean="0"/>
              <a:t>04/01/2023</a:t>
            </a:fld>
            <a:endParaRPr lang="fr-FR"/>
          </a:p>
        </p:txBody>
      </p:sp>
      <p:sp>
        <p:nvSpPr>
          <p:cNvPr id="5" name="Espace réservé du pied de page 4">
            <a:extLst>
              <a:ext uri="{FF2B5EF4-FFF2-40B4-BE49-F238E27FC236}">
                <a16:creationId xmlns:a16="http://schemas.microsoft.com/office/drawing/2014/main" id="{28584925-AD51-8ADF-C5EB-15CAD271D6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219A9595-80D7-DCA2-B126-508C8185FC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232C21-3149-40A7-B915-FB162824A5B7}" type="slidenum">
              <a:rPr lang="fr-FR" smtClean="0"/>
              <a:t>‹N°›</a:t>
            </a:fld>
            <a:endParaRPr lang="fr-FR"/>
          </a:p>
        </p:txBody>
      </p:sp>
    </p:spTree>
    <p:extLst>
      <p:ext uri="{BB962C8B-B14F-4D97-AF65-F5344CB8AC3E}">
        <p14:creationId xmlns:p14="http://schemas.microsoft.com/office/powerpoint/2010/main" val="928218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2">
            <a:extLst>
              <a:ext uri="{FF2B5EF4-FFF2-40B4-BE49-F238E27FC236}">
                <a16:creationId xmlns:a16="http://schemas.microsoft.com/office/drawing/2014/main" id="{0953DB5D-0A37-4498-852C-604ADD855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959" y="-1"/>
            <a:ext cx="4670042"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4">
            <a:extLst>
              <a:ext uri="{FF2B5EF4-FFF2-40B4-BE49-F238E27FC236}">
                <a16:creationId xmlns:a16="http://schemas.microsoft.com/office/drawing/2014/main" id="{52B46D5E-7F74-4741-9FF9-3E105C9570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512234" y="-512235"/>
            <a:ext cx="6858001" cy="7882470"/>
          </a:xfrm>
          <a:custGeom>
            <a:avLst/>
            <a:gdLst>
              <a:gd name="connsiteX0" fmla="*/ 0 w 6858001"/>
              <a:gd name="connsiteY0" fmla="*/ 0 h 7882470"/>
              <a:gd name="connsiteX1" fmla="*/ 0 w 6858001"/>
              <a:gd name="connsiteY1" fmla="*/ 1067477 h 7882470"/>
              <a:gd name="connsiteX2" fmla="*/ 0 w 6858001"/>
              <a:gd name="connsiteY2" fmla="*/ 2201779 h 7882470"/>
              <a:gd name="connsiteX3" fmla="*/ 0 w 6858001"/>
              <a:gd name="connsiteY3" fmla="*/ 7552944 h 7882470"/>
              <a:gd name="connsiteX4" fmla="*/ 1 w 6858001"/>
              <a:gd name="connsiteY4" fmla="*/ 7552944 h 7882470"/>
              <a:gd name="connsiteX5" fmla="*/ 1 w 6858001"/>
              <a:gd name="connsiteY5" fmla="*/ 7584020 h 7882470"/>
              <a:gd name="connsiteX6" fmla="*/ 1228295 w 6858001"/>
              <a:gd name="connsiteY6" fmla="*/ 7584020 h 7882470"/>
              <a:gd name="connsiteX7" fmla="*/ 1609295 w 6858001"/>
              <a:gd name="connsiteY7" fmla="*/ 7869770 h 7882470"/>
              <a:gd name="connsiteX8" fmla="*/ 1617762 w 6858001"/>
              <a:gd name="connsiteY8" fmla="*/ 7872945 h 7882470"/>
              <a:gd name="connsiteX9" fmla="*/ 1630461 w 6858001"/>
              <a:gd name="connsiteY9" fmla="*/ 7877708 h 7882470"/>
              <a:gd name="connsiteX10" fmla="*/ 1643162 w 6858001"/>
              <a:gd name="connsiteY10" fmla="*/ 7882470 h 7882470"/>
              <a:gd name="connsiteX11" fmla="*/ 1653745 w 6858001"/>
              <a:gd name="connsiteY11" fmla="*/ 7882470 h 7882470"/>
              <a:gd name="connsiteX12" fmla="*/ 1666445 w 6858001"/>
              <a:gd name="connsiteY12" fmla="*/ 7882470 h 7882470"/>
              <a:gd name="connsiteX13" fmla="*/ 1677028 w 6858001"/>
              <a:gd name="connsiteY13" fmla="*/ 7877708 h 7882470"/>
              <a:gd name="connsiteX14" fmla="*/ 1689728 w 6858001"/>
              <a:gd name="connsiteY14" fmla="*/ 7872945 h 7882470"/>
              <a:gd name="connsiteX15" fmla="*/ 1698195 w 6858001"/>
              <a:gd name="connsiteY15" fmla="*/ 7869770 h 7882470"/>
              <a:gd name="connsiteX16" fmla="*/ 2079195 w 6858001"/>
              <a:gd name="connsiteY16" fmla="*/ 7584020 h 7882470"/>
              <a:gd name="connsiteX17" fmla="*/ 6858001 w 6858001"/>
              <a:gd name="connsiteY17" fmla="*/ 7584020 h 7882470"/>
              <a:gd name="connsiteX18" fmla="*/ 6858001 w 6858001"/>
              <a:gd name="connsiteY18" fmla="*/ 5696482 h 7882470"/>
              <a:gd name="connsiteX19" fmla="*/ 6858000 w 6858001"/>
              <a:gd name="connsiteY19" fmla="*/ 5696482 h 7882470"/>
              <a:gd name="connsiteX20" fmla="*/ 6858000 w 6858001"/>
              <a:gd name="connsiteY20" fmla="*/ 2201779 h 7882470"/>
              <a:gd name="connsiteX21" fmla="*/ 6858000 w 6858001"/>
              <a:gd name="connsiteY21" fmla="*/ 1067477 h 7882470"/>
              <a:gd name="connsiteX22" fmla="*/ 6858000 w 6858001"/>
              <a:gd name="connsiteY22" fmla="*/ 0 h 7882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1" h="7882470">
                <a:moveTo>
                  <a:pt x="0" y="0"/>
                </a:moveTo>
                <a:lnTo>
                  <a:pt x="0" y="1067477"/>
                </a:lnTo>
                <a:lnTo>
                  <a:pt x="0" y="2201779"/>
                </a:lnTo>
                <a:lnTo>
                  <a:pt x="0" y="7552944"/>
                </a:lnTo>
                <a:lnTo>
                  <a:pt x="1" y="7552944"/>
                </a:lnTo>
                <a:lnTo>
                  <a:pt x="1" y="7584020"/>
                </a:lnTo>
                <a:lnTo>
                  <a:pt x="1228295" y="7584020"/>
                </a:lnTo>
                <a:lnTo>
                  <a:pt x="1609295" y="7869770"/>
                </a:lnTo>
                <a:lnTo>
                  <a:pt x="1617762" y="7872945"/>
                </a:lnTo>
                <a:lnTo>
                  <a:pt x="1630461" y="7877708"/>
                </a:lnTo>
                <a:lnTo>
                  <a:pt x="1643162" y="7882470"/>
                </a:lnTo>
                <a:lnTo>
                  <a:pt x="1653745" y="7882470"/>
                </a:lnTo>
                <a:lnTo>
                  <a:pt x="1666445" y="7882470"/>
                </a:lnTo>
                <a:lnTo>
                  <a:pt x="1677028" y="7877708"/>
                </a:lnTo>
                <a:lnTo>
                  <a:pt x="1689728" y="7872945"/>
                </a:lnTo>
                <a:lnTo>
                  <a:pt x="1698195" y="7869770"/>
                </a:lnTo>
                <a:lnTo>
                  <a:pt x="2079195" y="7584020"/>
                </a:lnTo>
                <a:lnTo>
                  <a:pt x="6858001" y="7584020"/>
                </a:lnTo>
                <a:lnTo>
                  <a:pt x="6858001" y="5696482"/>
                </a:lnTo>
                <a:lnTo>
                  <a:pt x="6858000" y="5696482"/>
                </a:lnTo>
                <a:lnTo>
                  <a:pt x="6858000" y="2201779"/>
                </a:lnTo>
                <a:lnTo>
                  <a:pt x="6858000" y="1067477"/>
                </a:lnTo>
                <a:lnTo>
                  <a:pt x="6858000" y="0"/>
                </a:lnTo>
                <a:close/>
              </a:path>
            </a:pathLst>
          </a:custGeom>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56772042-0629-A549-C853-57892F8BF6AC}"/>
              </a:ext>
            </a:extLst>
          </p:cNvPr>
          <p:cNvSpPr>
            <a:spLocks noGrp="1"/>
          </p:cNvSpPr>
          <p:nvPr>
            <p:ph type="title"/>
          </p:nvPr>
        </p:nvSpPr>
        <p:spPr>
          <a:xfrm>
            <a:off x="832777" y="885717"/>
            <a:ext cx="5944308" cy="1559412"/>
          </a:xfrm>
        </p:spPr>
        <p:txBody>
          <a:bodyPr vert="horz" lIns="91440" tIns="45720" rIns="91440" bIns="45720" rtlCol="0" anchor="ctr">
            <a:normAutofit/>
          </a:bodyPr>
          <a:lstStyle/>
          <a:p>
            <a:r>
              <a:rPr lang="en-US" sz="4400" kern="1200">
                <a:solidFill>
                  <a:schemeClr val="tx1"/>
                </a:solidFill>
                <a:latin typeface="+mj-lt"/>
                <a:ea typeface="+mj-ea"/>
                <a:cs typeface="+mj-cs"/>
              </a:rPr>
              <a:t>Othello </a:t>
            </a:r>
          </a:p>
        </p:txBody>
      </p:sp>
      <p:sp>
        <p:nvSpPr>
          <p:cNvPr id="4" name="Espace réservé du texte 3">
            <a:extLst>
              <a:ext uri="{FF2B5EF4-FFF2-40B4-BE49-F238E27FC236}">
                <a16:creationId xmlns:a16="http://schemas.microsoft.com/office/drawing/2014/main" id="{F46ED5E5-407A-C016-2C5B-05401DB9022E}"/>
              </a:ext>
            </a:extLst>
          </p:cNvPr>
          <p:cNvSpPr>
            <a:spLocks noGrp="1"/>
          </p:cNvSpPr>
          <p:nvPr>
            <p:ph type="body" sz="half" idx="2"/>
          </p:nvPr>
        </p:nvSpPr>
        <p:spPr>
          <a:xfrm>
            <a:off x="852985" y="2700810"/>
            <a:ext cx="5924099" cy="3271473"/>
          </a:xfrm>
        </p:spPr>
        <p:txBody>
          <a:bodyPr vert="horz" lIns="91440" tIns="45720" rIns="91440" bIns="45720" rtlCol="0">
            <a:normAutofit/>
          </a:bodyPr>
          <a:lstStyle/>
          <a:p>
            <a:pPr indent="-228600">
              <a:buFont typeface="Arial" panose="020B0604020202020204" pitchFamily="34" charset="0"/>
              <a:buChar char="•"/>
            </a:pPr>
            <a:r>
              <a:rPr lang="en-US" dirty="0"/>
              <a:t>BATICLE Raphaël</a:t>
            </a:r>
          </a:p>
          <a:p>
            <a:pPr indent="-228600">
              <a:buFont typeface="Arial" panose="020B0604020202020204" pitchFamily="34" charset="0"/>
              <a:buChar char="•"/>
            </a:pPr>
            <a:r>
              <a:rPr lang="en-US" dirty="0"/>
              <a:t>COLOSETTI Ugo</a:t>
            </a:r>
          </a:p>
          <a:p>
            <a:pPr indent="-228600">
              <a:buFont typeface="Arial" panose="020B0604020202020204" pitchFamily="34" charset="0"/>
              <a:buChar char="•"/>
            </a:pPr>
            <a:endParaRPr lang="en-US" sz="1100" dirty="0"/>
          </a:p>
          <a:p>
            <a:endParaRPr lang="en-US" sz="1100" dirty="0"/>
          </a:p>
          <a:p>
            <a:endParaRPr lang="en-US" sz="1100" dirty="0"/>
          </a:p>
          <a:p>
            <a:pPr indent="-228600">
              <a:buFont typeface="Arial" panose="020B0604020202020204" pitchFamily="34" charset="0"/>
              <a:buChar char="•"/>
            </a:pPr>
            <a:endParaRPr lang="en-US" sz="1100" dirty="0"/>
          </a:p>
          <a:p>
            <a:pPr indent="-228600">
              <a:buFont typeface="Arial" panose="020B0604020202020204" pitchFamily="34" charset="0"/>
              <a:buChar char="•"/>
            </a:pPr>
            <a:endParaRPr lang="en-US" sz="1100" dirty="0"/>
          </a:p>
          <a:p>
            <a:pPr indent="-228600">
              <a:buFont typeface="Arial" panose="020B0604020202020204" pitchFamily="34" charset="0"/>
              <a:buChar char="•"/>
            </a:pPr>
            <a:endParaRPr lang="en-US" sz="1100" dirty="0"/>
          </a:p>
          <a:p>
            <a:pPr indent="-228600">
              <a:buFont typeface="Arial" panose="020B0604020202020204" pitchFamily="34" charset="0"/>
              <a:buChar char="•"/>
            </a:pPr>
            <a:endParaRPr lang="en-US" sz="1100" dirty="0"/>
          </a:p>
          <a:p>
            <a:pPr indent="-228600">
              <a:buFont typeface="Arial" panose="020B0604020202020204" pitchFamily="34" charset="0"/>
              <a:buChar char="•"/>
            </a:pPr>
            <a:endParaRPr lang="en-US" sz="1100" dirty="0"/>
          </a:p>
          <a:p>
            <a:pPr indent="-228600">
              <a:buFont typeface="Arial" panose="020B0604020202020204" pitchFamily="34" charset="0"/>
              <a:buChar char="•"/>
            </a:pPr>
            <a:r>
              <a:rPr lang="en-US" sz="1100" dirty="0"/>
              <a:t>2</a:t>
            </a:r>
            <a:r>
              <a:rPr lang="en-US" sz="1100" baseline="30000" dirty="0"/>
              <a:t>ème</a:t>
            </a:r>
            <a:r>
              <a:rPr lang="en-US" sz="1100" dirty="0"/>
              <a:t> </a:t>
            </a:r>
            <a:r>
              <a:rPr lang="en-US" sz="1100" dirty="0" err="1"/>
              <a:t>année</a:t>
            </a:r>
            <a:r>
              <a:rPr lang="en-US" sz="1100" dirty="0"/>
              <a:t> de </a:t>
            </a:r>
            <a:r>
              <a:rPr lang="en-US" sz="1100" dirty="0" err="1"/>
              <a:t>licence</a:t>
            </a:r>
            <a:r>
              <a:rPr lang="en-US" sz="1100" dirty="0"/>
              <a:t> </a:t>
            </a:r>
            <a:r>
              <a:rPr lang="en-US" sz="1100" dirty="0" err="1"/>
              <a:t>informatique</a:t>
            </a:r>
            <a:r>
              <a:rPr lang="en-US" sz="1100" dirty="0"/>
              <a:t> 2022-23</a:t>
            </a:r>
          </a:p>
        </p:txBody>
      </p:sp>
      <p:sp>
        <p:nvSpPr>
          <p:cNvPr id="17" name="Rounded Rectangle 17">
            <a:extLst>
              <a:ext uri="{FF2B5EF4-FFF2-40B4-BE49-F238E27FC236}">
                <a16:creationId xmlns:a16="http://schemas.microsoft.com/office/drawing/2014/main" id="{B97A76A2-B7F2-4D75-AB9E-71FB74882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3639118"/>
          </a:xfrm>
          <a:prstGeom prst="roundRect">
            <a:avLst>
              <a:gd name="adj" fmla="val 3513"/>
            </a:avLst>
          </a:prstGeom>
          <a:solidFill>
            <a:schemeClr val="tx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Image 5">
            <a:extLst>
              <a:ext uri="{FF2B5EF4-FFF2-40B4-BE49-F238E27FC236}">
                <a16:creationId xmlns:a16="http://schemas.microsoft.com/office/drawing/2014/main" id="{52E039E0-1AB8-C4B3-44A7-CBC5150A7F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8503606" y="1437743"/>
            <a:ext cx="2735071" cy="2680911"/>
          </a:xfrm>
          <a:prstGeom prst="rect">
            <a:avLst/>
          </a:prstGeom>
          <a:noFill/>
        </p:spPr>
      </p:pic>
    </p:spTree>
    <p:extLst>
      <p:ext uri="{BB962C8B-B14F-4D97-AF65-F5344CB8AC3E}">
        <p14:creationId xmlns:p14="http://schemas.microsoft.com/office/powerpoint/2010/main" val="325383849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DE21D0DE-E846-A0B0-DA42-304E36D91DBB}"/>
              </a:ext>
            </a:extLst>
          </p:cNvPr>
          <p:cNvPicPr>
            <a:picLocks noChangeAspect="1"/>
          </p:cNvPicPr>
          <p:nvPr/>
        </p:nvPicPr>
        <p:blipFill>
          <a:blip r:embed="rId2"/>
          <a:stretch>
            <a:fillRect/>
          </a:stretch>
        </p:blipFill>
        <p:spPr>
          <a:xfrm>
            <a:off x="2252662" y="1771650"/>
            <a:ext cx="7686675" cy="3314700"/>
          </a:xfrm>
          <a:prstGeom prst="rect">
            <a:avLst/>
          </a:prstGeom>
        </p:spPr>
      </p:pic>
    </p:spTree>
    <p:extLst>
      <p:ext uri="{BB962C8B-B14F-4D97-AF65-F5344CB8AC3E}">
        <p14:creationId xmlns:p14="http://schemas.microsoft.com/office/powerpoint/2010/main" val="86697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0519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6B29EB-AFAA-BEB6-3A28-F8C6DF1A694E}"/>
              </a:ext>
            </a:extLst>
          </p:cNvPr>
          <p:cNvSpPr>
            <a:spLocks noGrp="1"/>
          </p:cNvSpPr>
          <p:nvPr>
            <p:ph type="title"/>
          </p:nvPr>
        </p:nvSpPr>
        <p:spPr/>
        <p:txBody>
          <a:bodyPr/>
          <a:lstStyle/>
          <a:p>
            <a:r>
              <a:rPr lang="fr-FR" dirty="0"/>
              <a:t>Othello </a:t>
            </a:r>
          </a:p>
        </p:txBody>
      </p:sp>
      <p:sp>
        <p:nvSpPr>
          <p:cNvPr id="3" name="Espace réservé du contenu 2">
            <a:extLst>
              <a:ext uri="{FF2B5EF4-FFF2-40B4-BE49-F238E27FC236}">
                <a16:creationId xmlns:a16="http://schemas.microsoft.com/office/drawing/2014/main" id="{76E08ABC-7072-F025-34FF-840C341FD23B}"/>
              </a:ext>
            </a:extLst>
          </p:cNvPr>
          <p:cNvSpPr>
            <a:spLocks noGrp="1"/>
          </p:cNvSpPr>
          <p:nvPr>
            <p:ph idx="1"/>
          </p:nvPr>
        </p:nvSpPr>
        <p:spPr/>
        <p:txBody>
          <a:bodyPr/>
          <a:lstStyle/>
          <a:p>
            <a:r>
              <a:rPr lang="fr-FR" dirty="0"/>
              <a:t>Codage du jeu existant Othello. Le principe est de placer ses pions réversibles (blancs et noirs) de part et d'autre de ceux de son adversaire pour retourner tous ceux qui figurent entre 2 pions de sa couleur. Le joueur qui a le plus de pions de sa couleur remporte la partie.</a:t>
            </a:r>
          </a:p>
        </p:txBody>
      </p:sp>
      <p:pic>
        <p:nvPicPr>
          <p:cNvPr id="5" name="Image 4">
            <a:extLst>
              <a:ext uri="{FF2B5EF4-FFF2-40B4-BE49-F238E27FC236}">
                <a16:creationId xmlns:a16="http://schemas.microsoft.com/office/drawing/2014/main" id="{254090A1-A870-D6DB-808A-076321861900}"/>
              </a:ext>
            </a:extLst>
          </p:cNvPr>
          <p:cNvPicPr>
            <a:picLocks noChangeAspect="1"/>
          </p:cNvPicPr>
          <p:nvPr/>
        </p:nvPicPr>
        <p:blipFill>
          <a:blip r:embed="rId2"/>
          <a:stretch>
            <a:fillRect/>
          </a:stretch>
        </p:blipFill>
        <p:spPr>
          <a:xfrm>
            <a:off x="8786812" y="4001294"/>
            <a:ext cx="2924175" cy="2495550"/>
          </a:xfrm>
          <a:prstGeom prst="rect">
            <a:avLst/>
          </a:prstGeom>
        </p:spPr>
      </p:pic>
    </p:spTree>
    <p:extLst>
      <p:ext uri="{BB962C8B-B14F-4D97-AF65-F5344CB8AC3E}">
        <p14:creationId xmlns:p14="http://schemas.microsoft.com/office/powerpoint/2010/main" val="4021988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D9FF26-7F6F-966F-0340-18C0D97280E1}"/>
              </a:ext>
            </a:extLst>
          </p:cNvPr>
          <p:cNvSpPr>
            <a:spLocks noGrp="1"/>
          </p:cNvSpPr>
          <p:nvPr>
            <p:ph type="title"/>
          </p:nvPr>
        </p:nvSpPr>
        <p:spPr/>
        <p:txBody>
          <a:bodyPr/>
          <a:lstStyle/>
          <a:p>
            <a:r>
              <a:rPr lang="fr-FR" dirty="0"/>
              <a:t>Les choix de programmation</a:t>
            </a:r>
          </a:p>
        </p:txBody>
      </p:sp>
      <p:sp>
        <p:nvSpPr>
          <p:cNvPr id="3" name="Espace réservé du contenu 2">
            <a:extLst>
              <a:ext uri="{FF2B5EF4-FFF2-40B4-BE49-F238E27FC236}">
                <a16:creationId xmlns:a16="http://schemas.microsoft.com/office/drawing/2014/main" id="{C0FA6420-85C7-E2FF-D1B8-1BA6397315C0}"/>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202896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5B4C9A-B4FC-C979-8F24-42A5BBB44075}"/>
              </a:ext>
            </a:extLst>
          </p:cNvPr>
          <p:cNvSpPr>
            <a:spLocks noGrp="1"/>
          </p:cNvSpPr>
          <p:nvPr>
            <p:ph type="title"/>
          </p:nvPr>
        </p:nvSpPr>
        <p:spPr/>
        <p:txBody>
          <a:bodyPr/>
          <a:lstStyle/>
          <a:p>
            <a:r>
              <a:rPr lang="fr-FR" dirty="0"/>
              <a:t>Diagramme de classe généralisé</a:t>
            </a:r>
          </a:p>
        </p:txBody>
      </p:sp>
      <p:sp>
        <p:nvSpPr>
          <p:cNvPr id="3" name="Espace réservé du contenu 2">
            <a:extLst>
              <a:ext uri="{FF2B5EF4-FFF2-40B4-BE49-F238E27FC236}">
                <a16:creationId xmlns:a16="http://schemas.microsoft.com/office/drawing/2014/main" id="{9E51CDCC-EFC6-E733-91D5-502BCAA077DD}"/>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2857655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848418-D92B-5C57-3D34-1A1ADCC35B59}"/>
              </a:ext>
            </a:extLst>
          </p:cNvPr>
          <p:cNvSpPr>
            <a:spLocks noGrp="1"/>
          </p:cNvSpPr>
          <p:nvPr>
            <p:ph type="title"/>
          </p:nvPr>
        </p:nvSpPr>
        <p:spPr/>
        <p:txBody>
          <a:bodyPr/>
          <a:lstStyle/>
          <a:p>
            <a:r>
              <a:rPr lang="fr-FR" dirty="0"/>
              <a:t>Les fonctions les plus pertinentes sous forme d’algorithme</a:t>
            </a:r>
          </a:p>
        </p:txBody>
      </p:sp>
      <p:sp>
        <p:nvSpPr>
          <p:cNvPr id="3" name="Espace réservé du contenu 2">
            <a:extLst>
              <a:ext uri="{FF2B5EF4-FFF2-40B4-BE49-F238E27FC236}">
                <a16:creationId xmlns:a16="http://schemas.microsoft.com/office/drawing/2014/main" id="{5950C0B1-2167-5513-4BFB-B28ECAB3AEBE}"/>
              </a:ext>
            </a:extLst>
          </p:cNvPr>
          <p:cNvSpPr>
            <a:spLocks noGrp="1"/>
          </p:cNvSpPr>
          <p:nvPr>
            <p:ph idx="1"/>
          </p:nvPr>
        </p:nvSpPr>
        <p:spPr/>
        <p:txBody>
          <a:bodyPr/>
          <a:lstStyle/>
          <a:p>
            <a:r>
              <a:rPr lang="fr-FR" dirty="0"/>
              <a:t>IA </a:t>
            </a:r>
          </a:p>
          <a:p>
            <a:r>
              <a:rPr lang="fr-FR" dirty="0"/>
              <a:t>MIN MAX </a:t>
            </a:r>
          </a:p>
          <a:p>
            <a:r>
              <a:rPr lang="fr-FR" dirty="0"/>
              <a:t>BOARD</a:t>
            </a:r>
          </a:p>
          <a:p>
            <a:r>
              <a:rPr lang="fr-FR" dirty="0"/>
              <a:t>WIN OR LOOSE </a:t>
            </a:r>
          </a:p>
          <a:p>
            <a:endParaRPr lang="fr-FR" dirty="0"/>
          </a:p>
        </p:txBody>
      </p:sp>
    </p:spTree>
    <p:extLst>
      <p:ext uri="{BB962C8B-B14F-4D97-AF65-F5344CB8AC3E}">
        <p14:creationId xmlns:p14="http://schemas.microsoft.com/office/powerpoint/2010/main" val="3397424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CF46C7-78F9-DE11-829A-5405D88B2C00}"/>
              </a:ext>
            </a:extLst>
          </p:cNvPr>
          <p:cNvSpPr>
            <a:spLocks noGrp="1"/>
          </p:cNvSpPr>
          <p:nvPr>
            <p:ph type="title"/>
          </p:nvPr>
        </p:nvSpPr>
        <p:spPr/>
        <p:txBody>
          <a:bodyPr/>
          <a:lstStyle/>
          <a:p>
            <a:r>
              <a:rPr lang="fr-FR" dirty="0"/>
              <a:t>Répartition des tâches au sein de l’équipe</a:t>
            </a:r>
          </a:p>
        </p:txBody>
      </p:sp>
      <p:sp>
        <p:nvSpPr>
          <p:cNvPr id="3" name="Espace réservé du contenu 2">
            <a:extLst>
              <a:ext uri="{FF2B5EF4-FFF2-40B4-BE49-F238E27FC236}">
                <a16:creationId xmlns:a16="http://schemas.microsoft.com/office/drawing/2014/main" id="{713C3BAC-A369-BF87-8C77-EEFA1AF6EC85}"/>
              </a:ext>
            </a:extLst>
          </p:cNvPr>
          <p:cNvSpPr>
            <a:spLocks noGrp="1"/>
          </p:cNvSpPr>
          <p:nvPr>
            <p:ph idx="1"/>
          </p:nvPr>
        </p:nvSpPr>
        <p:spPr/>
        <p:txBody>
          <a:bodyPr/>
          <a:lstStyle/>
          <a:p>
            <a:r>
              <a:rPr lang="fr-FR" dirty="0"/>
              <a:t>Il n’y a pas vraiment eu de répartitions de taches, chacun faisait ce </a:t>
            </a:r>
            <a:r>
              <a:rPr lang="fr-FR" dirty="0" err="1"/>
              <a:t>qu</a:t>
            </a:r>
            <a:r>
              <a:rPr lang="fr-FR" dirty="0"/>
              <a:t> il voulait, la partit qui l’intéressait le plus. Mais voici ce que chaque personne a fait</a:t>
            </a:r>
          </a:p>
          <a:p>
            <a:endParaRPr lang="fr-FR" dirty="0"/>
          </a:p>
          <a:p>
            <a:r>
              <a:rPr lang="fr-FR" dirty="0"/>
              <a:t>RAPHAEL =</a:t>
            </a:r>
          </a:p>
          <a:p>
            <a:endParaRPr lang="fr-FR" dirty="0"/>
          </a:p>
          <a:p>
            <a:r>
              <a:rPr lang="fr-FR" dirty="0"/>
              <a:t>UGO = </a:t>
            </a:r>
          </a:p>
        </p:txBody>
      </p:sp>
    </p:spTree>
    <p:extLst>
      <p:ext uri="{BB962C8B-B14F-4D97-AF65-F5344CB8AC3E}">
        <p14:creationId xmlns:p14="http://schemas.microsoft.com/office/powerpoint/2010/main" val="2367961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FBF4CA-922A-A680-A32A-2F3869DD5076}"/>
              </a:ext>
            </a:extLst>
          </p:cNvPr>
          <p:cNvSpPr>
            <a:spLocks noGrp="1"/>
          </p:cNvSpPr>
          <p:nvPr>
            <p:ph type="title"/>
          </p:nvPr>
        </p:nvSpPr>
        <p:spPr/>
        <p:txBody>
          <a:bodyPr/>
          <a:lstStyle/>
          <a:p>
            <a:r>
              <a:rPr lang="fr-FR" dirty="0"/>
              <a:t>Les difficultés rencontrées</a:t>
            </a:r>
          </a:p>
        </p:txBody>
      </p:sp>
      <p:sp>
        <p:nvSpPr>
          <p:cNvPr id="3" name="Espace réservé du contenu 2">
            <a:extLst>
              <a:ext uri="{FF2B5EF4-FFF2-40B4-BE49-F238E27FC236}">
                <a16:creationId xmlns:a16="http://schemas.microsoft.com/office/drawing/2014/main" id="{5F936548-905C-5172-BBA7-5FF10AE71B33}"/>
              </a:ext>
            </a:extLst>
          </p:cNvPr>
          <p:cNvSpPr>
            <a:spLocks noGrp="1"/>
          </p:cNvSpPr>
          <p:nvPr>
            <p:ph idx="1"/>
          </p:nvPr>
        </p:nvSpPr>
        <p:spPr/>
        <p:txBody>
          <a:bodyPr/>
          <a:lstStyle/>
          <a:p>
            <a:r>
              <a:rPr lang="fr-FR" dirty="0"/>
              <a:t>MINMAX</a:t>
            </a:r>
          </a:p>
          <a:p>
            <a:r>
              <a:rPr lang="fr-FR" dirty="0"/>
              <a:t>IA</a:t>
            </a:r>
          </a:p>
          <a:p>
            <a:pPr marL="0" indent="0">
              <a:buNone/>
            </a:pPr>
            <a:endParaRPr lang="fr-FR" dirty="0"/>
          </a:p>
        </p:txBody>
      </p:sp>
    </p:spTree>
    <p:extLst>
      <p:ext uri="{BB962C8B-B14F-4D97-AF65-F5344CB8AC3E}">
        <p14:creationId xmlns:p14="http://schemas.microsoft.com/office/powerpoint/2010/main" val="3424988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545681-5B4B-49CA-3F5E-DA2512044CB2}"/>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090D39AA-B509-7FD7-DC7E-1FC0B8F21B2C}"/>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2034987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048244-903E-1E63-4637-01CD33BEAE71}"/>
              </a:ext>
            </a:extLst>
          </p:cNvPr>
          <p:cNvSpPr>
            <a:spLocks noGrp="1"/>
          </p:cNvSpPr>
          <p:nvPr>
            <p:ph type="title"/>
          </p:nvPr>
        </p:nvSpPr>
        <p:spPr/>
        <p:txBody>
          <a:bodyPr/>
          <a:lstStyle/>
          <a:p>
            <a:r>
              <a:rPr lang="fr-FR" dirty="0"/>
              <a:t>Citations</a:t>
            </a:r>
          </a:p>
        </p:txBody>
      </p:sp>
      <p:sp>
        <p:nvSpPr>
          <p:cNvPr id="3" name="Espace réservé du contenu 2">
            <a:extLst>
              <a:ext uri="{FF2B5EF4-FFF2-40B4-BE49-F238E27FC236}">
                <a16:creationId xmlns:a16="http://schemas.microsoft.com/office/drawing/2014/main" id="{A311D8E2-2AA5-C263-596D-A0681BEA3ADC}"/>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225134879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c135c4ba-2280-41f8-be7d-6f21d368baa3}" enabled="1" method="Standard" siteId="{24139d14-c62c-4c47-8bdd-ce71ea1d50cf}" contentBits="0" removed="0"/>
</clbl:labelList>
</file>

<file path=docProps/app.xml><?xml version="1.0" encoding="utf-8"?>
<Properties xmlns="http://schemas.openxmlformats.org/officeDocument/2006/extended-properties" xmlns:vt="http://schemas.openxmlformats.org/officeDocument/2006/docPropsVTypes">
  <TotalTime>2</TotalTime>
  <Words>142</Words>
  <Application>Microsoft Office PowerPoint</Application>
  <PresentationFormat>Grand écran</PresentationFormat>
  <Paragraphs>32</Paragraphs>
  <Slides>11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Arial</vt:lpstr>
      <vt:lpstr>Calibri</vt:lpstr>
      <vt:lpstr>Calibri Light</vt:lpstr>
      <vt:lpstr>Thème Office</vt:lpstr>
      <vt:lpstr>Othello </vt:lpstr>
      <vt:lpstr>Othello </vt:lpstr>
      <vt:lpstr>Les choix de programmation</vt:lpstr>
      <vt:lpstr>Diagramme de classe généralisé</vt:lpstr>
      <vt:lpstr>Les fonctions les plus pertinentes sous forme d’algorithme</vt:lpstr>
      <vt:lpstr>Répartition des tâches au sein de l’équipe</vt:lpstr>
      <vt:lpstr>Les difficultés rencontrées</vt:lpstr>
      <vt:lpstr>Conclusion</vt:lpstr>
      <vt:lpstr>Citations</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Othello </dc:title>
  <dc:creator>COLOSETTI Edwige (ENGIE SA)</dc:creator>
  <cp:lastModifiedBy>ugo colosetti</cp:lastModifiedBy>
  <cp:revision>1</cp:revision>
  <dcterms:created xsi:type="dcterms:W3CDTF">2023-01-04T14:27:13Z</dcterms:created>
  <dcterms:modified xsi:type="dcterms:W3CDTF">2023-01-04T15:35:48Z</dcterms:modified>
</cp:coreProperties>
</file>