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57" r:id="rId11"/>
    <p:sldId id="25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FDDE-9ABB-C084-B900-3AE4D90FBD5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15DCAA4-8011-0370-3D13-73A35F063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C321EE-3921-BF5E-1657-41C1A586AE30}"/>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DEAB3088-2A0D-45F9-229C-7280D5F04C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941A00-1D24-3936-9C29-BB95D313DE03}"/>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9491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E8507-C8CB-F00E-4F17-C6707A00C84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F4A52C1-1DE9-C27E-5154-33A3237F0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0F46B3-0F3A-2A9B-F09E-A1A1B559768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18A163A0-0FA5-41FE-FDED-423BCBEBCA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5CD626-9579-3FEA-75B0-6F756F248F8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417169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10E338-5194-AEBE-2515-ADE39387B3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11311CE-4C86-0E56-C3E2-2220A07A216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95B40B-16C8-5113-F6A8-FC929AD36F44}"/>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7657D3E9-D319-2A8F-FC34-D5B6A600B3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85C4A2-688A-9442-482E-0760A414207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401040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40B63-ED61-3BD0-78E3-00A338DEA9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B4D50A-949E-4325-A5BA-6A3ACC3D95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094184-CF2C-E754-86FE-942505762046}"/>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C3AB8E50-BDB2-1205-61DC-0CFD9BD50B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625766-8E6D-59C3-4C1C-7EDB2FF3F7FD}"/>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32217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0B662-EBAD-D96F-7B1E-78BF02229A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10678BD-C6F2-BBB7-27C5-65343316E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7B0F3A-F2AC-5663-0D6D-0E65B6D93D8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6ED5563D-E4CE-0053-F08B-25DB089F1F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C6781A-B287-6A30-392A-76975D2671D4}"/>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242236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34DC0-B562-AE22-660A-A761A97946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8F2D73-0F1D-0011-1A05-9741EAFEF39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A253FAF-4879-648F-A8B7-F30CBCCD99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0FDEF8-1BE2-23BD-05FF-10A0E14B0756}"/>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40B20166-987B-2836-4B2F-B36871CDCF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04978C-BF90-D648-EA65-98C46B2E9C6D}"/>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91897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C5A06-FE6D-F133-D361-5590188A518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7F58EA4-AF34-DAC3-D2AE-9221EA269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2BD246-B4E2-38D9-B731-9BF8059187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A0E3745-E890-2A15-395D-A8FAC8ABD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E21A77-836B-2D22-7290-5556120138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D3D05EC-B5F4-77FA-C164-11A40E4D8C1C}"/>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8" name="Espace réservé du pied de page 7">
            <a:extLst>
              <a:ext uri="{FF2B5EF4-FFF2-40B4-BE49-F238E27FC236}">
                <a16:creationId xmlns:a16="http://schemas.microsoft.com/office/drawing/2014/main" id="{AA4BAEE7-2B87-1DDC-E72B-0524626B37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58C256-9097-18D9-5120-FC4702133CE8}"/>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35546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54B1A-845B-E8D4-D01D-8C81F635B2F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7DF865-51E4-BD9E-3F23-C6DE666F78BA}"/>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4" name="Espace réservé du pied de page 3">
            <a:extLst>
              <a:ext uri="{FF2B5EF4-FFF2-40B4-BE49-F238E27FC236}">
                <a16:creationId xmlns:a16="http://schemas.microsoft.com/office/drawing/2014/main" id="{FE776AB2-42D5-BF85-74E7-857691644A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47F100D-4EE2-B4BD-3ED8-748DF894DE33}"/>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257523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4AC0DB3-A9B6-0ABA-95D8-1DF70BC71D29}"/>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3" name="Espace réservé du pied de page 2">
            <a:extLst>
              <a:ext uri="{FF2B5EF4-FFF2-40B4-BE49-F238E27FC236}">
                <a16:creationId xmlns:a16="http://schemas.microsoft.com/office/drawing/2014/main" id="{92518AB9-4E28-98BE-649B-BFA343087DA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0E7D5FB-92E7-AD43-127E-1858DA89826A}"/>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38986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69DB8-3478-926F-1DEB-F9284ABCAD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98598A7-8CE8-41EE-28D0-077D3A533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4FB141F-8269-9D7D-5D49-AC87693FD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82105E-60B6-4ECC-9B9B-50F4C6C8BA0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B6018798-E4C0-70FD-6651-B9B3DFF586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437893-1A26-8EDC-BEB0-63038EA9767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06917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67490-09F3-3C7A-71BE-049656BA40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9604779-5ED8-864D-395B-C016E72A8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E2F95-08ED-2CDB-4A35-AA22F049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9469B-8D42-6733-9255-55537AAA1281}"/>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ED726712-FA3F-1664-8279-746FDB56AD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6B4B977-35C6-182D-55A7-9E506729195C}"/>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91170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32AD929-8F2F-73EE-E8F2-CF6F8A587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0D4AD1-B56A-8532-D266-41EC90C85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B318C8-C9C8-370C-0B2C-8BC0E73A3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28584925-AD51-8ADF-C5EB-15CAD271D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9A9595-80D7-DCA2-B126-508C8185F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32C21-3149-40A7-B915-FB162824A5B7}" type="slidenum">
              <a:rPr lang="fr-FR" smtClean="0"/>
              <a:t>‹N°›</a:t>
            </a:fld>
            <a:endParaRPr lang="fr-FR"/>
          </a:p>
        </p:txBody>
      </p:sp>
    </p:spTree>
    <p:extLst>
      <p:ext uri="{BB962C8B-B14F-4D97-AF65-F5344CB8AC3E}">
        <p14:creationId xmlns:p14="http://schemas.microsoft.com/office/powerpoint/2010/main" val="92821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4">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6772042-0629-A549-C853-57892F8BF6AC}"/>
              </a:ext>
            </a:extLst>
          </p:cNvPr>
          <p:cNvSpPr>
            <a:spLocks noGrp="1"/>
          </p:cNvSpPr>
          <p:nvPr>
            <p:ph type="title"/>
          </p:nvPr>
        </p:nvSpPr>
        <p:spPr>
          <a:xfrm>
            <a:off x="832777" y="885717"/>
            <a:ext cx="5944308" cy="1559412"/>
          </a:xfrm>
        </p:spPr>
        <p:txBody>
          <a:bodyPr vert="horz" lIns="91440" tIns="45720" rIns="91440" bIns="45720" rtlCol="0" anchor="ctr">
            <a:normAutofit/>
          </a:bodyPr>
          <a:lstStyle/>
          <a:p>
            <a:r>
              <a:rPr lang="en-US" sz="4400" kern="1200">
                <a:solidFill>
                  <a:schemeClr val="tx1"/>
                </a:solidFill>
                <a:latin typeface="+mj-lt"/>
                <a:ea typeface="+mj-ea"/>
                <a:cs typeface="+mj-cs"/>
              </a:rPr>
              <a:t>Othello </a:t>
            </a:r>
          </a:p>
        </p:txBody>
      </p:sp>
      <p:sp>
        <p:nvSpPr>
          <p:cNvPr id="4" name="Espace réservé du texte 3">
            <a:extLst>
              <a:ext uri="{FF2B5EF4-FFF2-40B4-BE49-F238E27FC236}">
                <a16:creationId xmlns:a16="http://schemas.microsoft.com/office/drawing/2014/main" id="{F46ED5E5-407A-C016-2C5B-05401DB9022E}"/>
              </a:ext>
            </a:extLst>
          </p:cNvPr>
          <p:cNvSpPr>
            <a:spLocks noGrp="1"/>
          </p:cNvSpPr>
          <p:nvPr>
            <p:ph type="body" sz="half" idx="2"/>
          </p:nvPr>
        </p:nvSpPr>
        <p:spPr>
          <a:xfrm>
            <a:off x="852985" y="2700810"/>
            <a:ext cx="5924099" cy="3271473"/>
          </a:xfrm>
        </p:spPr>
        <p:txBody>
          <a:bodyPr vert="horz" lIns="91440" tIns="45720" rIns="91440" bIns="45720" rtlCol="0">
            <a:normAutofit/>
          </a:bodyPr>
          <a:lstStyle/>
          <a:p>
            <a:pPr indent="-228600">
              <a:buFont typeface="Arial" panose="020B0604020202020204" pitchFamily="34" charset="0"/>
              <a:buChar char="•"/>
            </a:pPr>
            <a:r>
              <a:rPr lang="en-US" dirty="0"/>
              <a:t>BATICLE Raphaël</a:t>
            </a:r>
          </a:p>
          <a:p>
            <a:pPr indent="-228600">
              <a:buFont typeface="Arial" panose="020B0604020202020204" pitchFamily="34" charset="0"/>
              <a:buChar char="•"/>
            </a:pPr>
            <a:r>
              <a:rPr lang="en-US" dirty="0"/>
              <a:t>COLOSETTI Ugo</a:t>
            </a:r>
          </a:p>
          <a:p>
            <a:pPr indent="-228600">
              <a:buFont typeface="Arial" panose="020B0604020202020204" pitchFamily="34" charset="0"/>
              <a:buChar char="•"/>
            </a:pPr>
            <a:endParaRPr lang="en-US" sz="1100" dirty="0"/>
          </a:p>
          <a:p>
            <a:endParaRPr lang="en-US" sz="1100" dirty="0"/>
          </a:p>
          <a:p>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r>
              <a:rPr lang="en-US" sz="1100" dirty="0"/>
              <a:t>2</a:t>
            </a:r>
            <a:r>
              <a:rPr lang="en-US" sz="1100" baseline="30000" dirty="0"/>
              <a:t>ème</a:t>
            </a:r>
            <a:r>
              <a:rPr lang="en-US" sz="1100" dirty="0"/>
              <a:t> </a:t>
            </a:r>
            <a:r>
              <a:rPr lang="en-US" sz="1100" dirty="0" err="1"/>
              <a:t>année</a:t>
            </a:r>
            <a:r>
              <a:rPr lang="en-US" sz="1100" dirty="0"/>
              <a:t> de </a:t>
            </a:r>
            <a:r>
              <a:rPr lang="en-US" sz="1100" dirty="0" err="1"/>
              <a:t>licence</a:t>
            </a:r>
            <a:r>
              <a:rPr lang="en-US" sz="1100" dirty="0"/>
              <a:t> </a:t>
            </a:r>
            <a:r>
              <a:rPr lang="en-US" sz="1100" dirty="0" err="1"/>
              <a:t>informatique</a:t>
            </a:r>
            <a:r>
              <a:rPr lang="en-US" sz="1100" dirty="0"/>
              <a:t> 2022-23</a:t>
            </a:r>
          </a:p>
        </p:txBody>
      </p:sp>
      <p:sp>
        <p:nvSpPr>
          <p:cNvPr id="17"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52E039E0-1AB8-C4B3-44A7-CBC5150A7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503606" y="1437743"/>
            <a:ext cx="2735071" cy="2680911"/>
          </a:xfrm>
          <a:prstGeom prst="rect">
            <a:avLst/>
          </a:prstGeom>
          <a:noFill/>
        </p:spPr>
      </p:pic>
    </p:spTree>
    <p:extLst>
      <p:ext uri="{BB962C8B-B14F-4D97-AF65-F5344CB8AC3E}">
        <p14:creationId xmlns:p14="http://schemas.microsoft.com/office/powerpoint/2010/main" val="32538384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E21D0DE-E846-A0B0-DA42-304E36D91DBB}"/>
              </a:ext>
            </a:extLst>
          </p:cNvPr>
          <p:cNvPicPr>
            <a:picLocks noChangeAspect="1"/>
          </p:cNvPicPr>
          <p:nvPr/>
        </p:nvPicPr>
        <p:blipFill>
          <a:blip r:embed="rId2"/>
          <a:stretch>
            <a:fillRect/>
          </a:stretch>
        </p:blipFill>
        <p:spPr>
          <a:xfrm>
            <a:off x="2252662" y="1771650"/>
            <a:ext cx="7686675" cy="3314700"/>
          </a:xfrm>
          <a:prstGeom prst="rect">
            <a:avLst/>
          </a:prstGeom>
        </p:spPr>
      </p:pic>
    </p:spTree>
    <p:extLst>
      <p:ext uri="{BB962C8B-B14F-4D97-AF65-F5344CB8AC3E}">
        <p14:creationId xmlns:p14="http://schemas.microsoft.com/office/powerpoint/2010/main" val="8669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5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6B29EB-AFAA-BEB6-3A28-F8C6DF1A694E}"/>
              </a:ext>
            </a:extLst>
          </p:cNvPr>
          <p:cNvSpPr>
            <a:spLocks noGrp="1"/>
          </p:cNvSpPr>
          <p:nvPr>
            <p:ph type="title"/>
          </p:nvPr>
        </p:nvSpPr>
        <p:spPr/>
        <p:txBody>
          <a:bodyPr/>
          <a:lstStyle/>
          <a:p>
            <a:r>
              <a:rPr lang="fr-FR" dirty="0"/>
              <a:t>Othello </a:t>
            </a:r>
          </a:p>
        </p:txBody>
      </p:sp>
      <p:sp>
        <p:nvSpPr>
          <p:cNvPr id="3" name="Espace réservé du contenu 2">
            <a:extLst>
              <a:ext uri="{FF2B5EF4-FFF2-40B4-BE49-F238E27FC236}">
                <a16:creationId xmlns:a16="http://schemas.microsoft.com/office/drawing/2014/main" id="{76E08ABC-7072-F025-34FF-840C341FD23B}"/>
              </a:ext>
            </a:extLst>
          </p:cNvPr>
          <p:cNvSpPr>
            <a:spLocks noGrp="1"/>
          </p:cNvSpPr>
          <p:nvPr>
            <p:ph idx="1"/>
          </p:nvPr>
        </p:nvSpPr>
        <p:spPr/>
        <p:txBody>
          <a:bodyPr/>
          <a:lstStyle/>
          <a:p>
            <a:r>
              <a:rPr lang="fr-FR" dirty="0"/>
              <a:t>Codage du jeu existant Othello. Le principe est de placer ses pions réversibles (blancs et noirs) de part et d'autre de ceux de son adversaire pour retourner tous ceux qui figurent entre 2 pions de sa couleur. Le joueur qui a le plus de pions de sa couleur remporte la partie.</a:t>
            </a:r>
          </a:p>
        </p:txBody>
      </p:sp>
      <p:pic>
        <p:nvPicPr>
          <p:cNvPr id="5" name="Image 4">
            <a:extLst>
              <a:ext uri="{FF2B5EF4-FFF2-40B4-BE49-F238E27FC236}">
                <a16:creationId xmlns:a16="http://schemas.microsoft.com/office/drawing/2014/main" id="{254090A1-A870-D6DB-808A-076321861900}"/>
              </a:ext>
            </a:extLst>
          </p:cNvPr>
          <p:cNvPicPr>
            <a:picLocks noChangeAspect="1"/>
          </p:cNvPicPr>
          <p:nvPr/>
        </p:nvPicPr>
        <p:blipFill>
          <a:blip r:embed="rId2"/>
          <a:stretch>
            <a:fillRect/>
          </a:stretch>
        </p:blipFill>
        <p:spPr>
          <a:xfrm>
            <a:off x="8786812" y="4001294"/>
            <a:ext cx="2924175" cy="2495550"/>
          </a:xfrm>
          <a:prstGeom prst="rect">
            <a:avLst/>
          </a:prstGeom>
        </p:spPr>
      </p:pic>
    </p:spTree>
    <p:extLst>
      <p:ext uri="{BB962C8B-B14F-4D97-AF65-F5344CB8AC3E}">
        <p14:creationId xmlns:p14="http://schemas.microsoft.com/office/powerpoint/2010/main" val="402198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9FF26-7F6F-966F-0340-18C0D97280E1}"/>
              </a:ext>
            </a:extLst>
          </p:cNvPr>
          <p:cNvSpPr>
            <a:spLocks noGrp="1"/>
          </p:cNvSpPr>
          <p:nvPr>
            <p:ph type="title"/>
          </p:nvPr>
        </p:nvSpPr>
        <p:spPr/>
        <p:txBody>
          <a:bodyPr/>
          <a:lstStyle/>
          <a:p>
            <a:r>
              <a:rPr lang="fr-FR" dirty="0"/>
              <a:t>Les choix de programmation</a:t>
            </a:r>
          </a:p>
        </p:txBody>
      </p:sp>
      <p:sp>
        <p:nvSpPr>
          <p:cNvPr id="3" name="Espace réservé du contenu 2">
            <a:extLst>
              <a:ext uri="{FF2B5EF4-FFF2-40B4-BE49-F238E27FC236}">
                <a16:creationId xmlns:a16="http://schemas.microsoft.com/office/drawing/2014/main" id="{C0FA6420-85C7-E2FF-D1B8-1BA6397315C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0289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B4C9A-B4FC-C979-8F24-42A5BBB44075}"/>
              </a:ext>
            </a:extLst>
          </p:cNvPr>
          <p:cNvSpPr>
            <a:spLocks noGrp="1"/>
          </p:cNvSpPr>
          <p:nvPr>
            <p:ph type="title"/>
          </p:nvPr>
        </p:nvSpPr>
        <p:spPr/>
        <p:txBody>
          <a:bodyPr/>
          <a:lstStyle/>
          <a:p>
            <a:r>
              <a:rPr lang="fr-FR" dirty="0"/>
              <a:t>Diagramme de classe généralisé</a:t>
            </a:r>
          </a:p>
        </p:txBody>
      </p:sp>
      <p:sp>
        <p:nvSpPr>
          <p:cNvPr id="3" name="Espace réservé du contenu 2">
            <a:extLst>
              <a:ext uri="{FF2B5EF4-FFF2-40B4-BE49-F238E27FC236}">
                <a16:creationId xmlns:a16="http://schemas.microsoft.com/office/drawing/2014/main" id="{9E51CDCC-EFC6-E733-91D5-502BCAA077DD}"/>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85765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48418-D92B-5C57-3D34-1A1ADCC35B59}"/>
              </a:ext>
            </a:extLst>
          </p:cNvPr>
          <p:cNvSpPr>
            <a:spLocks noGrp="1"/>
          </p:cNvSpPr>
          <p:nvPr>
            <p:ph type="title"/>
          </p:nvPr>
        </p:nvSpPr>
        <p:spPr/>
        <p:txBody>
          <a:bodyPr/>
          <a:lstStyle/>
          <a:p>
            <a:r>
              <a:rPr lang="fr-FR" dirty="0"/>
              <a:t>Les fonctions les plus pertinentes sous forme d’algorithme</a:t>
            </a:r>
          </a:p>
        </p:txBody>
      </p:sp>
      <p:sp>
        <p:nvSpPr>
          <p:cNvPr id="3" name="Espace réservé du contenu 2">
            <a:extLst>
              <a:ext uri="{FF2B5EF4-FFF2-40B4-BE49-F238E27FC236}">
                <a16:creationId xmlns:a16="http://schemas.microsoft.com/office/drawing/2014/main" id="{5950C0B1-2167-5513-4BFB-B28ECAB3AEB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9742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CF46C7-78F9-DE11-829A-5405D88B2C00}"/>
              </a:ext>
            </a:extLst>
          </p:cNvPr>
          <p:cNvSpPr>
            <a:spLocks noGrp="1"/>
          </p:cNvSpPr>
          <p:nvPr>
            <p:ph type="title"/>
          </p:nvPr>
        </p:nvSpPr>
        <p:spPr/>
        <p:txBody>
          <a:bodyPr/>
          <a:lstStyle/>
          <a:p>
            <a:r>
              <a:rPr lang="fr-FR" dirty="0"/>
              <a:t>Répartition des tâches au sein de l’équipe</a:t>
            </a:r>
          </a:p>
        </p:txBody>
      </p:sp>
      <p:sp>
        <p:nvSpPr>
          <p:cNvPr id="3" name="Espace réservé du contenu 2">
            <a:extLst>
              <a:ext uri="{FF2B5EF4-FFF2-40B4-BE49-F238E27FC236}">
                <a16:creationId xmlns:a16="http://schemas.microsoft.com/office/drawing/2014/main" id="{713C3BAC-A369-BF87-8C77-EEFA1AF6EC8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6796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BF4CA-922A-A680-A32A-2F3869DD5076}"/>
              </a:ext>
            </a:extLst>
          </p:cNvPr>
          <p:cNvSpPr>
            <a:spLocks noGrp="1"/>
          </p:cNvSpPr>
          <p:nvPr>
            <p:ph type="title"/>
          </p:nvPr>
        </p:nvSpPr>
        <p:spPr/>
        <p:txBody>
          <a:bodyPr/>
          <a:lstStyle/>
          <a:p>
            <a:r>
              <a:rPr lang="fr-FR" dirty="0"/>
              <a:t>Les difficultés rencontrées</a:t>
            </a:r>
          </a:p>
        </p:txBody>
      </p:sp>
      <p:sp>
        <p:nvSpPr>
          <p:cNvPr id="3" name="Espace réservé du contenu 2">
            <a:extLst>
              <a:ext uri="{FF2B5EF4-FFF2-40B4-BE49-F238E27FC236}">
                <a16:creationId xmlns:a16="http://schemas.microsoft.com/office/drawing/2014/main" id="{5F936548-905C-5172-BBA7-5FF10AE71B33}"/>
              </a:ext>
            </a:extLst>
          </p:cNvPr>
          <p:cNvSpPr>
            <a:spLocks noGrp="1"/>
          </p:cNvSpPr>
          <p:nvPr>
            <p:ph idx="1"/>
          </p:nvPr>
        </p:nvSpPr>
        <p:spPr/>
        <p:txBody>
          <a:bodyPr/>
          <a:lstStyle/>
          <a:p>
            <a:r>
              <a:rPr lang="fr-FR" dirty="0"/>
              <a:t>MINMAX</a:t>
            </a:r>
          </a:p>
          <a:p>
            <a:r>
              <a:rPr lang="fr-FR" dirty="0"/>
              <a:t>IA</a:t>
            </a:r>
          </a:p>
          <a:p>
            <a:pPr marL="0" indent="0">
              <a:buNone/>
            </a:pPr>
            <a:endParaRPr lang="fr-FR" dirty="0"/>
          </a:p>
        </p:txBody>
      </p:sp>
    </p:spTree>
    <p:extLst>
      <p:ext uri="{BB962C8B-B14F-4D97-AF65-F5344CB8AC3E}">
        <p14:creationId xmlns:p14="http://schemas.microsoft.com/office/powerpoint/2010/main" val="342498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45681-5B4B-49CA-3F5E-DA2512044CB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90D39AA-B509-7FD7-DC7E-1FC0B8F21B2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03498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48244-903E-1E63-4637-01CD33BEAE71}"/>
              </a:ext>
            </a:extLst>
          </p:cNvPr>
          <p:cNvSpPr>
            <a:spLocks noGrp="1"/>
          </p:cNvSpPr>
          <p:nvPr>
            <p:ph type="title"/>
          </p:nvPr>
        </p:nvSpPr>
        <p:spPr/>
        <p:txBody>
          <a:bodyPr/>
          <a:lstStyle/>
          <a:p>
            <a:r>
              <a:rPr lang="fr-FR" dirty="0"/>
              <a:t>Citations</a:t>
            </a:r>
          </a:p>
        </p:txBody>
      </p:sp>
      <p:sp>
        <p:nvSpPr>
          <p:cNvPr id="3" name="Espace réservé du contenu 2">
            <a:extLst>
              <a:ext uri="{FF2B5EF4-FFF2-40B4-BE49-F238E27FC236}">
                <a16:creationId xmlns:a16="http://schemas.microsoft.com/office/drawing/2014/main" id="{A311D8E2-2AA5-C263-596D-A0681BEA3AD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513487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135c4ba-2280-41f8-be7d-6f21d368baa3}" enabled="1" method="Standard" siteId="{24139d14-c62c-4c47-8bdd-ce71ea1d50cf}" contentBits="0" removed="0"/>
</clbl:labelList>
</file>

<file path=docProps/app.xml><?xml version="1.0" encoding="utf-8"?>
<Properties xmlns="http://schemas.openxmlformats.org/officeDocument/2006/extended-properties" xmlns:vt="http://schemas.openxmlformats.org/officeDocument/2006/docPropsVTypes">
  <TotalTime>0</TotalTime>
  <Words>98</Words>
  <Application>Microsoft Office PowerPoint</Application>
  <PresentationFormat>Grand écran</PresentationFormat>
  <Paragraphs>23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Othello </vt:lpstr>
      <vt:lpstr>Othello </vt:lpstr>
      <vt:lpstr>Les choix de programmation</vt:lpstr>
      <vt:lpstr>Diagramme de classe généralisé</vt:lpstr>
      <vt:lpstr>Les fonctions les plus pertinentes sous forme d’algorithme</vt:lpstr>
      <vt:lpstr>Répartition des tâches au sein de l’équipe</vt:lpstr>
      <vt:lpstr>Les difficultés rencontrées</vt:lpstr>
      <vt:lpstr>Conclusion</vt:lpstr>
      <vt:lpstr>Citations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Othello </dc:title>
  <dc:creator>COLOSETTI Edwige (ENGIE SA)</dc:creator>
  <cp:lastModifiedBy>COLOSETTI Edwige (ENGIE SA)</cp:lastModifiedBy>
  <cp:revision>1</cp:revision>
  <dcterms:created xsi:type="dcterms:W3CDTF">2023-01-04T14:27:13Z</dcterms:created>
  <dcterms:modified xsi:type="dcterms:W3CDTF">2023-01-04T14:39:02Z</dcterms:modified>
</cp:coreProperties>
</file>