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E4EC2-C30E-3088-1338-7E59244AD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4AC962-015C-2AC1-4C2D-73BB150FB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1A106-3BEB-2BCA-1E23-523BB460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A471-BDF3-4D7D-9CB2-00D6DF7F4AA3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9DDB37-BB91-B655-4663-48253766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16A100-E2C6-6442-8875-BA63E2E8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DBED-C177-44DB-81E1-5CAB94307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BC71C-5072-4CC4-D21A-00CBE1A0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2591C3-82AE-73A4-1D75-487B3DF04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7E500-3BE1-AF59-B0DE-94978C46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A471-BDF3-4D7D-9CB2-00D6DF7F4AA3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09C53B-C05C-738A-B770-324625079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B2F14-078A-040B-9D82-AAD98DEB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DBED-C177-44DB-81E1-5CAB94307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40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DF9709-9F30-A1B2-313B-E6633B7CA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AE0E7E-6D16-A993-0D02-7F6682154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BCD1A-FB76-91F0-6936-2152E2CD2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A471-BDF3-4D7D-9CB2-00D6DF7F4AA3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8514A-2602-69F8-9C3D-EC0B4BA4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6859A-2FE6-9296-B231-01229254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DBED-C177-44DB-81E1-5CAB94307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53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058F9-AFB8-51DD-6DA6-8FD6018E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07B89-73C9-F62F-57DD-863095DCC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E20E08-D7E3-8E80-9E00-325CF4CDA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A471-BDF3-4D7D-9CB2-00D6DF7F4AA3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A2D7B-149D-6988-20AB-1321AECC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55A022-4D97-31BC-3200-D908DE11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DBED-C177-44DB-81E1-5CAB94307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8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4BCD0-6305-E35C-5C91-6C31EBEC7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A8BCAD-A9C0-A21A-04BA-F62AA4DF4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2A6285-9FE6-BE4B-259B-32D51B41F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A471-BDF3-4D7D-9CB2-00D6DF7F4AA3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C94910-AC31-A8A9-2EF0-6E29CCA2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E5CF25-971A-BE9E-664C-4A7CFD71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DBED-C177-44DB-81E1-5CAB94307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66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192E4-3B28-8997-E65B-95BC034D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A99B15-FB77-E0D1-8835-B2B8BBF85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802DC0-27BC-4FEF-0224-1D61A5C4C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C150EB-3204-3C55-6669-E6D38DFC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A471-BDF3-4D7D-9CB2-00D6DF7F4AA3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D39ECB-19E2-2410-CBE0-A6045E6F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E2A9E9-A901-3E7C-A613-76605A81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DBED-C177-44DB-81E1-5CAB94307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58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76ED7-3103-9055-D1B0-FA3E5E14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88BBA-4F77-E948-FFCA-90BAAF20D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FD8FA6-C467-471B-BB89-9391CAB21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F41E10-0F42-C156-EFA1-DB5BA1CE8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BC0347-D41C-EA52-55EA-2A645A9EA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80C0BD-FC94-808E-3CC1-DCD3E0F3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A471-BDF3-4D7D-9CB2-00D6DF7F4AA3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9453FA-BC42-E0C5-758E-DBDF4C56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13A3B8-690E-F37F-E178-1F328CA0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DBED-C177-44DB-81E1-5CAB94307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0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2E653-32DA-7440-8AB0-15C31438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92C26A-4843-35B0-5ABE-DB7A7C33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A471-BDF3-4D7D-9CB2-00D6DF7F4AA3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4B136E-14CC-0841-0A5C-E76C2B33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33D620-83A7-C73D-D14E-2A28F804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DBED-C177-44DB-81E1-5CAB94307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7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E10F34-3C4B-8B0E-7EDC-8605CF5B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A471-BDF3-4D7D-9CB2-00D6DF7F4AA3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EC04BD-551F-96E5-A9D7-88464652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D86C5-51CB-049E-1781-37E2330C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DBED-C177-44DB-81E1-5CAB94307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7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A6369-D41E-990A-37C5-7331F999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1EA78-FA5C-2926-BE03-495C03E21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BA93D4-7156-A6B8-2774-77D3EDD55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B2B4E-3866-A6EE-8EA9-D112583F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A471-BDF3-4D7D-9CB2-00D6DF7F4AA3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0E700F-7423-32FD-D745-38996F1C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25C8DC-8607-2219-B9FD-81689183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DBED-C177-44DB-81E1-5CAB94307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02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BBD65-D2B4-E5C1-CFA8-0D717D40E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8DEE11-319A-5A06-3EF6-25921B1FD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2E2E0B-625B-303C-E9CD-2D95B63F8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C270F7-5E94-0D6B-4459-8090041D0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A471-BDF3-4D7D-9CB2-00D6DF7F4AA3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33DBB1-3C86-197C-4038-56011A49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41822A-0EEC-FBE7-B065-F3801278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DBED-C177-44DB-81E1-5CAB94307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82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A5A481-40D6-B465-6E6D-DED03936D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CD855A-9EC9-F731-7531-5548BBA50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C328B-6C1C-FBAE-22BA-28AB0F90E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9A471-BDF3-4D7D-9CB2-00D6DF7F4AA3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F2883-990F-CEA4-3627-A0E2149AA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D077A0-92B9-644E-8AB5-B9C438C52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3DBED-C177-44DB-81E1-5CAB94307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0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6FAE2-34F5-6D6E-956E-201756B8D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Process</a:t>
            </a:r>
            <a:r>
              <a:rPr lang="ko-KR" altLang="en-US" sz="5400" dirty="0"/>
              <a:t> </a:t>
            </a:r>
            <a:r>
              <a:rPr lang="en-US" altLang="ko-KR" sz="5400" dirty="0"/>
              <a:t>Suspend &amp; Resume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53FA0C-A8C0-0B72-8834-A05EB6A8D6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단축키 연결도 가능은 한데</a:t>
            </a:r>
            <a:r>
              <a:rPr lang="en-US" altLang="ko-KR" dirty="0"/>
              <a:t>, </a:t>
            </a:r>
            <a:r>
              <a:rPr lang="ko-KR" altLang="en-US" dirty="0"/>
              <a:t>일부러 안함</a:t>
            </a:r>
            <a:r>
              <a:rPr lang="en-US" altLang="ko-KR" dirty="0"/>
              <a:t>. </a:t>
            </a:r>
            <a:r>
              <a:rPr lang="ko-KR" altLang="en-US" dirty="0"/>
              <a:t>이유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19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C3970-65BF-BAB3-5804-E5533E13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세팅 </a:t>
            </a:r>
            <a:r>
              <a:rPr lang="en-US" altLang="ko-KR" dirty="0"/>
              <a:t>: </a:t>
            </a:r>
            <a:r>
              <a:rPr lang="ko-KR" altLang="en-US" dirty="0"/>
              <a:t>타겟 프로그램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105A89F-04C4-AF58-CAC4-4E92B3530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54651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2FC5D8-0A21-3829-72FA-0F8CD93B1480}"/>
              </a:ext>
            </a:extLst>
          </p:cNvPr>
          <p:cNvSpPr txBox="1"/>
          <p:nvPr/>
        </p:nvSpPr>
        <p:spPr>
          <a:xfrm>
            <a:off x="4914900" y="1690688"/>
            <a:ext cx="59902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그냥 소수</a:t>
            </a:r>
            <a:r>
              <a:rPr lang="en-US" altLang="ko-KR" dirty="0"/>
              <a:t>(Prime Number) </a:t>
            </a:r>
            <a:r>
              <a:rPr lang="ko-KR" altLang="en-US" dirty="0"/>
              <a:t>이면서 </a:t>
            </a:r>
            <a:r>
              <a:rPr lang="en-US" altLang="ko-KR" dirty="0"/>
              <a:t>1</a:t>
            </a:r>
            <a:r>
              <a:rPr lang="ko-KR" altLang="en-US" dirty="0"/>
              <a:t>을 뺀 숫자가 </a:t>
            </a:r>
            <a:r>
              <a:rPr lang="en-US" altLang="ko-KR" dirty="0"/>
              <a:t>33</a:t>
            </a:r>
            <a:r>
              <a:rPr lang="ko-KR" altLang="en-US" dirty="0"/>
              <a:t>의 배수인 조건을 충족하는 소수를 찾는 프로그램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단순히 시간이 엄청 걸리는 아무 예제나 필요하였음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중요한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것은</a:t>
            </a:r>
            <a:r>
              <a:rPr lang="en-US" altLang="ko-KR" b="1" dirty="0">
                <a:solidFill>
                  <a:srgbClr val="FF0000"/>
                </a:solidFill>
              </a:rPr>
              <a:t>, PID </a:t>
            </a:r>
            <a:r>
              <a:rPr lang="ko-KR" altLang="en-US" b="1" dirty="0">
                <a:solidFill>
                  <a:srgbClr val="FF0000"/>
                </a:solidFill>
              </a:rPr>
              <a:t>를 출력하는 부분이 있다는 것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CED3D6-6046-E43E-C569-1E63100F4C58}"/>
              </a:ext>
            </a:extLst>
          </p:cNvPr>
          <p:cNvSpPr/>
          <p:nvPr/>
        </p:nvSpPr>
        <p:spPr>
          <a:xfrm>
            <a:off x="1213338" y="3657600"/>
            <a:ext cx="2795954" cy="109024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68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99193-13E0-2A9C-7F48-7EDDA0F23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세팅 </a:t>
            </a:r>
            <a:r>
              <a:rPr lang="en-US" altLang="ko-KR" dirty="0"/>
              <a:t>: Suspend &amp; Resume &amp; Kill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5A5AC88-0EAD-8A49-E4A3-ADC33CFA1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86" y="1690688"/>
            <a:ext cx="4267796" cy="40105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74D9D4-B687-EA0F-3980-622B8FB0CAA1}"/>
              </a:ext>
            </a:extLst>
          </p:cNvPr>
          <p:cNvSpPr txBox="1"/>
          <p:nvPr/>
        </p:nvSpPr>
        <p:spPr>
          <a:xfrm>
            <a:off x="5776546" y="1690688"/>
            <a:ext cx="59902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PID </a:t>
            </a:r>
            <a:r>
              <a:rPr lang="ko-KR" altLang="en-US" dirty="0"/>
              <a:t>인풋을 받아서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/>
              <a:t>PID</a:t>
            </a:r>
            <a:r>
              <a:rPr lang="ko-KR" altLang="en-US" dirty="0"/>
              <a:t>의 프로세스가 </a:t>
            </a:r>
            <a:endParaRPr lang="en-US" altLang="ko-KR" dirty="0"/>
          </a:p>
          <a:p>
            <a:r>
              <a:rPr lang="ko-KR" altLang="en-US" dirty="0"/>
              <a:t>지금 실행 중이면 멈추고</a:t>
            </a:r>
            <a:r>
              <a:rPr lang="en-US" altLang="ko-KR" dirty="0"/>
              <a:t>, </a:t>
            </a:r>
            <a:r>
              <a:rPr lang="ko-KR" altLang="en-US" dirty="0"/>
              <a:t>지금 멈춘 상태면 실행한다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-k </a:t>
            </a:r>
            <a:r>
              <a:rPr lang="ko-KR" altLang="en-US" dirty="0"/>
              <a:t>를 입력하면 그 </a:t>
            </a:r>
            <a:r>
              <a:rPr lang="en-US" altLang="ko-KR" dirty="0" err="1"/>
              <a:t>pid</a:t>
            </a:r>
            <a:r>
              <a:rPr lang="en-US" altLang="ko-KR" dirty="0"/>
              <a:t> </a:t>
            </a:r>
            <a:r>
              <a:rPr lang="ko-KR" altLang="en-US" dirty="0"/>
              <a:t>를 죽인다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66474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090BD-4242-A5C9-86A1-C86E70A4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사용예제</a:t>
            </a:r>
            <a:endParaRPr lang="ko-KR" altLang="en-US" dirty="0"/>
          </a:p>
        </p:txBody>
      </p:sp>
      <p:pic>
        <p:nvPicPr>
          <p:cNvPr id="4" name="화면 녹화 3">
            <a:hlinkClick r:id="" action="ppaction://media"/>
            <a:extLst>
              <a:ext uri="{FF2B5EF4-FFF2-40B4-BE49-F238E27FC236}">
                <a16:creationId xmlns:a16="http://schemas.microsoft.com/office/drawing/2014/main" id="{3A9DF5EC-2D18-E52E-2879-AC1065408C58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80392" y="1395350"/>
            <a:ext cx="9431216" cy="5211888"/>
          </a:xfrm>
        </p:spPr>
      </p:pic>
    </p:spTree>
    <p:extLst>
      <p:ext uri="{BB962C8B-B14F-4D97-AF65-F5344CB8AC3E}">
        <p14:creationId xmlns:p14="http://schemas.microsoft.com/office/powerpoint/2010/main" val="129137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54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76D2F-6010-A8C4-23F4-42DBA9BE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 정도면 방식은 달라도 원하는 목적은 </a:t>
            </a:r>
            <a:r>
              <a:rPr lang="en-US" altLang="ko-KR" dirty="0"/>
              <a:t> </a:t>
            </a:r>
            <a:r>
              <a:rPr lang="ko-KR" altLang="en-US" dirty="0"/>
              <a:t>달성했을 것 같은데</a:t>
            </a:r>
            <a:r>
              <a:rPr lang="en-US" altLang="ko-KR" dirty="0"/>
              <a:t>……?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A0A29-3232-E91E-2D28-028EA6030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왜 단축키 안 연결함</a:t>
            </a:r>
            <a:r>
              <a:rPr lang="en-US" altLang="ko-KR" dirty="0"/>
              <a:t>? -&gt; </a:t>
            </a:r>
            <a:r>
              <a:rPr lang="ko-KR" altLang="en-US" dirty="0"/>
              <a:t>프로세스 기반 분리에서 쓸데없이 복잡한 쓰레드화를 하나의 프로그램으로 다 합쳐야 하는 문제</a:t>
            </a:r>
            <a:r>
              <a:rPr lang="en-US" altLang="ko-KR" dirty="0"/>
              <a:t>. </a:t>
            </a:r>
            <a:r>
              <a:rPr lang="ko-KR" altLang="en-US" dirty="0"/>
              <a:t>형이 개조하기 힘듦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약간의 수작업</a:t>
            </a:r>
            <a:r>
              <a:rPr lang="en-US" altLang="ko-KR" dirty="0"/>
              <a:t>(PID </a:t>
            </a:r>
            <a:r>
              <a:rPr lang="ko-KR" altLang="en-US" dirty="0"/>
              <a:t>확인 후 옮겨 적는 것</a:t>
            </a:r>
            <a:r>
              <a:rPr lang="en-US" altLang="ko-KR" dirty="0"/>
              <a:t>)</a:t>
            </a:r>
            <a:r>
              <a:rPr lang="ko-KR" altLang="en-US" dirty="0"/>
              <a:t>이 들어가지만</a:t>
            </a:r>
            <a:r>
              <a:rPr lang="en-US" altLang="ko-KR" dirty="0"/>
              <a:t>, </a:t>
            </a:r>
            <a:r>
              <a:rPr lang="ko-KR" altLang="en-US" dirty="0"/>
              <a:t>명료하고 단순함</a:t>
            </a:r>
            <a:r>
              <a:rPr lang="en-US" altLang="ko-KR" dirty="0"/>
              <a:t>. </a:t>
            </a:r>
            <a:r>
              <a:rPr lang="ko-KR" altLang="en-US" dirty="0"/>
              <a:t>굳이 자동화 하고 싶으면 해당 폴더 안에 </a:t>
            </a:r>
            <a:r>
              <a:rPr lang="en-US" altLang="ko-KR" dirty="0" err="1"/>
              <a:t>pid</a:t>
            </a:r>
            <a:r>
              <a:rPr lang="ko-KR" altLang="en-US" dirty="0"/>
              <a:t>를 파일로 저장하고 프로세스 상태 호출기를 붙여주면 </a:t>
            </a:r>
            <a:r>
              <a:rPr lang="en-US" altLang="ko-KR" dirty="0" err="1"/>
              <a:t>pid</a:t>
            </a:r>
            <a:r>
              <a:rPr lang="en-US" altLang="ko-KR" dirty="0"/>
              <a:t> </a:t>
            </a:r>
            <a:r>
              <a:rPr lang="ko-KR" altLang="en-US" dirty="0"/>
              <a:t>입력 없이도 가능하게 개조는 가능할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단축키 연결하고 싶으면 </a:t>
            </a:r>
            <a:r>
              <a:rPr lang="en-US" altLang="ko-KR" dirty="0"/>
              <a:t>keyboard </a:t>
            </a:r>
            <a:r>
              <a:rPr lang="ko-KR" altLang="en-US" dirty="0"/>
              <a:t>패키지 쓰면 되는데 </a:t>
            </a:r>
            <a:r>
              <a:rPr lang="ko-KR" altLang="en-US" dirty="0" err="1"/>
              <a:t>비추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멀티 프로세스 프로그래밍에서 어떻게 동작하는지는 체크 못함</a:t>
            </a:r>
            <a:r>
              <a:rPr lang="en-US" altLang="ko-KR" dirty="0"/>
              <a:t>. </a:t>
            </a:r>
            <a:r>
              <a:rPr lang="ko-KR" altLang="en-US" dirty="0"/>
              <a:t>이 부분은 조심할 것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499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187</Words>
  <Application>Microsoft Office PowerPoint</Application>
  <PresentationFormat>와이드스크린</PresentationFormat>
  <Paragraphs>25</Paragraphs>
  <Slides>5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Process Suspend &amp; Resume</vt:lpstr>
      <vt:lpstr>테스트 세팅 : 타겟 프로그램</vt:lpstr>
      <vt:lpstr>테스트 세팅 : Suspend &amp; Resume &amp; Kill</vt:lpstr>
      <vt:lpstr>사용예제</vt:lpstr>
      <vt:lpstr>이 정도면 방식은 달라도 원하는 목적은  달성했을 것 같은데……?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Suspend &amp; Resume </dc:title>
  <dc:creator>조힘찬빛</dc:creator>
  <cp:lastModifiedBy>조힘찬빛</cp:lastModifiedBy>
  <cp:revision>5</cp:revision>
  <dcterms:created xsi:type="dcterms:W3CDTF">2023-12-29T16:07:36Z</dcterms:created>
  <dcterms:modified xsi:type="dcterms:W3CDTF">2023-12-29T16:10:23Z</dcterms:modified>
</cp:coreProperties>
</file>