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830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ke\Desktop\Dropbox\CT%20&amp;%20LI%20%20Duckweed%20Surveys\Manuscript%20II\other%20studi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invertIfNegative val="0"/>
          <c:cat>
            <c:numRef>
              <c:f>'Bornette et al.'!$A$2:$A$4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'Bornette et al.'!$B$2:$B$4</c:f>
              <c:numCache>
                <c:formatCode>General</c:formatCode>
                <c:ptCount val="3"/>
                <c:pt idx="0">
                  <c:v>17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773504"/>
        <c:axId val="93413952"/>
      </c:barChart>
      <c:catAx>
        <c:axId val="66773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FP species richness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3413952"/>
        <c:crosses val="autoZero"/>
        <c:auto val="1"/>
        <c:lblAlgn val="ctr"/>
        <c:lblOffset val="100"/>
        <c:noMultiLvlLbl val="0"/>
      </c:catAx>
      <c:valAx>
        <c:axId val="934139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67735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F07B-95EB-428C-9DDA-E24B9C25E99E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3F-72B7-4BCF-9363-19B8A13E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1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F07B-95EB-428C-9DDA-E24B9C25E99E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3F-72B7-4BCF-9363-19B8A13E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F07B-95EB-428C-9DDA-E24B9C25E99E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3F-72B7-4BCF-9363-19B8A13E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F07B-95EB-428C-9DDA-E24B9C25E99E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3F-72B7-4BCF-9363-19B8A13E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3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F07B-95EB-428C-9DDA-E24B9C25E99E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3F-72B7-4BCF-9363-19B8A13E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7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F07B-95EB-428C-9DDA-E24B9C25E99E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3F-72B7-4BCF-9363-19B8A13E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9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F07B-95EB-428C-9DDA-E24B9C25E99E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3F-72B7-4BCF-9363-19B8A13E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1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F07B-95EB-428C-9DDA-E24B9C25E99E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3F-72B7-4BCF-9363-19B8A13E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9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F07B-95EB-428C-9DDA-E24B9C25E99E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3F-72B7-4BCF-9363-19B8A13E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0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F07B-95EB-428C-9DDA-E24B9C25E99E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3F-72B7-4BCF-9363-19B8A13E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9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F07B-95EB-428C-9DDA-E24B9C25E99E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3F-72B7-4BCF-9363-19B8A13E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7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F07B-95EB-428C-9DDA-E24B9C25E99E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443F-72B7-4BCF-9363-19B8A13E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5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3380502" cy="395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037" y="1376979"/>
            <a:ext cx="49544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90" y="4574182"/>
            <a:ext cx="513412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100021"/>
            <a:ext cx="3958557" cy="122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71165"/>
            <a:ext cx="7129462" cy="114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7" y="762000"/>
            <a:ext cx="21431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6679" y="644691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+ many other spp.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9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894"/>
            <a:ext cx="6629400" cy="148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676400"/>
            <a:ext cx="9240521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308846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 = 23 river wetlands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305199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+ many other spp.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80903"/>
              </p:ext>
            </p:extLst>
          </p:nvPr>
        </p:nvGraphicFramePr>
        <p:xfrm>
          <a:off x="2258060" y="3886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324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" y="5410200"/>
            <a:ext cx="679751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6" y="6172200"/>
            <a:ext cx="7462330" cy="58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696" y="24205"/>
            <a:ext cx="3829304" cy="553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" y="49306"/>
            <a:ext cx="4540624" cy="108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3810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0334" y="161017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 = 574 lakes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8894" y="5940025"/>
            <a:ext cx="23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+ 29 other common species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1"/>
            <a:ext cx="4419600" cy="8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2571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7986" y="138964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 = 82 lakes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" y="6324600"/>
            <a:ext cx="8972774" cy="45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" y="3398190"/>
            <a:ext cx="4575586" cy="290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34797" y="611841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+ many more less common spp.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769" y="938276"/>
            <a:ext cx="324841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562482"/>
            <a:ext cx="4867275" cy="32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3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91200" cy="18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33600" y="149455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 = 40 reaches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9720"/>
            <a:ext cx="6934200" cy="212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62887" y="265099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+ 8 other less common spp.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181600"/>
            <a:ext cx="8991600" cy="15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2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" y="1"/>
            <a:ext cx="6294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1889"/>
            <a:ext cx="5229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366" y="1738314"/>
            <a:ext cx="408253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5886" y="2514600"/>
            <a:ext cx="348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Their measure “frequency” is unclear…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58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6</cp:revision>
  <cp:lastPrinted>2014-07-15T15:16:08Z</cp:lastPrinted>
  <dcterms:created xsi:type="dcterms:W3CDTF">2014-07-15T14:15:55Z</dcterms:created>
  <dcterms:modified xsi:type="dcterms:W3CDTF">2014-07-15T15:18:13Z</dcterms:modified>
</cp:coreProperties>
</file>