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78" r:id="rId7"/>
    <p:sldId id="258" r:id="rId8"/>
    <p:sldId id="287" r:id="rId9"/>
    <p:sldId id="290" r:id="rId10"/>
    <p:sldId id="288" r:id="rId11"/>
    <p:sldId id="291" r:id="rId12"/>
    <p:sldId id="295" r:id="rId13"/>
    <p:sldId id="298" r:id="rId14"/>
    <p:sldId id="297" r:id="rId15"/>
    <p:sldId id="285" r:id="rId16"/>
    <p:sldId id="293" r:id="rId17"/>
    <p:sldId id="289" r:id="rId18"/>
    <p:sldId id="292" r:id="rId19"/>
    <p:sldId id="281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655" autoAdjust="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12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4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58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50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60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014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9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9810" y="3329790"/>
            <a:ext cx="5722189" cy="3200400"/>
          </a:xfrm>
        </p:spPr>
        <p:txBody>
          <a:bodyPr anchor="ctr"/>
          <a:lstStyle/>
          <a:p>
            <a:r>
              <a:rPr lang="en-US" dirty="0"/>
              <a:t>AI Bootcamp Project 1: Name of Project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200" dirty="0"/>
              <a:t>Lonnie </a:t>
            </a:r>
            <a:r>
              <a:rPr lang="en-US" sz="3200" dirty="0" err="1"/>
              <a:t>Aldredge</a:t>
            </a:r>
            <a:r>
              <a:rPr lang="en-US" sz="3200" dirty="0"/>
              <a:t>, Giselle Gomez, &amp; Chelsey Hay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4592-A279-4875-9EA7-21731F96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5350"/>
            <a:ext cx="3633937" cy="1917700"/>
          </a:xfrm>
        </p:spPr>
        <p:txBody>
          <a:bodyPr/>
          <a:lstStyle/>
          <a:p>
            <a:r>
              <a:rPr lang="en-US" dirty="0"/>
              <a:t>North American Temperature Change &amp; Greenhouse Gas emissions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BF505-942C-4D4A-971E-CE594DAB9019}"/>
              </a:ext>
            </a:extLst>
          </p:cNvPr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r>
              <a:rPr lang="en-US" dirty="0"/>
              <a:t>ABC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591A1-0CB1-427B-BE27-0273A744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 descr="A graph showing the temperature change and ghg kilottons over years&#10;&#10;Description automatically generated">
            <a:extLst>
              <a:ext uri="{FF2B5EF4-FFF2-40B4-BE49-F238E27FC236}">
                <a16:creationId xmlns:a16="http://schemas.microsoft.com/office/drawing/2014/main" id="{DAD39285-C4F1-41EE-B06A-BD9C62ECE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138" y="676656"/>
            <a:ext cx="7075841" cy="550468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347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4592-A279-4875-9EA7-21731F96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445" y="491706"/>
            <a:ext cx="3950898" cy="1785668"/>
          </a:xfrm>
        </p:spPr>
        <p:txBody>
          <a:bodyPr>
            <a:normAutofit/>
          </a:bodyPr>
          <a:lstStyle/>
          <a:p>
            <a:r>
              <a:rPr lang="en-US" dirty="0"/>
              <a:t>Negative Correlation between Greenhouse Gas &amp; Temperature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BF505-942C-4D4A-971E-CE594DAB9019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151962" y="2113472"/>
            <a:ext cx="3600101" cy="4068889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the temperature change increases, the greenhouse gas emissions without land use or forestry tend to decrease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chart suggests a potential negative correlation between temperature change and greenhouse gas emissions without land use or forestry impacts over the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confidence interval indicates that there is some uncertainty in the trend, with a slight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chart is useful for understanding the relationship between temperature changes and GHG emissions, which can be crucial for studies on climate change and its impact on GHG emission levels.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591A1-0CB1-427B-BE27-0273A744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7" name="Picture 16" descr="A graph of a graph showing the difference between temperature and temperature&#10;&#10;Description automatically generated">
            <a:extLst>
              <a:ext uri="{FF2B5EF4-FFF2-40B4-BE49-F238E27FC236}">
                <a16:creationId xmlns:a16="http://schemas.microsoft.com/office/drawing/2014/main" id="{5891A1D8-3EC9-40E7-BF37-0E9208F01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93" y="895350"/>
            <a:ext cx="6978408" cy="528701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8382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757959"/>
          </a:xfrm>
        </p:spPr>
        <p:txBody>
          <a:bodyPr anchor="b"/>
          <a:lstStyle/>
          <a:p>
            <a:r>
              <a:rPr lang="en-US" b="1" dirty="0"/>
              <a:t>Trends of the “Future”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ACBC5D-CE5C-468B-87BB-DBE0BC3236C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8200" y="1717965"/>
            <a:ext cx="3247662" cy="4794978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greenhouse gas emission data only went to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chose one category to analyze  - greenhouse emissions without land use or forestry impacts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Prophet – we were able to view the “future” global data for this one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Overall, this data is accurate but does not tell the entire 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reality, greenhouse gas emissions are increasing annually which leads us to suggest that current greenhouse gas emissions are largely impacted by land use and forestry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399E4F-F017-417D-AB88-44EB7632F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591" y="992036"/>
            <a:ext cx="7965172" cy="49377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6765" y="895350"/>
            <a:ext cx="3378195" cy="757959"/>
          </a:xfrm>
        </p:spPr>
        <p:txBody>
          <a:bodyPr anchor="b">
            <a:normAutofit/>
          </a:bodyPr>
          <a:lstStyle/>
          <a:p>
            <a:r>
              <a:rPr lang="en-US" b="1" dirty="0"/>
              <a:t>Trends of the Future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ACBC5D-CE5C-468B-87BB-DBE0BC3236C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596765" y="1717965"/>
            <a:ext cx="3247662" cy="433358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ADFD5E-8E7D-4FD4-9EBE-DCCFB7738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35" y="1002125"/>
            <a:ext cx="7996405" cy="49377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3169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5094258" cy="3377354"/>
          </a:xfrm>
        </p:spPr>
        <p:txBody>
          <a:bodyPr/>
          <a:lstStyle/>
          <a:p>
            <a:r>
              <a:rPr lang="en-US" dirty="0"/>
              <a:t>Future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676108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Future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Questions that arose or areas we did not explore:</a:t>
            </a:r>
          </a:p>
          <a:p>
            <a:pPr lvl="1"/>
            <a:r>
              <a:rPr lang="en-US" dirty="0"/>
              <a:t>How is the </a:t>
            </a:r>
            <a:r>
              <a:rPr lang="en-US" b="1" dirty="0"/>
              <a:t>total</a:t>
            </a:r>
            <a:r>
              <a:rPr lang="en-US" dirty="0"/>
              <a:t> greenhouse gas emissions data correlated to the global temperature change?</a:t>
            </a:r>
          </a:p>
          <a:p>
            <a:pPr lvl="1"/>
            <a:r>
              <a:rPr lang="en-US" dirty="0"/>
              <a:t>What does this data look like cut differently – e.g. by country, economic indicators, etc.</a:t>
            </a:r>
          </a:p>
          <a:p>
            <a:pPr lvl="1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05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US" dirty="0"/>
              <a:t>ABC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ABC</a:t>
            </a: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/>
          <a:lstStyle/>
          <a:p>
            <a:r>
              <a:rPr lang="en-US" dirty="0"/>
              <a:t>ABC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251595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ABC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Lonnie </a:t>
            </a:r>
            <a:r>
              <a:rPr lang="en-US" dirty="0" err="1"/>
              <a:t>Aldredge</a:t>
            </a:r>
            <a:r>
              <a:rPr lang="en-US" dirty="0"/>
              <a:t>, Giselle Gomez, &amp; Chelsey Hay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895" y="1020445"/>
            <a:ext cx="3349205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895" y="2674013"/>
            <a:ext cx="3709358" cy="326958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Executive Summary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Team Approach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Analysis &amp; Visualizations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Future Considerations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Resources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5094258" cy="3377354"/>
          </a:xfrm>
        </p:spPr>
        <p:txBody>
          <a:bodyPr/>
          <a:lstStyle/>
          <a:p>
            <a:r>
              <a:rPr lang="en-US" dirty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We reviewed the correlation between annual global temperature changes and greenhouse gas emissions without land use or forestry</a:t>
            </a:r>
          </a:p>
          <a:p>
            <a:pPr lvl="1"/>
            <a:r>
              <a:rPr lang="en-US" dirty="0"/>
              <a:t>We did an initial review of the data and decided to choose one greenhouse gas category out of ten available</a:t>
            </a:r>
          </a:p>
          <a:p>
            <a:pPr lvl="1"/>
            <a:r>
              <a:rPr lang="en-US" dirty="0"/>
              <a:t>This choice led is to conclude that greenhouse gas emissions without land use or forestry does not impact global temperature changes</a:t>
            </a:r>
          </a:p>
          <a:p>
            <a:pPr lvl="1"/>
            <a:r>
              <a:rPr lang="en-US" dirty="0"/>
              <a:t>We utilized data from</a:t>
            </a:r>
          </a:p>
          <a:p>
            <a:pPr lvl="1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5094258" cy="3377354"/>
          </a:xfrm>
        </p:spPr>
        <p:txBody>
          <a:bodyPr/>
          <a:lstStyle/>
          <a:p>
            <a:r>
              <a:rPr lang="en-US" dirty="0"/>
              <a:t>Team Approach</a:t>
            </a:r>
          </a:p>
        </p:txBody>
      </p:sp>
    </p:spTree>
    <p:extLst>
      <p:ext uri="{BB962C8B-B14F-4D97-AF65-F5344CB8AC3E}">
        <p14:creationId xmlns:p14="http://schemas.microsoft.com/office/powerpoint/2010/main" val="118315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Is there a relationship between greenhouse emissions without land use or forestry impacts and global temperature rise?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</a:t>
            </a:r>
          </a:p>
          <a:p>
            <a:pPr lvl="1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967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5094258" cy="3377354"/>
          </a:xfrm>
        </p:spPr>
        <p:txBody>
          <a:bodyPr/>
          <a:lstStyle/>
          <a:p>
            <a:r>
              <a:rPr lang="en-US" dirty="0"/>
              <a:t>Data Analysis &amp;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1860774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Data Visualizations &amp;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ABC</a:t>
            </a:r>
          </a:p>
          <a:p>
            <a:pPr lvl="1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54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4592-A279-4875-9EA7-21731F96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638908" cy="1917700"/>
          </a:xfrm>
        </p:spPr>
        <p:txBody>
          <a:bodyPr/>
          <a:lstStyle/>
          <a:p>
            <a:r>
              <a:rPr lang="en-US" dirty="0"/>
              <a:t>Global Temperature Change &amp; Greenhouse Gas emissions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BF505-942C-4D4A-971E-CE594DAB9019}"/>
              </a:ext>
            </a:extLst>
          </p:cNvPr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r>
              <a:rPr lang="en-US" dirty="0"/>
              <a:t>ABC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591A1-0CB1-427B-BE27-0273A744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9" descr="A graph showing the difference between the temperature and the temperature&#10;&#10;Description automatically generated">
            <a:extLst>
              <a:ext uri="{FF2B5EF4-FFF2-40B4-BE49-F238E27FC236}">
                <a16:creationId xmlns:a16="http://schemas.microsoft.com/office/drawing/2014/main" id="{FECD863B-4945-472E-9A80-5E832E3B2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919" y="676656"/>
            <a:ext cx="7134440" cy="550468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5233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{32B93E89-AA0F-44E4-9F82-576434D84AAA}tf67328976_win32</Template>
  <TotalTime>100</TotalTime>
  <Words>430</Words>
  <Application>Microsoft Office PowerPoint</Application>
  <PresentationFormat>Widescreen</PresentationFormat>
  <Paragraphs>75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Tenorite</vt:lpstr>
      <vt:lpstr>Custom</vt:lpstr>
      <vt:lpstr>AI Bootcamp Project 1: Name of Project   Lonnie Aldredge, Giselle Gomez, &amp; Chelsey Hay</vt:lpstr>
      <vt:lpstr>AGENDA</vt:lpstr>
      <vt:lpstr>Executive Summary</vt:lpstr>
      <vt:lpstr>Executive Summary</vt:lpstr>
      <vt:lpstr>Team Approach</vt:lpstr>
      <vt:lpstr>Approach</vt:lpstr>
      <vt:lpstr>Data Analysis &amp; Visualizations</vt:lpstr>
      <vt:lpstr>Data Visualizations &amp; Analysis</vt:lpstr>
      <vt:lpstr>Global Temperature Change &amp; Greenhouse Gas emissions</vt:lpstr>
      <vt:lpstr>North American Temperature Change &amp; Greenhouse Gas emissions</vt:lpstr>
      <vt:lpstr>Negative Correlation between Greenhouse Gas &amp; Temperature Change</vt:lpstr>
      <vt:lpstr>Trends of the “Future”</vt:lpstr>
      <vt:lpstr>Trends of the Future</vt:lpstr>
      <vt:lpstr>Future Considerations</vt:lpstr>
      <vt:lpstr>Future Considerations</vt:lpstr>
      <vt:lpstr>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Chelsey Hay</dc:creator>
  <cp:lastModifiedBy>Chelsey Hay</cp:lastModifiedBy>
  <cp:revision>6</cp:revision>
  <dcterms:created xsi:type="dcterms:W3CDTF">2024-07-18T22:55:21Z</dcterms:created>
  <dcterms:modified xsi:type="dcterms:W3CDTF">2024-07-19T00:35:58Z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