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457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Project on Renewable Energies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Solar, Wind, Hydro, and Geothermal Energy Production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insights from the analysis</a:t>
            </a:r>
          </a:p>
          <a:p>
            <a:r>
              <a:rPr dirty="0"/>
              <a:t>Recommendations for policy makers, investors, and stakeholders</a:t>
            </a:r>
          </a:p>
          <a:p>
            <a:r>
              <a:rPr dirty="0"/>
              <a:t>Future research directions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findings</a:t>
            </a:r>
          </a:p>
          <a:p>
            <a:r>
              <a:rPr dirty="0"/>
              <a:t>Importance of renewable energy in combating climate change</a:t>
            </a:r>
          </a:p>
          <a:p>
            <a:r>
              <a:rPr dirty="0"/>
              <a:t>Final thoughts and acknowledgements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renewable energy sources</a:t>
            </a:r>
          </a:p>
          <a:p>
            <a:r>
              <a:rPr dirty="0"/>
              <a:t>Importance of renewable energy</a:t>
            </a:r>
          </a:p>
          <a:p>
            <a:r>
              <a:rPr dirty="0"/>
              <a:t>Objectives of the EDA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Sources of data (</a:t>
            </a:r>
            <a:r>
              <a:rPr lang="en-US" dirty="0"/>
              <a:t>Kaggle, </a:t>
            </a:r>
            <a:r>
              <a:rPr dirty="0"/>
              <a:t>NREL, IEA, EIA, World Bank)</a:t>
            </a:r>
          </a:p>
          <a:p>
            <a:r>
              <a:rPr dirty="0"/>
              <a:t>Types of data collected (production, consumption, environmental impact)</a:t>
            </a:r>
          </a:p>
          <a:p>
            <a:r>
              <a:rPr dirty="0"/>
              <a:t>Data preprocessing steps (cleaning, handling missing values)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Descriptive statistics</a:t>
            </a:r>
          </a:p>
          <a:p>
            <a:r>
              <a:rPr dirty="0"/>
              <a:t>Initial visualizations (histograms, scatter plots)</a:t>
            </a:r>
          </a:p>
          <a:p>
            <a:r>
              <a:rPr dirty="0"/>
              <a:t>Key observations from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Solar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Trends in solar energy production</a:t>
            </a:r>
          </a:p>
          <a:p>
            <a:r>
              <a:rPr dirty="0"/>
              <a:t>Key factors influencing solar energy</a:t>
            </a:r>
          </a:p>
          <a:p>
            <a:r>
              <a:rPr dirty="0"/>
              <a:t>Visualizations and findings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Trends in wind energy production</a:t>
            </a:r>
          </a:p>
          <a:p>
            <a:r>
              <a:rPr dirty="0"/>
              <a:t>Key factors influencing wind energy</a:t>
            </a:r>
          </a:p>
          <a:p>
            <a:r>
              <a:rPr dirty="0"/>
              <a:t>Visualizations and findings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Trends in hydro energy production</a:t>
            </a:r>
          </a:p>
          <a:p>
            <a:r>
              <a:rPr dirty="0"/>
              <a:t>Key factors influencing hydro energy</a:t>
            </a:r>
          </a:p>
          <a:p>
            <a:r>
              <a:rPr dirty="0"/>
              <a:t>Visualizations and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Geothermal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Trends in geothermal energy production</a:t>
            </a:r>
          </a:p>
          <a:p>
            <a:r>
              <a:rPr dirty="0"/>
              <a:t>Key factors influencing geothermal energy</a:t>
            </a:r>
          </a:p>
          <a:p>
            <a:r>
              <a:rPr dirty="0"/>
              <a:t>Visualizations and findings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Comparison of different renewable energy sources</a:t>
            </a:r>
          </a:p>
          <a:p>
            <a:r>
              <a:rPr dirty="0"/>
              <a:t>Efficiency, cost, and environmental impact</a:t>
            </a:r>
          </a:p>
          <a:p>
            <a:r>
              <a:rPr dirty="0"/>
              <a:t>Visualizations and findings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EDA Project on Renewable Energies</vt:lpstr>
      <vt:lpstr>Introduction</vt:lpstr>
      <vt:lpstr>Data Collection</vt:lpstr>
      <vt:lpstr>Data Exploration</vt:lpstr>
      <vt:lpstr>Solar Energy Analysis</vt:lpstr>
      <vt:lpstr>Wind Energy Analysis</vt:lpstr>
      <vt:lpstr>Hydro Energy Analysis</vt:lpstr>
      <vt:lpstr>Geothermal Energy Analysis</vt:lpstr>
      <vt:lpstr>Comparative Analysis</vt:lpstr>
      <vt:lpstr>Insights and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Lonnie Aldredge</dc:creator>
  <cp:keywords/>
  <dc:description>generated using python-pptx</dc:description>
  <cp:lastModifiedBy>Aldredge, Lonnie</cp:lastModifiedBy>
  <cp:revision>2</cp:revision>
  <dcterms:created xsi:type="dcterms:W3CDTF">2013-01-27T09:14:16Z</dcterms:created>
  <dcterms:modified xsi:type="dcterms:W3CDTF">2024-07-11T00:29:06Z</dcterms:modified>
  <cp:category/>
</cp:coreProperties>
</file>