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64" r:id="rId5"/>
    <p:sldId id="265" r:id="rId6"/>
    <p:sldId id="259" r:id="rId7"/>
    <p:sldId id="263" r:id="rId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94660"/>
  </p:normalViewPr>
  <p:slideViewPr>
    <p:cSldViewPr>
      <p:cViewPr varScale="1">
        <p:scale>
          <a:sx n="81" d="100"/>
          <a:sy n="81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5400" dirty="0"/>
              <a:t>Závěrečná</a:t>
            </a:r>
            <a:br>
              <a:rPr lang="cs-CZ" sz="5400" dirty="0"/>
            </a:br>
            <a:r>
              <a:rPr lang="cs-CZ" sz="5400" dirty="0"/>
              <a:t>prezentace předmětu 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/>
              <a:t>Jakub Váverka</a:t>
            </a:r>
          </a:p>
          <a:p>
            <a:r>
              <a:rPr lang="cs-CZ" dirty="0"/>
              <a:t>David Bohmann</a:t>
            </a:r>
          </a:p>
          <a:p>
            <a:r>
              <a:rPr lang="cs-CZ" dirty="0"/>
              <a:t>Václav Janoch</a:t>
            </a:r>
          </a:p>
        </p:txBody>
      </p:sp>
    </p:spTree>
    <p:extLst>
      <p:ext uri="{BB962C8B-B14F-4D97-AF65-F5344CB8AC3E}">
        <p14:creationId xmlns:p14="http://schemas.microsoft.com/office/powerpoint/2010/main" val="13809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JSME už měli?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22"/>
          <a:stretch/>
        </p:blipFill>
        <p:spPr bwMode="auto">
          <a:xfrm>
            <a:off x="1115616" y="4797152"/>
            <a:ext cx="7689585" cy="175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" b="74650"/>
          <a:stretch/>
        </p:blipFill>
        <p:spPr bwMode="auto">
          <a:xfrm>
            <a:off x="292070" y="1844824"/>
            <a:ext cx="739701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 rot="19998448">
            <a:off x="2987824" y="3254316"/>
            <a:ext cx="1434800" cy="1512168"/>
          </a:xfrm>
          <a:prstGeom prst="downArrow">
            <a:avLst>
              <a:gd name="adj1" fmla="val 50000"/>
              <a:gd name="adj2" fmla="val 4155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064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56002"/>
          </a:xfrm>
        </p:spPr>
        <p:txBody>
          <a:bodyPr/>
          <a:lstStyle/>
          <a:p>
            <a:r>
              <a:rPr lang="cs-CZ" dirty="0"/>
              <a:t>Jak to šlo?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122" name="Picture 2" descr="C:\Users\Jakub\Documents\OS\Prezentace\VTxd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95"/>
          <a:stretch/>
        </p:blipFill>
        <p:spPr bwMode="auto">
          <a:xfrm>
            <a:off x="0" y="908720"/>
            <a:ext cx="8728118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22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703B58-ECAB-4C64-8B65-F4A1B879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0BD4949-958F-49D8-9EE7-494C54B8F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CLion</a:t>
            </a:r>
            <a:r>
              <a:rPr lang="en-US" dirty="0"/>
              <a:t> -&gt; Visual studio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fopen_s</a:t>
            </a:r>
            <a:r>
              <a:rPr lang="en-US" dirty="0">
                <a:latin typeface="Consolas" panose="020B0609020204030204" pitchFamily="49" charset="0"/>
              </a:rPr>
              <a:t>(&amp;</a:t>
            </a:r>
            <a:r>
              <a:rPr lang="en-US" dirty="0" err="1">
                <a:latin typeface="Consolas" panose="020B0609020204030204" pitchFamily="49" charset="0"/>
              </a:rPr>
              <a:t>file_pointer,filename</a:t>
            </a:r>
            <a:r>
              <a:rPr lang="en-US" dirty="0">
                <a:latin typeface="Consolas" panose="020B0609020204030204" pitchFamily="49" charset="0"/>
              </a:rPr>
              <a:t>, "</a:t>
            </a:r>
            <a:r>
              <a:rPr lang="en-US" dirty="0" err="1">
                <a:latin typeface="Consolas" panose="020B0609020204030204" pitchFamily="49" charset="0"/>
              </a:rPr>
              <a:t>rb</a:t>
            </a:r>
            <a:r>
              <a:rPr lang="en-US" dirty="0">
                <a:latin typeface="Consolas" panose="020B0609020204030204" pitchFamily="49" charset="0"/>
              </a:rPr>
              <a:t>");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cs-CZ" dirty="0"/>
              <a:t>Statická analýza kódu</a:t>
            </a:r>
          </a:p>
          <a:p>
            <a:endParaRPr lang="cs-CZ" dirty="0"/>
          </a:p>
          <a:p>
            <a:r>
              <a:rPr lang="cs-CZ" dirty="0"/>
              <a:t>Úplná optimalizace (\</a:t>
            </a:r>
            <a:r>
              <a:rPr lang="cs-CZ" dirty="0" err="1"/>
              <a:t>Ox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7411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63B420-B24B-4386-9FEA-CDEF0938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se změnilo?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A27683D-BF6E-46DD-9655-3D5485D26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r>
              <a:rPr lang="cs-CZ" dirty="0"/>
              <a:t>Tabulka ukazatelů na funkci</a:t>
            </a:r>
          </a:p>
          <a:p>
            <a:endParaRPr lang="cs-CZ" dirty="0"/>
          </a:p>
          <a:p>
            <a:r>
              <a:rPr lang="cs-CZ" dirty="0"/>
              <a:t>Komentáře</a:t>
            </a:r>
          </a:p>
          <a:p>
            <a:endParaRPr lang="cs-CZ" dirty="0"/>
          </a:p>
          <a:p>
            <a:r>
              <a:rPr lang="cs-CZ" dirty="0"/>
              <a:t>Dokumentace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4122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Zhodnocení práce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Špatné materiály</a:t>
            </a:r>
          </a:p>
          <a:p>
            <a:r>
              <a:rPr lang="cs-CZ" dirty="0"/>
              <a:t>Oldschool technologie</a:t>
            </a:r>
          </a:p>
          <a:p>
            <a:r>
              <a:rPr lang="cs-CZ" dirty="0"/>
              <a:t>Strmá křivka učení</a:t>
            </a:r>
          </a:p>
          <a:p>
            <a:endParaRPr lang="cs-CZ" dirty="0"/>
          </a:p>
        </p:txBody>
      </p:sp>
      <p:pic>
        <p:nvPicPr>
          <p:cNvPr id="1026" name="Picture 2" descr="C:\Users\Jakub\Documents\OS\Prezentace\Výstřiže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37" y="1628800"/>
            <a:ext cx="5369469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akub\Documents\OS\Prezentace\Výstřižek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93096"/>
            <a:ext cx="1559859" cy="201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627784" y="5589240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627784" y="3645024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616200" y="4965700"/>
            <a:ext cx="2125133" cy="622300"/>
          </a:xfrm>
          <a:custGeom>
            <a:avLst/>
            <a:gdLst>
              <a:gd name="connsiteX0" fmla="*/ 0 w 2125133"/>
              <a:gd name="connsiteY0" fmla="*/ 1388533 h 1388533"/>
              <a:gd name="connsiteX1" fmla="*/ 143933 w 2125133"/>
              <a:gd name="connsiteY1" fmla="*/ 762000 h 1388533"/>
              <a:gd name="connsiteX2" fmla="*/ 355600 w 2125133"/>
              <a:gd name="connsiteY2" fmla="*/ 313266 h 1388533"/>
              <a:gd name="connsiteX3" fmla="*/ 635000 w 2125133"/>
              <a:gd name="connsiteY3" fmla="*/ 160866 h 1388533"/>
              <a:gd name="connsiteX4" fmla="*/ 1219200 w 2125133"/>
              <a:gd name="connsiteY4" fmla="*/ 67733 h 1388533"/>
              <a:gd name="connsiteX5" fmla="*/ 2125133 w 2125133"/>
              <a:gd name="connsiteY5" fmla="*/ 0 h 1388533"/>
              <a:gd name="connsiteX0" fmla="*/ 0 w 2125133"/>
              <a:gd name="connsiteY0" fmla="*/ 1388533 h 1388533"/>
              <a:gd name="connsiteX1" fmla="*/ 93133 w 2125133"/>
              <a:gd name="connsiteY1" fmla="*/ 724215 h 1388533"/>
              <a:gd name="connsiteX2" fmla="*/ 355600 w 2125133"/>
              <a:gd name="connsiteY2" fmla="*/ 313266 h 1388533"/>
              <a:gd name="connsiteX3" fmla="*/ 635000 w 2125133"/>
              <a:gd name="connsiteY3" fmla="*/ 160866 h 1388533"/>
              <a:gd name="connsiteX4" fmla="*/ 1219200 w 2125133"/>
              <a:gd name="connsiteY4" fmla="*/ 67733 h 1388533"/>
              <a:gd name="connsiteX5" fmla="*/ 2125133 w 2125133"/>
              <a:gd name="connsiteY5" fmla="*/ 0 h 1388533"/>
              <a:gd name="connsiteX0" fmla="*/ 0 w 2125133"/>
              <a:gd name="connsiteY0" fmla="*/ 1388533 h 1388533"/>
              <a:gd name="connsiteX1" fmla="*/ 102658 w 2125133"/>
              <a:gd name="connsiteY1" fmla="*/ 667540 h 1388533"/>
              <a:gd name="connsiteX2" fmla="*/ 355600 w 2125133"/>
              <a:gd name="connsiteY2" fmla="*/ 313266 h 1388533"/>
              <a:gd name="connsiteX3" fmla="*/ 635000 w 2125133"/>
              <a:gd name="connsiteY3" fmla="*/ 160866 h 1388533"/>
              <a:gd name="connsiteX4" fmla="*/ 1219200 w 2125133"/>
              <a:gd name="connsiteY4" fmla="*/ 67733 h 1388533"/>
              <a:gd name="connsiteX5" fmla="*/ 2125133 w 2125133"/>
              <a:gd name="connsiteY5" fmla="*/ 0 h 1388533"/>
              <a:gd name="connsiteX0" fmla="*/ 0 w 2125133"/>
              <a:gd name="connsiteY0" fmla="*/ 1388533 h 1388533"/>
              <a:gd name="connsiteX1" fmla="*/ 102658 w 2125133"/>
              <a:gd name="connsiteY1" fmla="*/ 667540 h 1388533"/>
              <a:gd name="connsiteX2" fmla="*/ 311150 w 2125133"/>
              <a:gd name="connsiteY2" fmla="*/ 263676 h 1388533"/>
              <a:gd name="connsiteX3" fmla="*/ 635000 w 2125133"/>
              <a:gd name="connsiteY3" fmla="*/ 160866 h 1388533"/>
              <a:gd name="connsiteX4" fmla="*/ 1219200 w 2125133"/>
              <a:gd name="connsiteY4" fmla="*/ 67733 h 1388533"/>
              <a:gd name="connsiteX5" fmla="*/ 2125133 w 2125133"/>
              <a:gd name="connsiteY5" fmla="*/ 0 h 1388533"/>
              <a:gd name="connsiteX0" fmla="*/ 0 w 2125133"/>
              <a:gd name="connsiteY0" fmla="*/ 1388533 h 1388533"/>
              <a:gd name="connsiteX1" fmla="*/ 102658 w 2125133"/>
              <a:gd name="connsiteY1" fmla="*/ 667540 h 1388533"/>
              <a:gd name="connsiteX2" fmla="*/ 311150 w 2125133"/>
              <a:gd name="connsiteY2" fmla="*/ 263676 h 1388533"/>
              <a:gd name="connsiteX3" fmla="*/ 635000 w 2125133"/>
              <a:gd name="connsiteY3" fmla="*/ 160866 h 1388533"/>
              <a:gd name="connsiteX4" fmla="*/ 1219200 w 2125133"/>
              <a:gd name="connsiteY4" fmla="*/ 67733 h 1388533"/>
              <a:gd name="connsiteX5" fmla="*/ 2125133 w 2125133"/>
              <a:gd name="connsiteY5" fmla="*/ 0 h 1388533"/>
              <a:gd name="connsiteX0" fmla="*/ 0 w 2125133"/>
              <a:gd name="connsiteY0" fmla="*/ 1388533 h 1388533"/>
              <a:gd name="connsiteX1" fmla="*/ 74083 w 2125133"/>
              <a:gd name="connsiteY1" fmla="*/ 695877 h 1388533"/>
              <a:gd name="connsiteX2" fmla="*/ 311150 w 2125133"/>
              <a:gd name="connsiteY2" fmla="*/ 263676 h 1388533"/>
              <a:gd name="connsiteX3" fmla="*/ 635000 w 2125133"/>
              <a:gd name="connsiteY3" fmla="*/ 160866 h 1388533"/>
              <a:gd name="connsiteX4" fmla="*/ 1219200 w 2125133"/>
              <a:gd name="connsiteY4" fmla="*/ 67733 h 1388533"/>
              <a:gd name="connsiteX5" fmla="*/ 2125133 w 2125133"/>
              <a:gd name="connsiteY5" fmla="*/ 0 h 1388533"/>
              <a:gd name="connsiteX0" fmla="*/ 0 w 2125133"/>
              <a:gd name="connsiteY0" fmla="*/ 1388533 h 1388533"/>
              <a:gd name="connsiteX1" fmla="*/ 99483 w 2125133"/>
              <a:gd name="connsiteY1" fmla="*/ 695877 h 1388533"/>
              <a:gd name="connsiteX2" fmla="*/ 311150 w 2125133"/>
              <a:gd name="connsiteY2" fmla="*/ 263676 h 1388533"/>
              <a:gd name="connsiteX3" fmla="*/ 635000 w 2125133"/>
              <a:gd name="connsiteY3" fmla="*/ 160866 h 1388533"/>
              <a:gd name="connsiteX4" fmla="*/ 1219200 w 2125133"/>
              <a:gd name="connsiteY4" fmla="*/ 67733 h 1388533"/>
              <a:gd name="connsiteX5" fmla="*/ 2125133 w 2125133"/>
              <a:gd name="connsiteY5" fmla="*/ 0 h 138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5133" h="1388533">
                <a:moveTo>
                  <a:pt x="0" y="1388533"/>
                </a:moveTo>
                <a:cubicBezTo>
                  <a:pt x="42333" y="1164872"/>
                  <a:pt x="34925" y="1003786"/>
                  <a:pt x="99483" y="695877"/>
                </a:cubicBezTo>
                <a:cubicBezTo>
                  <a:pt x="164041" y="387968"/>
                  <a:pt x="221897" y="352845"/>
                  <a:pt x="311150" y="263676"/>
                </a:cubicBezTo>
                <a:cubicBezTo>
                  <a:pt x="400403" y="174508"/>
                  <a:pt x="483658" y="193523"/>
                  <a:pt x="635000" y="160866"/>
                </a:cubicBezTo>
                <a:cubicBezTo>
                  <a:pt x="786342" y="128209"/>
                  <a:pt x="970845" y="94544"/>
                  <a:pt x="1219200" y="67733"/>
                </a:cubicBezTo>
                <a:cubicBezTo>
                  <a:pt x="1467555" y="40922"/>
                  <a:pt x="1965678" y="21167"/>
                  <a:pt x="2125133" y="0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Freeform 14"/>
          <p:cNvSpPr/>
          <p:nvPr/>
        </p:nvSpPr>
        <p:spPr>
          <a:xfrm>
            <a:off x="2624667" y="4343400"/>
            <a:ext cx="2252133" cy="1244600"/>
          </a:xfrm>
          <a:custGeom>
            <a:avLst/>
            <a:gdLst>
              <a:gd name="connsiteX0" fmla="*/ 0 w 2252133"/>
              <a:gd name="connsiteY0" fmla="*/ 1244600 h 1244600"/>
              <a:gd name="connsiteX1" fmla="*/ 762000 w 2252133"/>
              <a:gd name="connsiteY1" fmla="*/ 846667 h 1244600"/>
              <a:gd name="connsiteX2" fmla="*/ 1515533 w 2252133"/>
              <a:gd name="connsiteY2" fmla="*/ 397933 h 1244600"/>
              <a:gd name="connsiteX3" fmla="*/ 2252133 w 2252133"/>
              <a:gd name="connsiteY3" fmla="*/ 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133" h="1244600">
                <a:moveTo>
                  <a:pt x="0" y="1244600"/>
                </a:moveTo>
                <a:cubicBezTo>
                  <a:pt x="254705" y="1116189"/>
                  <a:pt x="509411" y="987778"/>
                  <a:pt x="762000" y="846667"/>
                </a:cubicBezTo>
                <a:cubicBezTo>
                  <a:pt x="1014589" y="705556"/>
                  <a:pt x="1267178" y="539044"/>
                  <a:pt x="1515533" y="397933"/>
                </a:cubicBezTo>
                <a:cubicBezTo>
                  <a:pt x="1763888" y="256822"/>
                  <a:pt x="2252133" y="0"/>
                  <a:pt x="2252133" y="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1989747" y="4633423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800" dirty="0"/>
              <a:t>Množství práce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38124" y="5661248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800" dirty="0"/>
              <a:t>Čas</a:t>
            </a:r>
          </a:p>
        </p:txBody>
      </p:sp>
    </p:spTree>
    <p:extLst>
      <p:ext uri="{BB962C8B-B14F-4D97-AF65-F5344CB8AC3E}">
        <p14:creationId xmlns:p14="http://schemas.microsoft.com/office/powerpoint/2010/main" val="125007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7632848" cy="1371600"/>
          </a:xfrm>
        </p:spPr>
        <p:txBody>
          <a:bodyPr/>
          <a:lstStyle/>
          <a:p>
            <a:r>
              <a:rPr lang="cs-CZ" dirty="0"/>
              <a:t>Děkujeme vám za pozornost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3645024"/>
            <a:ext cx="7609656" cy="2481139"/>
          </a:xfrm>
        </p:spPr>
        <p:txBody>
          <a:bodyPr>
            <a:normAutofit/>
          </a:bodyPr>
          <a:lstStyle/>
          <a:p>
            <a:r>
              <a:rPr lang="cs-CZ" dirty="0"/>
              <a:t>Nějaké otázky?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66751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80</TotalTime>
  <Words>72</Words>
  <Application>Microsoft Office PowerPoint</Application>
  <PresentationFormat>Předvádění na obrazovce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Consolas</vt:lpstr>
      <vt:lpstr>Essential</vt:lpstr>
      <vt:lpstr>Závěrečná prezentace předmětu OS</vt:lpstr>
      <vt:lpstr>Co JSME už měli?</vt:lpstr>
      <vt:lpstr>Jak to šlo?</vt:lpstr>
      <vt:lpstr>Visual studio</vt:lpstr>
      <vt:lpstr>Co se změnilo?</vt:lpstr>
      <vt:lpstr>Zhodnocení práce</vt:lpstr>
      <vt:lpstr>Děkujeme vám za pozornost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Průběžná prezentace předmětu OS</dc:title>
  <dc:creator>Jakub Váverka</dc:creator>
  <cp:lastModifiedBy>Václav Janoch</cp:lastModifiedBy>
  <cp:revision>15</cp:revision>
  <dcterms:created xsi:type="dcterms:W3CDTF">2017-11-09T21:06:57Z</dcterms:created>
  <dcterms:modified xsi:type="dcterms:W3CDTF">2017-12-07T20:11:58Z</dcterms:modified>
</cp:coreProperties>
</file>