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0" r:id="rId5"/>
    <p:sldId id="262" r:id="rId6"/>
    <p:sldId id="258" r:id="rId7"/>
    <p:sldId id="259" r:id="rId8"/>
    <p:sldId id="263" r:id="rId9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5" autoAdjust="0"/>
    <p:restoredTop sz="94660"/>
  </p:normalViewPr>
  <p:slideViewPr>
    <p:cSldViewPr>
      <p:cViewPr varScale="1">
        <p:scale>
          <a:sx n="112" d="100"/>
          <a:sy n="112" d="100"/>
        </p:scale>
        <p:origin x="-158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07.12.2017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07.12.2017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07.12.2017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07.12.2017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07.12.2017</a:t>
            </a:fld>
            <a:endParaRPr lang="cs-C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07.12.2017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07.12.2017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07.12.2017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07.12.2017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07.12.2017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07.12.2017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6120B08-1585-444B-86CC-B7045DB4F7A5}" type="datetimeFigureOut">
              <a:rPr lang="cs-CZ" smtClean="0"/>
              <a:t>07.12.2017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5400" dirty="0" smtClean="0"/>
              <a:t>Průběžná prezentace </a:t>
            </a:r>
            <a:r>
              <a:rPr lang="cs-CZ" sz="5400" dirty="0" smtClean="0"/>
              <a:t>předmětu OS</a:t>
            </a:r>
            <a:endParaRPr lang="cs-CZ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s-CZ" dirty="0" smtClean="0"/>
              <a:t>Jakub Váverka</a:t>
            </a:r>
          </a:p>
          <a:p>
            <a:r>
              <a:rPr lang="cs-CZ" dirty="0" smtClean="0"/>
              <a:t>David Bohmann</a:t>
            </a:r>
          </a:p>
          <a:p>
            <a:r>
              <a:rPr lang="cs-CZ" dirty="0" smtClean="0"/>
              <a:t>Václav Janoch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809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Zadání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Simulace operačního systému DOS</a:t>
            </a:r>
            <a:endParaRPr lang="cs-C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2204864"/>
            <a:ext cx="3785731" cy="2517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267"/>
          <a:stretch/>
        </p:blipFill>
        <p:spPr bwMode="auto">
          <a:xfrm>
            <a:off x="921895" y="4869160"/>
            <a:ext cx="7820939" cy="165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Users\Jakub\Documents\OS\Prezentace\250px-Dosbox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424112"/>
            <a:ext cx="2381250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69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923112" cy="1371600"/>
          </a:xfrm>
        </p:spPr>
        <p:txBody>
          <a:bodyPr/>
          <a:lstStyle/>
          <a:p>
            <a:r>
              <a:rPr lang="cs-CZ" dirty="0" smtClean="0"/>
              <a:t>Co to vlastně dělá?</a:t>
            </a:r>
            <a:endParaRPr lang="cs-CZ" dirty="0"/>
          </a:p>
        </p:txBody>
      </p:sp>
      <p:pic>
        <p:nvPicPr>
          <p:cNvPr id="3074" name="Picture 2" descr="C:\Users\Jakub\Documents\OS\Prezentace\Cod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3960440" cy="277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Jakub\Documents\OS\Prezentace\Cod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980700"/>
            <a:ext cx="7988281" cy="65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897" y="1700808"/>
            <a:ext cx="3563213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695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Co máme?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22"/>
          <a:stretch/>
        </p:blipFill>
        <p:spPr bwMode="auto">
          <a:xfrm>
            <a:off x="1115616" y="4797152"/>
            <a:ext cx="7689585" cy="1752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" b="74650"/>
          <a:stretch/>
        </p:blipFill>
        <p:spPr bwMode="auto">
          <a:xfrm>
            <a:off x="292070" y="1844824"/>
            <a:ext cx="7397012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own Arrow 3"/>
          <p:cNvSpPr/>
          <p:nvPr/>
        </p:nvSpPr>
        <p:spPr>
          <a:xfrm rot="19998448">
            <a:off x="2987824" y="3254316"/>
            <a:ext cx="1434800" cy="1512168"/>
          </a:xfrm>
          <a:prstGeom prst="downArrow">
            <a:avLst>
              <a:gd name="adj1" fmla="val 50000"/>
              <a:gd name="adj2" fmla="val 4155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064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56002"/>
          </a:xfrm>
        </p:spPr>
        <p:txBody>
          <a:bodyPr/>
          <a:lstStyle/>
          <a:p>
            <a:r>
              <a:rPr lang="cs-CZ" dirty="0" smtClean="0"/>
              <a:t>Jak to šlo?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122" name="Picture 2" descr="C:\Users\Jakub\Documents\OS\Prezentace\VTxd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95"/>
          <a:stretch/>
        </p:blipFill>
        <p:spPr bwMode="auto">
          <a:xfrm>
            <a:off x="0" y="908720"/>
            <a:ext cx="8728118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22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 </a:t>
            </a:r>
            <a:r>
              <a:rPr lang="en-US" dirty="0" err="1" smtClean="0"/>
              <a:t>bylo</a:t>
            </a:r>
            <a:r>
              <a:rPr lang="en-US" dirty="0" smtClean="0"/>
              <a:t> easy</a:t>
            </a:r>
            <a:r>
              <a:rPr lang="cs-CZ" dirty="0" smtClean="0"/>
              <a:t>?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Skok do sebe</a:t>
            </a:r>
            <a:endParaRPr lang="cs-CZ" dirty="0"/>
          </a:p>
        </p:txBody>
      </p:sp>
      <p:pic>
        <p:nvPicPr>
          <p:cNvPr id="4098" name="Picture 2" descr="C:\Users\Jakub\Documents\OS\Prezentace\code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78" y="2210222"/>
            <a:ext cx="6940248" cy="81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27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Co rektilo?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Nexorovaný segmentový </a:t>
            </a:r>
            <a:r>
              <a:rPr lang="cs-CZ" dirty="0" smtClean="0"/>
              <a:t>register</a:t>
            </a:r>
          </a:p>
          <a:p>
            <a:endParaRPr lang="cs-CZ" dirty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Přímý zápis do grafického bufferu</a:t>
            </a:r>
          </a:p>
          <a:p>
            <a:endParaRPr lang="cs-CZ" dirty="0"/>
          </a:p>
        </p:txBody>
      </p:sp>
      <p:pic>
        <p:nvPicPr>
          <p:cNvPr id="6146" name="Picture 2" descr="C:\Users\Jakub\Documents\OS\Prezentace\Code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95" b="32224"/>
          <a:stretch/>
        </p:blipFill>
        <p:spPr bwMode="auto">
          <a:xfrm>
            <a:off x="533567" y="2276872"/>
            <a:ext cx="4349986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Jakub\Documents\OS\Prezentace\Code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013176"/>
            <a:ext cx="347662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07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132856"/>
            <a:ext cx="7632848" cy="1371600"/>
          </a:xfrm>
        </p:spPr>
        <p:txBody>
          <a:bodyPr/>
          <a:lstStyle/>
          <a:p>
            <a:r>
              <a:rPr lang="cs-CZ" dirty="0" smtClean="0"/>
              <a:t>Děkujeme vám za pozornost</a:t>
            </a:r>
            <a:endParaRPr lang="cs-CZ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3645024"/>
            <a:ext cx="7609656" cy="2481139"/>
          </a:xfrm>
        </p:spPr>
        <p:txBody>
          <a:bodyPr>
            <a:normAutofit/>
          </a:bodyPr>
          <a:lstStyle/>
          <a:p>
            <a:r>
              <a:rPr lang="cs-CZ" dirty="0" smtClean="0"/>
              <a:t>Nějaké otázky?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6675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34</TotalTime>
  <Words>52</Words>
  <Application>Microsoft Office PowerPoint</Application>
  <PresentationFormat>On-screen Show 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Essential</vt:lpstr>
      <vt:lpstr>Průběžná prezentace předmětu OS</vt:lpstr>
      <vt:lpstr>Zadání</vt:lpstr>
      <vt:lpstr>Co to vlastně dělá?</vt:lpstr>
      <vt:lpstr>Co máme?</vt:lpstr>
      <vt:lpstr>Jak to šlo?</vt:lpstr>
      <vt:lpstr>Co bylo easy?</vt:lpstr>
      <vt:lpstr>Co rektilo?</vt:lpstr>
      <vt:lpstr>Děkujeme vám za pozornost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Průběžná prezentace předmětu OS</dc:title>
  <dc:creator>Jakub Váverka</dc:creator>
  <cp:lastModifiedBy>Jakub Váverka</cp:lastModifiedBy>
  <cp:revision>8</cp:revision>
  <dcterms:created xsi:type="dcterms:W3CDTF">2017-11-09T21:06:57Z</dcterms:created>
  <dcterms:modified xsi:type="dcterms:W3CDTF">2017-12-07T18:00:54Z</dcterms:modified>
</cp:coreProperties>
</file>